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41"/>
  </p:notesMasterIdLst>
  <p:sldIdLst>
    <p:sldId id="256" r:id="rId2"/>
    <p:sldId id="324" r:id="rId3"/>
    <p:sldId id="325" r:id="rId4"/>
    <p:sldId id="328" r:id="rId5"/>
    <p:sldId id="296" r:id="rId6"/>
    <p:sldId id="351" r:id="rId7"/>
    <p:sldId id="352" r:id="rId8"/>
    <p:sldId id="350" r:id="rId9"/>
    <p:sldId id="353" r:id="rId10"/>
    <p:sldId id="292" r:id="rId11"/>
    <p:sldId id="293" r:id="rId12"/>
    <p:sldId id="294" r:id="rId13"/>
    <p:sldId id="364" r:id="rId14"/>
    <p:sldId id="360" r:id="rId15"/>
    <p:sldId id="359" r:id="rId16"/>
    <p:sldId id="365" r:id="rId17"/>
    <p:sldId id="358" r:id="rId18"/>
    <p:sldId id="357" r:id="rId19"/>
    <p:sldId id="366" r:id="rId20"/>
    <p:sldId id="438" r:id="rId21"/>
    <p:sldId id="439" r:id="rId22"/>
    <p:sldId id="440" r:id="rId23"/>
    <p:sldId id="356" r:id="rId24"/>
    <p:sldId id="355" r:id="rId25"/>
    <p:sldId id="362" r:id="rId26"/>
    <p:sldId id="361" r:id="rId27"/>
    <p:sldId id="485" r:id="rId28"/>
    <p:sldId id="486" r:id="rId29"/>
    <p:sldId id="487" r:id="rId30"/>
    <p:sldId id="295" r:id="rId31"/>
    <p:sldId id="488" r:id="rId32"/>
    <p:sldId id="481" r:id="rId33"/>
    <p:sldId id="482" r:id="rId34"/>
    <p:sldId id="483" r:id="rId35"/>
    <p:sldId id="484" r:id="rId36"/>
    <p:sldId id="480" r:id="rId37"/>
    <p:sldId id="477" r:id="rId38"/>
    <p:sldId id="478" r:id="rId39"/>
    <p:sldId id="47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377CE-86DC-470A-B156-45A80BE28917}" type="datetimeFigureOut">
              <a:rPr lang="en-GB" smtClean="0"/>
              <a:t>17/01/2021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0726D-B126-4091-97C1-A71D6A3A8F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83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733de1432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733de1432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733de143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733de143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33de1432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33de1432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717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05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810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4627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162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733de1432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733de1432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73370d11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73370d11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733de1432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733de1432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9991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733de1432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733de1432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69868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733de1432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733de1432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952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7132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4568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003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21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733de1432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733de1432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733de143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733de143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733de1432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733de1432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73370d114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73370d114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733de1432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733de1432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733de1432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733de1432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733de143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733de143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733de1432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733de1432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73370d11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73370d11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733de143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733de143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3226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733de143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733de143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8866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733de143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733de143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8747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733de1432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733de1432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886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1865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015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4810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33de1432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733de1432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43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6528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39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456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179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511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351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589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13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0257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2606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6445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20000"/>
            </a:gs>
            <a:gs pos="100000">
              <a:srgbClr val="7A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9" name="Google Shape;9;p1"/>
          <p:cNvCxnSpPr/>
          <p:nvPr/>
        </p:nvCxnSpPr>
        <p:spPr>
          <a:xfrm rot="10800000" flipH="1">
            <a:off x="-8267" y="16433"/>
            <a:ext cx="2177200" cy="217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dist="28575" dir="5400000" algn="bl" rotWithShape="0">
              <a:srgbClr val="000000">
                <a:alpha val="94000"/>
              </a:srgbClr>
            </a:outerShdw>
          </a:effectLst>
        </p:spPr>
      </p:cxnSp>
      <p:cxnSp>
        <p:nvCxnSpPr>
          <p:cNvPr id="10" name="Google Shape;10;p1"/>
          <p:cNvCxnSpPr/>
          <p:nvPr/>
        </p:nvCxnSpPr>
        <p:spPr>
          <a:xfrm rot="10800000" flipH="1">
            <a:off x="10014800" y="4680800"/>
            <a:ext cx="2177200" cy="217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dist="28575" dir="5400000" algn="bl" rotWithShape="0">
              <a:srgbClr val="000000">
                <a:alpha val="94000"/>
              </a:srgbClr>
            </a:outerShdw>
          </a:effectLst>
        </p:spPr>
      </p:cxnSp>
      <p:cxnSp>
        <p:nvCxnSpPr>
          <p:cNvPr id="11" name="Google Shape;11;p1"/>
          <p:cNvCxnSpPr/>
          <p:nvPr/>
        </p:nvCxnSpPr>
        <p:spPr>
          <a:xfrm>
            <a:off x="-8267" y="4680800"/>
            <a:ext cx="2177200" cy="217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dist="28575" dir="5400000" algn="bl" rotWithShape="0">
              <a:srgbClr val="000000">
                <a:alpha val="94000"/>
              </a:srgbClr>
            </a:outerShdw>
          </a:effectLst>
        </p:spPr>
      </p:cxnSp>
      <p:cxnSp>
        <p:nvCxnSpPr>
          <p:cNvPr id="12" name="Google Shape;12;p1"/>
          <p:cNvCxnSpPr/>
          <p:nvPr/>
        </p:nvCxnSpPr>
        <p:spPr>
          <a:xfrm rot="10800000">
            <a:off x="10014800" y="16433"/>
            <a:ext cx="2177200" cy="2177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8588" dist="28575" dir="5400000" algn="bl" rotWithShape="0">
              <a:srgbClr val="000000">
                <a:alpha val="94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0003934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javipk.deviantart.com/art/Baloo-digital-painting-328415571" TargetMode="Externa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n.wikipedia.org/wiki/Talk:London_Bridge_(Fergie_song)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publicdomainpictures.net/view-image.php?image=215481&amp;picture=teddy-bear" TargetMode="Externa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safelibraries.blogspot.com/2015_05_01_archive.html" TargetMode="Externa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13"/>
          <p:cNvGrpSpPr/>
          <p:nvPr/>
        </p:nvGrpSpPr>
        <p:grpSpPr>
          <a:xfrm>
            <a:off x="537200" y="-2129800"/>
            <a:ext cx="11117600" cy="11117600"/>
            <a:chOff x="402900" y="-1597350"/>
            <a:chExt cx="8338200" cy="8338200"/>
          </a:xfrm>
        </p:grpSpPr>
        <p:sp>
          <p:nvSpPr>
            <p:cNvPr id="59" name="Google Shape;59;p13"/>
            <p:cNvSpPr/>
            <p:nvPr/>
          </p:nvSpPr>
          <p:spPr>
            <a:xfrm rot="2700000">
              <a:off x="2221153" y="224509"/>
              <a:ext cx="4701694" cy="4694482"/>
            </a:xfrm>
            <a:prstGeom prst="rect">
              <a:avLst/>
            </a:prstGeom>
            <a:noFill/>
            <a:ln w="28575" cap="flat" cmpd="sng">
              <a:solidFill>
                <a:srgbClr val="50080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28600" dist="9525" dir="540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60;p13"/>
            <p:cNvSpPr/>
            <p:nvPr/>
          </p:nvSpPr>
          <p:spPr>
            <a:xfrm rot="2700000">
              <a:off x="2852670" y="852420"/>
              <a:ext cx="3438660" cy="3438660"/>
            </a:xfrm>
            <a:prstGeom prst="rect">
              <a:avLst/>
            </a:prstGeom>
            <a:noFill/>
            <a:ln w="28575" cap="flat" cmpd="sng">
              <a:solidFill>
                <a:srgbClr val="50080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28600" dist="9525" dir="540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61;p13"/>
            <p:cNvSpPr/>
            <p:nvPr/>
          </p:nvSpPr>
          <p:spPr>
            <a:xfrm rot="2700000">
              <a:off x="1636729" y="-388977"/>
              <a:ext cx="5870542" cy="5921454"/>
            </a:xfrm>
            <a:prstGeom prst="rect">
              <a:avLst/>
            </a:prstGeom>
            <a:noFill/>
            <a:ln w="28575" cap="flat" cmpd="sng">
              <a:solidFill>
                <a:srgbClr val="500808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28600" dist="9525" dir="540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62" name="Google Shape;62;p13"/>
          <p:cNvSpPr/>
          <p:nvPr/>
        </p:nvSpPr>
        <p:spPr>
          <a:xfrm rot="2699682">
            <a:off x="4567661" y="1900644"/>
            <a:ext cx="3056681" cy="3056681"/>
          </a:xfrm>
          <a:prstGeom prst="rect">
            <a:avLst/>
          </a:prstGeom>
          <a:solidFill>
            <a:srgbClr val="1FAAAD"/>
          </a:solidFill>
          <a:ln w="28575" cap="flat" cmpd="sng">
            <a:solidFill>
              <a:srgbClr val="500808"/>
            </a:solidFill>
            <a:prstDash val="solid"/>
            <a:round/>
            <a:headEnd type="none" w="sm" len="sm"/>
            <a:tailEnd type="none" w="sm" len="sm"/>
          </a:ln>
          <a:effectLst>
            <a:outerShdw blurRad="714375" dist="9525" dir="5400000" algn="bl" rotWithShape="0">
              <a:srgbClr val="000000">
                <a:alpha val="7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1400" y="1984385"/>
            <a:ext cx="3209200" cy="2889249"/>
          </a:xfrm>
          <a:prstGeom prst="rect">
            <a:avLst/>
          </a:prstGeom>
          <a:noFill/>
          <a:ln>
            <a:noFill/>
          </a:ln>
          <a:effectLst>
            <a:outerShdw blurRad="142875" dist="9525" dir="5400000" algn="bl" rotWithShape="0">
              <a:srgbClr val="000000">
                <a:alpha val="54000"/>
              </a:srgbClr>
            </a:outerShdw>
          </a:effectLst>
        </p:spPr>
      </p:pic>
      <p:sp>
        <p:nvSpPr>
          <p:cNvPr id="65" name="Google Shape;65;p13"/>
          <p:cNvSpPr txBox="1"/>
          <p:nvPr/>
        </p:nvSpPr>
        <p:spPr>
          <a:xfrm>
            <a:off x="5366315" y="4081019"/>
            <a:ext cx="1454800" cy="8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2400" dirty="0">
              <a:solidFill>
                <a:schemeClr val="lt1"/>
              </a:solidFill>
              <a:latin typeface="Nunito Sans ExtraBold"/>
              <a:ea typeface="Nunito Sans ExtraBold"/>
              <a:cs typeface="Nunito Sans ExtraBold"/>
              <a:sym typeface="Nunito Sans ExtraBold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5187F973-A91A-48F5-84EB-5813624CC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" t="15964" r="-38202" b="-59309"/>
          <a:stretch/>
        </p:blipFill>
        <p:spPr>
          <a:xfrm>
            <a:off x="9227036" y="5343749"/>
            <a:ext cx="3277853" cy="15142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9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 LEGENDARY BRITISH KING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43" name="Google Shape;543;p49"/>
          <p:cNvSpPr txBox="1"/>
          <p:nvPr/>
        </p:nvSpPr>
        <p:spPr>
          <a:xfrm>
            <a:off x="1550808" y="4537052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PARKING ARTHUR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45ABA8-4D07-4916-8D96-E852CC85F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27" t="-349" r="39846" b="50000"/>
          <a:stretch/>
        </p:blipFill>
        <p:spPr>
          <a:xfrm>
            <a:off x="4563910" y="294499"/>
            <a:ext cx="2598893" cy="4214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0"/>
          <p:cNvSpPr txBox="1"/>
          <p:nvPr/>
        </p:nvSpPr>
        <p:spPr>
          <a:xfrm>
            <a:off x="837800" y="5558467"/>
            <a:ext cx="10516400" cy="1006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 LARGE COUNTRY IN ASIA (AND EUROPE)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50" name="Google Shape;550;p50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WALRUSSIA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026" name="Picture 2" descr="Walrus - Wikipedia">
            <a:extLst>
              <a:ext uri="{FF2B5EF4-FFF2-40B4-BE49-F238E27FC236}">
                <a16:creationId xmlns:a16="http://schemas.microsoft.com/office/drawing/2014/main" id="{35586B8F-2EEB-4EDF-BD8D-2D176639A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07" y="75525"/>
            <a:ext cx="6346516" cy="423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1"/>
          <p:cNvSpPr txBox="1"/>
          <p:nvPr/>
        </p:nvSpPr>
        <p:spPr>
          <a:xfrm>
            <a:off x="937553" y="5612641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SOMEONE WHO MIGHT THUMB A LIFT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57" name="Google Shape;557;p51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CLOVE HITCHIKER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50" name="Picture 2" descr="5 Knots all Sailors Should Know (Blindfolded) | Clove hitch knot ...">
            <a:extLst>
              <a:ext uri="{FF2B5EF4-FFF2-40B4-BE49-F238E27FC236}">
                <a16:creationId xmlns:a16="http://schemas.microsoft.com/office/drawing/2014/main" id="{6EB519CC-50A5-48A0-A7D1-2BD9423AD9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5"/>
          <a:stretch/>
        </p:blipFill>
        <p:spPr bwMode="auto">
          <a:xfrm>
            <a:off x="137285" y="586898"/>
            <a:ext cx="11442700" cy="308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BELIEVING RIDICULOUS THINGS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SEAGULLIBLE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074" name="Picture 2" descr="The Meaning of a Seagull Sighting | California Psychics">
            <a:extLst>
              <a:ext uri="{FF2B5EF4-FFF2-40B4-BE49-F238E27FC236}">
                <a16:creationId xmlns:a16="http://schemas.microsoft.com/office/drawing/2014/main" id="{2E248C20-C0AE-4EF6-A90C-24C8E22D8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28" y="220958"/>
            <a:ext cx="7591677" cy="404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Nunito Sans"/>
                <a:cs typeface="Nunito Sans"/>
                <a:sym typeface="Nunito Sans"/>
              </a:rPr>
              <a:t>WHAT YOU USE TO DRY THE DISHES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Nunito Sans"/>
                <a:cs typeface="Nunito Sans"/>
                <a:sym typeface="Nunito Sans"/>
              </a:rPr>
              <a:t>SETTEETOWEL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028" name="Picture 4" descr="Seconique Tempo 2 Seater Sofa in a Box - Grey Fabric Settee 5056065609233 |  eBay">
            <a:extLst>
              <a:ext uri="{FF2B5EF4-FFF2-40B4-BE49-F238E27FC236}">
                <a16:creationId xmlns:a16="http://schemas.microsoft.com/office/drawing/2014/main" id="{486B3036-DE63-4E8A-B736-5D4DD70B9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214607"/>
            <a:ext cx="5319303" cy="39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28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Nunito Sans"/>
                <a:cs typeface="Nunito Sans"/>
                <a:sym typeface="Nunito Sans"/>
              </a:rPr>
              <a:t>A FLIGHTLESS BIRD THAT EATS FISH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Nunito Sans"/>
                <a:cs typeface="Nunito Sans"/>
                <a:sym typeface="Nunito Sans"/>
              </a:rPr>
              <a:t>FOUNTAIN PENGUIN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52" name="Picture 4" descr="Pilot Custom 743 Fountain Pen, FA Flex Nib – Choosing Keeping">
            <a:extLst>
              <a:ext uri="{FF2B5EF4-FFF2-40B4-BE49-F238E27FC236}">
                <a16:creationId xmlns:a16="http://schemas.microsoft.com/office/drawing/2014/main" id="{4DF614A9-3252-4435-A8DD-47DBF787D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16" y="334633"/>
            <a:ext cx="5876458" cy="369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9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THE OLDEST SECTION IN SCOUTING (AGES 18-25)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MAGNETWORK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098" name="Picture 2" descr="Cartoon Clipart Magnet">
            <a:extLst>
              <a:ext uri="{FF2B5EF4-FFF2-40B4-BE49-F238E27FC236}">
                <a16:creationId xmlns:a16="http://schemas.microsoft.com/office/drawing/2014/main" id="{210B0255-5FE8-4278-AAE5-B5BC9C64D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622" y="344923"/>
            <a:ext cx="3926492" cy="39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83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Nunito Sans"/>
                <a:cs typeface="Nunito Sans"/>
                <a:sym typeface="Nunito Sans"/>
              </a:rPr>
              <a:t>FOOD SUCH AS A BIG MAC OR A WHOPPER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Nunito Sans"/>
                <a:cs typeface="Nunito Sans"/>
                <a:sym typeface="Nunito Sans"/>
              </a:rPr>
              <a:t>GINGHAMBURGER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074" name="Picture 2" descr="Gingham fabric - Poly/cotton 80% poly 20% cotton, ¼ inch Gingham fabric">
            <a:extLst>
              <a:ext uri="{FF2B5EF4-FFF2-40B4-BE49-F238E27FC236}">
                <a16:creationId xmlns:a16="http://schemas.microsoft.com/office/drawing/2014/main" id="{AF7505A3-2959-46FF-ADE8-3ADE6A01E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16" y="430333"/>
            <a:ext cx="4368540" cy="347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7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Nunito Sans"/>
                <a:cs typeface="Nunito Sans"/>
                <a:sym typeface="Nunito Sans"/>
              </a:rPr>
              <a:t>WHEN NO-ONE CAN HEAR YOU ON ZOOM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Nunito Sans"/>
                <a:cs typeface="Nunito Sans"/>
                <a:sym typeface="Nunito Sans"/>
              </a:rPr>
              <a:t>EMUTE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" name="Picture 2" descr="Emu - eBird">
            <a:extLst>
              <a:ext uri="{FF2B5EF4-FFF2-40B4-BE49-F238E27FC236}">
                <a16:creationId xmlns:a16="http://schemas.microsoft.com/office/drawing/2014/main" id="{86BA7EA4-2911-4CDE-8DD0-64080B19F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69" y="263662"/>
            <a:ext cx="5338857" cy="400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18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9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 document you need to get into another country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43" name="Google Shape;543;p49"/>
          <p:cNvSpPr txBox="1"/>
          <p:nvPr/>
        </p:nvSpPr>
        <p:spPr>
          <a:xfrm>
            <a:off x="1550808" y="4537052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COMPASSPORT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50" name="Picture 2" descr="Silva Ranger Compass - Aiguille Alpine">
            <a:extLst>
              <a:ext uri="{FF2B5EF4-FFF2-40B4-BE49-F238E27FC236}">
                <a16:creationId xmlns:a16="http://schemas.microsoft.com/office/drawing/2014/main" id="{7EF892AA-842E-4995-AB45-AE3D6A036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863" y="717551"/>
            <a:ext cx="5880228" cy="34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47"/>
          <p:cNvGrpSpPr/>
          <p:nvPr/>
        </p:nvGrpSpPr>
        <p:grpSpPr>
          <a:xfrm>
            <a:off x="537200" y="-2129800"/>
            <a:ext cx="11117600" cy="11117600"/>
            <a:chOff x="402900" y="-1597350"/>
            <a:chExt cx="8338200" cy="8338200"/>
          </a:xfrm>
        </p:grpSpPr>
        <p:sp>
          <p:nvSpPr>
            <p:cNvPr id="524" name="Google Shape;524;p47"/>
            <p:cNvSpPr/>
            <p:nvPr/>
          </p:nvSpPr>
          <p:spPr>
            <a:xfrm rot="2700000">
              <a:off x="2221153" y="224509"/>
              <a:ext cx="4701694" cy="4694482"/>
            </a:xfrm>
            <a:prstGeom prst="rect">
              <a:avLst/>
            </a:prstGeom>
            <a:noFill/>
            <a:ln w="2857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28600" dist="9525" dir="540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47"/>
            <p:cNvSpPr/>
            <p:nvPr/>
          </p:nvSpPr>
          <p:spPr>
            <a:xfrm rot="2700000">
              <a:off x="2852670" y="852420"/>
              <a:ext cx="3438660" cy="3438660"/>
            </a:xfrm>
            <a:prstGeom prst="rect">
              <a:avLst/>
            </a:prstGeom>
            <a:noFill/>
            <a:ln w="2857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28600" dist="9525" dir="540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47"/>
            <p:cNvSpPr/>
            <p:nvPr/>
          </p:nvSpPr>
          <p:spPr>
            <a:xfrm rot="2700000">
              <a:off x="1636729" y="-388977"/>
              <a:ext cx="5870542" cy="5921454"/>
            </a:xfrm>
            <a:prstGeom prst="rect">
              <a:avLst/>
            </a:prstGeom>
            <a:noFill/>
            <a:ln w="2857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28600" dist="9525" dir="540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27" name="Google Shape;527;p47"/>
          <p:cNvSpPr/>
          <p:nvPr/>
        </p:nvSpPr>
        <p:spPr>
          <a:xfrm rot="2699682">
            <a:off x="4567661" y="1900661"/>
            <a:ext cx="3056681" cy="3056681"/>
          </a:xfrm>
          <a:prstGeom prst="rect">
            <a:avLst/>
          </a:prstGeom>
          <a:solidFill>
            <a:srgbClr val="1FAAAD"/>
          </a:solidFill>
          <a:ln w="28575" cap="flat" cmpd="sng">
            <a:solidFill>
              <a:srgbClr val="500808"/>
            </a:solidFill>
            <a:prstDash val="solid"/>
            <a:round/>
            <a:headEnd type="none" w="sm" len="sm"/>
            <a:tailEnd type="none" w="sm" len="sm"/>
          </a:ln>
          <a:effectLst>
            <a:outerShdw blurRad="714375" dist="9525" dir="5400000" algn="bl" rotWithShape="0">
              <a:srgbClr val="000000">
                <a:alpha val="7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8" name="Google Shape;528;p47"/>
          <p:cNvSpPr txBox="1"/>
          <p:nvPr/>
        </p:nvSpPr>
        <p:spPr>
          <a:xfrm>
            <a:off x="-94200" y="2882633"/>
            <a:ext cx="12359600" cy="1842400"/>
          </a:xfrm>
          <a:prstGeom prst="rect">
            <a:avLst/>
          </a:prstGeom>
          <a:noFill/>
          <a:ln>
            <a:noFill/>
          </a:ln>
          <a:effectLst>
            <a:outerShdw blurRad="742950" dist="9525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6400" kern="0">
                <a:solidFill>
                  <a:srgbClr val="FFFFF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ANSWER SMASH</a:t>
            </a:r>
            <a:endParaRPr sz="6400" kern="0">
              <a:solidFill>
                <a:srgbClr val="FFFFFF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9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 country in eastern Europe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43" name="Google Shape;543;p49"/>
          <p:cNvSpPr txBox="1"/>
          <p:nvPr/>
        </p:nvSpPr>
        <p:spPr>
          <a:xfrm>
            <a:off x="1550808" y="4537052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FLAGPOLAND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074" name="Picture 2" descr="Comic cartoon flag on pole Royalty Free Vector Image">
            <a:extLst>
              <a:ext uri="{FF2B5EF4-FFF2-40B4-BE49-F238E27FC236}">
                <a16:creationId xmlns:a16="http://schemas.microsoft.com/office/drawing/2014/main" id="{73775346-75A5-42F9-8525-6A403290D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4"/>
          <a:stretch/>
        </p:blipFill>
        <p:spPr bwMode="auto">
          <a:xfrm>
            <a:off x="4205112" y="685097"/>
            <a:ext cx="3640665" cy="357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9FCAA0-E0F0-4927-A010-2C234672F029}"/>
              </a:ext>
            </a:extLst>
          </p:cNvPr>
          <p:cNvCxnSpPr/>
          <p:nvPr/>
        </p:nvCxnSpPr>
        <p:spPr>
          <a:xfrm>
            <a:off x="3736623" y="2624667"/>
            <a:ext cx="1721555" cy="0"/>
          </a:xfrm>
          <a:prstGeom prst="straightConnector1">
            <a:avLst/>
          </a:prstGeom>
          <a:ln w="635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1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9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What a one-legged pirate has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43" name="Google Shape;543;p49"/>
          <p:cNvSpPr txBox="1"/>
          <p:nvPr/>
        </p:nvSpPr>
        <p:spPr>
          <a:xfrm>
            <a:off x="1550808" y="4537052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TENTPEG-LEG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098" name="Picture 2" descr="Vargo Titanium Ultralight Tent Peg - 6 pack | Ultralight Outdoor Gear">
            <a:extLst>
              <a:ext uri="{FF2B5EF4-FFF2-40B4-BE49-F238E27FC236}">
                <a16:creationId xmlns:a16="http://schemas.microsoft.com/office/drawing/2014/main" id="{521AAD73-6E8A-4106-B49D-8CACA2239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95" y="380296"/>
            <a:ext cx="4087283" cy="408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8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9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Spooky or mysterious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43" name="Google Shape;543;p49"/>
          <p:cNvSpPr txBox="1"/>
          <p:nvPr/>
        </p:nvSpPr>
        <p:spPr>
          <a:xfrm>
            <a:off x="1550808" y="4537052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DEERIE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4633F4C-7152-423B-A98C-11D6B958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06" y="591256"/>
            <a:ext cx="5817305" cy="382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3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Nunito Sans"/>
                <a:cs typeface="Nunito Sans"/>
                <a:sym typeface="Nunito Sans"/>
              </a:rPr>
              <a:t>A BIG CRASH ON A MOTORWAY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Sans"/>
                <a:ea typeface="Nunito Sans"/>
                <a:cs typeface="Nunito Sans"/>
                <a:sym typeface="Nunito Sans"/>
              </a:rPr>
              <a:t>WOODPILE-UP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124" name="Picture 4" descr="Wood Pile, wood or logs for the fire or stove Stock Photo - Alamy">
            <a:extLst>
              <a:ext uri="{FF2B5EF4-FFF2-40B4-BE49-F238E27FC236}">
                <a16:creationId xmlns:a16="http://schemas.microsoft.com/office/drawing/2014/main" id="{BBC70787-414F-4D5C-88D8-4C2C25096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5"/>
          <a:stretch/>
        </p:blipFill>
        <p:spPr bwMode="auto">
          <a:xfrm>
            <a:off x="2894664" y="430333"/>
            <a:ext cx="6153247" cy="388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73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LARGE TROPICAL FRUIT THAT GROWS ON PALM TREES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TESCOCONUT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146" name="Picture 2" descr="Ultimate Logos Trivia Quiz! Can You Identify? - ProProfs Quiz">
            <a:extLst>
              <a:ext uri="{FF2B5EF4-FFF2-40B4-BE49-F238E27FC236}">
                <a16:creationId xmlns:a16="http://schemas.microsoft.com/office/drawing/2014/main" id="{4D38B9EB-E804-4A32-ABD9-847632ACF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33" y="992300"/>
            <a:ext cx="8725134" cy="23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07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LARGE RED APE FROM SOUTH-EAST ASIA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MERINGUE-UTAN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170" name="Picture 2" descr="How to Make Meringue Nests | Charlotte's Lively Kitchen">
            <a:extLst>
              <a:ext uri="{FF2B5EF4-FFF2-40B4-BE49-F238E27FC236}">
                <a16:creationId xmlns:a16="http://schemas.microsoft.com/office/drawing/2014/main" id="{3443C19D-CBDC-4CD1-994C-6BA24ED5A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" t="39289" r="120" b="-15243"/>
          <a:stretch/>
        </p:blipFill>
        <p:spPr bwMode="auto">
          <a:xfrm>
            <a:off x="3584671" y="925620"/>
            <a:ext cx="4689339" cy="356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82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RULES ABOUT HOW YOU USE WORDS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PARALLELOGRAMMAR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194" name="Picture 2" descr="Proof: a Quadrilateral is a Parallelogram | Geometry Help">
            <a:extLst>
              <a:ext uri="{FF2B5EF4-FFF2-40B4-BE49-F238E27FC236}">
                <a16:creationId xmlns:a16="http://schemas.microsoft.com/office/drawing/2014/main" id="{F1F9F4AC-7901-41FE-8C2D-D370B299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96" y="866715"/>
            <a:ext cx="4700559" cy="282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9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49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97500" l="6489" r="92939">
                        <a14:foregroundMark x1="54580" y1="7833" x2="54580" y2="7833"/>
                        <a14:foregroundMark x1="44656" y1="4000" x2="44656" y2="4000"/>
                        <a14:foregroundMark x1="40267" y1="6167" x2="40267" y2="6167"/>
                        <a14:foregroundMark x1="6489" y1="15833" x2="6489" y2="15833"/>
                        <a14:foregroundMark x1="92939" y1="32000" x2="92939" y2="32000"/>
                        <a14:foregroundMark x1="48664" y1="93833" x2="48664" y2="93833"/>
                        <a14:foregroundMark x1="56489" y1="97500" x2="56489" y2="97500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 rot="19009286">
            <a:off x="4520689" y="1100587"/>
            <a:ext cx="3150720" cy="3607695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41" name="Google Shape;541;p49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Animated comedy company known for introducing Bugs Bunny, Daffy Duck, </a:t>
            </a:r>
            <a:r>
              <a:rPr lang="en-GB" sz="2400" b="1" kern="0" dirty="0" err="1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Tweety</a:t>
            </a: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 Pie, Porky Pig and Road Runner</a:t>
            </a: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?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42" name="Google Shape;542;p49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BALOONEY TUNES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50"/>
          <p:cNvPicPr preferRelativeResize="0"/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4292203" y="2001384"/>
            <a:ext cx="3607695" cy="1806099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48" name="Google Shape;548;p50"/>
          <p:cNvSpPr txBox="1"/>
          <p:nvPr/>
        </p:nvSpPr>
        <p:spPr>
          <a:xfrm>
            <a:off x="837800" y="5558467"/>
            <a:ext cx="10516400" cy="1006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Children’s toy with a person inside that jumps out to surprise</a:t>
            </a: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?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49" name="Google Shape;549;p50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UNION JACK IN THE BOX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51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9" b="92496" l="10000" r="90000">
                        <a14:foregroundMark x1="34323" y1="91843" x2="34323" y2="91843"/>
                        <a14:foregroundMark x1="30729" y1="92496" x2="30729" y2="92496"/>
                        <a14:foregroundMark x1="30729" y1="92496" x2="30729" y2="92496"/>
                        <a14:foregroundMark x1="33125" y1="7259" x2="33125" y2="7259"/>
                        <a14:foregroundMark x1="32344" y1="9217" x2="32344" y2="9217"/>
                        <a14:foregroundMark x1="32344" y1="9869" x2="32344" y2="9869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4281833" y="1727937"/>
            <a:ext cx="3703475" cy="2292423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55" name="Google Shape;555;p51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Our current Chief Scout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56" name="Google Shape;556;p51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TEDDY BEAR GRYLLS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8"/>
          <p:cNvSpPr txBox="1"/>
          <p:nvPr/>
        </p:nvSpPr>
        <p:spPr>
          <a:xfrm>
            <a:off x="2084000" y="311700"/>
            <a:ext cx="8024000" cy="2159200"/>
          </a:xfrm>
          <a:prstGeom prst="rect">
            <a:avLst/>
          </a:prstGeom>
          <a:noFill/>
          <a:ln>
            <a:noFill/>
          </a:ln>
          <a:effectLst>
            <a:outerShdw blurRad="257175" dist="9525" algn="bl" rotWithShape="0">
              <a:srgbClr val="000000">
                <a:alpha val="64999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3200" b="1" ker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ANSWER SMASH</a:t>
            </a:r>
            <a:endParaRPr sz="3200" b="1" kern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algn="ctr" defTabSz="1219170">
              <a:buClr>
                <a:srgbClr val="000000"/>
              </a:buClr>
            </a:pPr>
            <a:endParaRPr sz="1867" b="1" kern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This is the final round. You’ll see a photo at the top of the screen, and a question below it. You need to ‘SMASH’ the two answers together, and tell me the complete phrase</a:t>
            </a:r>
            <a:endParaRPr sz="1867" b="1" kern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algn="ctr" defTabSz="1219170">
              <a:buClr>
                <a:srgbClr val="000000"/>
              </a:buClr>
            </a:pPr>
            <a:endParaRPr sz="1867" b="1" kern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algn="ctr" defTabSz="1219170">
              <a:buClr>
                <a:srgbClr val="000000"/>
              </a:buClr>
            </a:pPr>
            <a:r>
              <a:rPr lang="en" sz="1867" b="1" ker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For Example:</a:t>
            </a:r>
            <a:endParaRPr sz="1867" b="1" kern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34" name="Google Shape;53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0000">
            <a:off x="5144918" y="3194885"/>
            <a:ext cx="1902164" cy="1902164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35" name="Google Shape;535;p48"/>
          <p:cNvSpPr txBox="1"/>
          <p:nvPr/>
        </p:nvSpPr>
        <p:spPr>
          <a:xfrm>
            <a:off x="1854800" y="5746400"/>
            <a:ext cx="8482400" cy="6440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 large bird, commonly eaten at Christmas</a:t>
            </a:r>
            <a:endParaRPr sz="2400" b="1" kern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36" name="Google Shape;536;p48"/>
          <p:cNvSpPr txBox="1"/>
          <p:nvPr/>
        </p:nvSpPr>
        <p:spPr>
          <a:xfrm>
            <a:off x="2745600" y="4762633"/>
            <a:ext cx="6700800" cy="6440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HARRY POTTURKEY</a:t>
            </a:r>
            <a:endParaRPr sz="2400" b="1" kern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52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24" b="91373" l="4667" r="94556">
                        <a14:foregroundMark x1="38111" y1="18226" x2="38111" y2="18226"/>
                        <a14:foregroundMark x1="39222" y1="11300" x2="39222" y2="11300"/>
                        <a14:foregroundMark x1="39222" y1="11300" x2="39222" y2="11300"/>
                        <a14:foregroundMark x1="39222" y1="11300" x2="39222" y2="11300"/>
                        <a14:foregroundMark x1="39222" y1="11300" x2="39222" y2="11300"/>
                        <a14:foregroundMark x1="38111" y1="13852" x2="38111" y2="13852"/>
                        <a14:foregroundMark x1="38111" y1="15188" x2="38111" y2="15188"/>
                        <a14:foregroundMark x1="38667" y1="15796" x2="39556" y2="16768"/>
                        <a14:foregroundMark x1="41333" y1="18591" x2="41333" y2="18591"/>
                        <a14:foregroundMark x1="41889" y1="18591" x2="41889" y2="18591"/>
                        <a14:foregroundMark x1="43000" y1="19198" x2="43000" y2="19198"/>
                        <a14:foregroundMark x1="42111" y1="20170" x2="42111" y2="20170"/>
                        <a14:foregroundMark x1="40667" y1="21750" x2="40667" y2="21750"/>
                        <a14:foregroundMark x1="39556" y1="22965" x2="39556" y2="22965"/>
                        <a14:foregroundMark x1="37000" y1="18955" x2="37000" y2="18955"/>
                        <a14:foregroundMark x1="38111" y1="22114" x2="38111" y2="22114"/>
                        <a14:foregroundMark x1="32333" y1="15796" x2="32333" y2="15796"/>
                        <a14:foregroundMark x1="38444" y1="4739" x2="38444" y2="4739"/>
                        <a14:foregroundMark x1="36667" y1="3524" x2="36667" y2="3524"/>
                        <a14:foregroundMark x1="43000" y1="19198" x2="43000" y2="19198"/>
                        <a14:foregroundMark x1="41556" y1="22722" x2="41556" y2="22722"/>
                        <a14:foregroundMark x1="68667" y1="24544" x2="68667" y2="24544"/>
                        <a14:foregroundMark x1="72667" y1="23937" x2="72667" y2="23937"/>
                        <a14:foregroundMark x1="77222" y1="23937" x2="77222" y2="23937"/>
                        <a14:foregroundMark x1="79000" y1="24544" x2="79000" y2="24544"/>
                        <a14:foregroundMark x1="81000" y1="24301" x2="81000" y2="24301"/>
                        <a14:foregroundMark x1="83333" y1="24909" x2="83333" y2="24909"/>
                        <a14:foregroundMark x1="83333" y1="24909" x2="83333" y2="24909"/>
                        <a14:foregroundMark x1="92222" y1="24544" x2="92222" y2="24544"/>
                        <a14:foregroundMark x1="94556" y1="25881" x2="94556" y2="25881"/>
                        <a14:foregroundMark x1="82444" y1="21385" x2="82444" y2="21385"/>
                        <a14:foregroundMark x1="82444" y1="21385" x2="82444" y2="21385"/>
                        <a14:foregroundMark x1="74667" y1="21750" x2="74667" y2="21750"/>
                        <a14:foregroundMark x1="76111" y1="23329" x2="76111" y2="23329"/>
                        <a14:foregroundMark x1="76111" y1="23329" x2="76111" y2="23329"/>
                        <a14:foregroundMark x1="76111" y1="23329" x2="76111" y2="23329"/>
                        <a14:foregroundMark x1="76111" y1="23329" x2="76111" y2="23329"/>
                        <a14:foregroundMark x1="69444" y1="22965" x2="69444" y2="22965"/>
                        <a14:foregroundMark x1="70889" y1="24544" x2="70889" y2="24544"/>
                        <a14:foregroundMark x1="70889" y1="24544" x2="70889" y2="24544"/>
                        <a14:foregroundMark x1="70889" y1="24544" x2="70889" y2="24544"/>
                        <a14:foregroundMark x1="70889" y1="24544" x2="70889" y2="24544"/>
                        <a14:foregroundMark x1="30333" y1="35601" x2="30333" y2="35601"/>
                        <a14:foregroundMark x1="18778" y1="30620" x2="18778" y2="30620"/>
                        <a14:foregroundMark x1="18778" y1="30620" x2="18778" y2="30620"/>
                        <a14:foregroundMark x1="14778" y1="26124" x2="14778" y2="26124"/>
                        <a14:foregroundMark x1="14778" y1="26124" x2="14778" y2="26124"/>
                        <a14:foregroundMark x1="18000" y1="28311" x2="18000" y2="28311"/>
                        <a14:foregroundMark x1="18000" y1="28311" x2="18000" y2="28311"/>
                        <a14:foregroundMark x1="20889" y1="34629" x2="20889" y2="34629"/>
                        <a14:foregroundMark x1="20889" y1="34629" x2="20889" y2="34629"/>
                        <a14:foregroundMark x1="20889" y1="34629" x2="20889" y2="34629"/>
                        <a14:foregroundMark x1="21667" y1="32442" x2="21667" y2="32442"/>
                        <a14:foregroundMark x1="21444" y1="32199" x2="21444" y2="32199"/>
                        <a14:foregroundMark x1="21444" y1="32199" x2="21444" y2="32199"/>
                        <a14:foregroundMark x1="19111" y1="27704" x2="19111" y2="27704"/>
                        <a14:foregroundMark x1="19111" y1="27704" x2="19111" y2="27704"/>
                        <a14:foregroundMark x1="19111" y1="27704" x2="19111" y2="27704"/>
                        <a14:foregroundMark x1="16000" y1="29283" x2="16000" y2="29283"/>
                        <a14:foregroundMark x1="16000" y1="29283" x2="16000" y2="29283"/>
                        <a14:foregroundMark x1="16000" y1="29283" x2="16000" y2="29283"/>
                        <a14:foregroundMark x1="14778" y1="30620" x2="14778" y2="30620"/>
                        <a14:foregroundMark x1="14778" y1="30620" x2="14778" y2="30620"/>
                        <a14:foregroundMark x1="14778" y1="30620" x2="14778" y2="30620"/>
                        <a14:foregroundMark x1="26889" y1="33657" x2="26889" y2="33657"/>
                        <a14:foregroundMark x1="26889" y1="33657" x2="26889" y2="33657"/>
                        <a14:foregroundMark x1="26889" y1="33657" x2="26889" y2="33657"/>
                        <a14:foregroundMark x1="26000" y1="36574" x2="26000" y2="36574"/>
                        <a14:foregroundMark x1="26000" y1="36574" x2="26000" y2="36574"/>
                        <a14:foregroundMark x1="26000" y1="36574" x2="26000" y2="36574"/>
                        <a14:foregroundMark x1="28000" y1="31835" x2="28000" y2="31835"/>
                        <a14:foregroundMark x1="28000" y1="31835" x2="28000" y2="31835"/>
                        <a14:foregroundMark x1="28000" y1="31835" x2="28000" y2="31835"/>
                        <a14:foregroundMark x1="32111" y1="35601" x2="32111" y2="35601"/>
                        <a14:foregroundMark x1="32111" y1="35601" x2="32111" y2="35601"/>
                        <a14:foregroundMark x1="32111" y1="35601" x2="32111" y2="35601"/>
                        <a14:foregroundMark x1="28667" y1="29891" x2="28667" y2="29891"/>
                        <a14:foregroundMark x1="28667" y1="29891" x2="28667" y2="29891"/>
                        <a14:foregroundMark x1="28667" y1="29891" x2="28667" y2="29891"/>
                        <a14:foregroundMark x1="32667" y1="36817" x2="32667" y2="36817"/>
                        <a14:foregroundMark x1="32667" y1="36817" x2="32667" y2="36817"/>
                        <a14:foregroundMark x1="32667" y1="36817" x2="32667" y2="36817"/>
                        <a14:foregroundMark x1="55667" y1="19198" x2="55667" y2="19198"/>
                        <a14:foregroundMark x1="55667" y1="19198" x2="55667" y2="19198"/>
                        <a14:foregroundMark x1="44778" y1="21142" x2="44778" y2="21142"/>
                        <a14:foregroundMark x1="44778" y1="21142" x2="44778" y2="21142"/>
                        <a14:foregroundMark x1="44778" y1="21142" x2="44778" y2="21142"/>
                        <a14:foregroundMark x1="44778" y1="21142" x2="44778" y2="21142"/>
                        <a14:foregroundMark x1="44778" y1="23694" x2="44778" y2="23694"/>
                        <a14:foregroundMark x1="44778" y1="23694" x2="44778" y2="23694"/>
                        <a14:foregroundMark x1="43556" y1="22357" x2="43556" y2="22357"/>
                        <a14:foregroundMark x1="43556" y1="22357" x2="43556" y2="22357"/>
                        <a14:foregroundMark x1="43556" y1="22357" x2="43556" y2="22357"/>
                        <a14:foregroundMark x1="43556" y1="22357" x2="43556" y2="22357"/>
                        <a14:foregroundMark x1="43556" y1="22357" x2="43556" y2="22357"/>
                        <a14:foregroundMark x1="43000" y1="25516" x2="43000" y2="25516"/>
                        <a14:foregroundMark x1="43000" y1="25516" x2="43000" y2="25516"/>
                        <a14:foregroundMark x1="43000" y1="25516" x2="43000" y2="25516"/>
                        <a14:foregroundMark x1="43000" y1="25516" x2="43000" y2="25516"/>
                        <a14:foregroundMark x1="43000" y1="25516" x2="43000" y2="25516"/>
                        <a14:foregroundMark x1="43000" y1="25516" x2="43000" y2="25516"/>
                        <a14:foregroundMark x1="43000" y1="25516" x2="43000" y2="25516"/>
                        <a14:foregroundMark x1="43000" y1="25516" x2="43000" y2="25516"/>
                        <a14:foregroundMark x1="45333" y1="22357" x2="45333" y2="22357"/>
                        <a14:foregroundMark x1="45333" y1="21750" x2="45333" y2="21750"/>
                        <a14:foregroundMark x1="45333" y1="21750" x2="45333" y2="21750"/>
                        <a14:foregroundMark x1="46444" y1="20535" x2="46444" y2="20535"/>
                        <a14:foregroundMark x1="46444" y1="19806" x2="46444" y2="19806"/>
                        <a14:foregroundMark x1="46222" y1="18226" x2="46222" y2="18226"/>
                        <a14:foregroundMark x1="54222" y1="18955" x2="54222" y2="18955"/>
                        <a14:foregroundMark x1="54222" y1="18955" x2="54222" y2="18955"/>
                        <a14:foregroundMark x1="56222" y1="19806" x2="56222" y2="19806"/>
                        <a14:foregroundMark x1="56222" y1="19806" x2="56222" y2="19806"/>
                        <a14:foregroundMark x1="57444" y1="18591" x2="57444" y2="18591"/>
                        <a14:foregroundMark x1="54556" y1="23694" x2="54556" y2="23694"/>
                        <a14:foregroundMark x1="54556" y1="23694" x2="54556" y2="23694"/>
                        <a14:foregroundMark x1="56778" y1="29283" x2="56778" y2="29283"/>
                        <a14:foregroundMark x1="56778" y1="29283" x2="56778" y2="29283"/>
                        <a14:foregroundMark x1="56778" y1="29283" x2="56778" y2="29283"/>
                        <a14:foregroundMark x1="60556" y1="23329" x2="60556" y2="23329"/>
                        <a14:foregroundMark x1="60556" y1="23329" x2="60556" y2="23329"/>
                        <a14:foregroundMark x1="62333" y1="20778" x2="62333" y2="20778"/>
                        <a14:foregroundMark x1="62333" y1="20778" x2="62333" y2="20778"/>
                        <a14:foregroundMark x1="66667" y1="22357" x2="66667" y2="22357"/>
                        <a14:foregroundMark x1="66667" y1="22357" x2="66667" y2="22357"/>
                        <a14:foregroundMark x1="66667" y1="22357" x2="66667" y2="22357"/>
                        <a14:foregroundMark x1="65444" y1="22965" x2="65444" y2="22965"/>
                        <a14:foregroundMark x1="65444" y1="22965" x2="65444" y2="22965"/>
                        <a14:foregroundMark x1="65444" y1="22965" x2="65444" y2="22965"/>
                        <a14:foregroundMark x1="64556" y1="26488" x2="64556" y2="26488"/>
                        <a14:foregroundMark x1="64556" y1="26488" x2="64556" y2="26488"/>
                        <a14:foregroundMark x1="64556" y1="26488" x2="64556" y2="26488"/>
                        <a14:foregroundMark x1="70889" y1="22722" x2="70889" y2="22722"/>
                        <a14:foregroundMark x1="70889" y1="22722" x2="70889" y2="22722"/>
                        <a14:foregroundMark x1="70889" y1="22722" x2="70889" y2="22722"/>
                        <a14:foregroundMark x1="70889" y1="22722" x2="70889" y2="22722"/>
                        <a14:foregroundMark x1="70333" y1="25881" x2="70333" y2="25881"/>
                        <a14:foregroundMark x1="70333" y1="25881" x2="70333" y2="25881"/>
                        <a14:foregroundMark x1="70333" y1="25881" x2="70333" y2="25881"/>
                        <a14:foregroundMark x1="77222" y1="21385" x2="77222" y2="21385"/>
                        <a14:foregroundMark x1="77000" y1="21142" x2="77000" y2="21142"/>
                        <a14:foregroundMark x1="77000" y1="21142" x2="77000" y2="21142"/>
                        <a14:foregroundMark x1="77000" y1="21142" x2="77000" y2="21142"/>
                        <a14:foregroundMark x1="76111" y1="26488" x2="76111" y2="26488"/>
                        <a14:foregroundMark x1="76111" y1="26488" x2="76111" y2="26488"/>
                        <a14:foregroundMark x1="78444" y1="72418" x2="78444" y2="72418"/>
                        <a14:foregroundMark x1="73000" y1="74605" x2="73000" y2="74605"/>
                        <a14:foregroundMark x1="73000" y1="74605" x2="73000" y2="74605"/>
                        <a14:foregroundMark x1="70111" y1="77764" x2="70111" y2="77764"/>
                        <a14:foregroundMark x1="70111" y1="77764" x2="70111" y2="77764"/>
                        <a14:foregroundMark x1="70111" y1="77764" x2="70111" y2="77764"/>
                        <a14:foregroundMark x1="70111" y1="77764" x2="70111" y2="77764"/>
                        <a14:foregroundMark x1="70111" y1="77764" x2="70111" y2="77764"/>
                        <a14:foregroundMark x1="73556" y1="75213" x2="73556" y2="75213"/>
                        <a14:foregroundMark x1="73556" y1="75213" x2="73556" y2="75213"/>
                        <a14:foregroundMark x1="73556" y1="75213" x2="73556" y2="75213"/>
                        <a14:foregroundMark x1="73556" y1="75213" x2="73556" y2="75213"/>
                        <a14:foregroundMark x1="73556" y1="75213" x2="73556" y2="75213"/>
                        <a14:foregroundMark x1="70111" y1="79708" x2="70111" y2="79708"/>
                        <a14:foregroundMark x1="70111" y1="79708" x2="70111" y2="79708"/>
                        <a14:foregroundMark x1="70111" y1="79708" x2="70111" y2="79708"/>
                        <a14:foregroundMark x1="70111" y1="79708" x2="70111" y2="79708"/>
                        <a14:foregroundMark x1="70111" y1="79708" x2="70111" y2="79708"/>
                        <a14:foregroundMark x1="70111" y1="79708" x2="70111" y2="79708"/>
                        <a14:foregroundMark x1="67222" y1="82868" x2="67222" y2="82868"/>
                        <a14:foregroundMark x1="67222" y1="82868" x2="67222" y2="82868"/>
                        <a14:foregroundMark x1="67222" y1="82868" x2="67222" y2="82868"/>
                        <a14:foregroundMark x1="67222" y1="82868" x2="67222" y2="82868"/>
                        <a14:foregroundMark x1="59444" y1="91373" x2="59444" y2="91373"/>
                        <a14:foregroundMark x1="59444" y1="91373" x2="59444" y2="91373"/>
                        <a14:foregroundMark x1="59444" y1="91373" x2="59444" y2="91373"/>
                        <a14:foregroundMark x1="73778" y1="74362" x2="73778" y2="74362"/>
                        <a14:foregroundMark x1="73778" y1="74362" x2="73778" y2="74362"/>
                        <a14:foregroundMark x1="73778" y1="74362" x2="73778" y2="74362"/>
                        <a14:foregroundMark x1="73778" y1="74362" x2="73778" y2="74362"/>
                        <a14:foregroundMark x1="70111" y1="78372" x2="70111" y2="78372"/>
                        <a14:foregroundMark x1="70111" y1="78372" x2="70111" y2="78372"/>
                        <a14:foregroundMark x1="70111" y1="78372" x2="70111" y2="78372"/>
                        <a14:foregroundMark x1="70111" y1="78372" x2="70111" y2="78372"/>
                        <a14:foregroundMark x1="68333" y1="76549" x2="68333" y2="76549"/>
                        <a14:foregroundMark x1="68333" y1="76549" x2="68333" y2="76549"/>
                        <a14:foregroundMark x1="68333" y1="76549" x2="68333" y2="76549"/>
                        <a14:foregroundMark x1="68333" y1="76549" x2="68333" y2="76549"/>
                        <a14:foregroundMark x1="72111" y1="81288" x2="72111" y2="81288"/>
                        <a14:foregroundMark x1="72111" y1="81288" x2="72111" y2="81288"/>
                        <a14:foregroundMark x1="72111" y1="81288" x2="72111" y2="81288"/>
                        <a14:foregroundMark x1="70889" y1="79951" x2="70889" y2="79951"/>
                        <a14:foregroundMark x1="70889" y1="79951" x2="70889" y2="79951"/>
                        <a14:foregroundMark x1="70889" y1="79951" x2="70889" y2="79951"/>
                        <a14:foregroundMark x1="72111" y1="81288" x2="72111" y2="81288"/>
                        <a14:foregroundMark x1="72111" y1="81288" x2="72111" y2="81288"/>
                        <a14:foregroundMark x1="72111" y1="81288" x2="72111" y2="81288"/>
                        <a14:foregroundMark x1="72111" y1="81288" x2="72111" y2="81288"/>
                        <a14:foregroundMark x1="66667" y1="84690" x2="66667" y2="84690"/>
                        <a14:foregroundMark x1="66667" y1="84690" x2="66667" y2="84690"/>
                        <a14:foregroundMark x1="66667" y1="84690" x2="66667" y2="84690"/>
                        <a14:foregroundMark x1="66667" y1="84690" x2="66667" y2="84690"/>
                        <a14:foregroundMark x1="33556" y1="68044" x2="33556" y2="68044"/>
                        <a14:foregroundMark x1="30333" y1="71446" x2="30333" y2="71446"/>
                        <a14:foregroundMark x1="30333" y1="71446" x2="30333" y2="71446"/>
                        <a14:foregroundMark x1="27222" y1="76185" x2="27222" y2="76185"/>
                        <a14:foregroundMark x1="27222" y1="76185" x2="27222" y2="76185"/>
                        <a14:foregroundMark x1="24889" y1="80680" x2="24889" y2="80680"/>
                        <a14:foregroundMark x1="24889" y1="81288" x2="24889" y2="81288"/>
                        <a14:foregroundMark x1="7333" y1="82868" x2="7333" y2="82868"/>
                        <a14:foregroundMark x1="7333" y1="82868" x2="7333" y2="82868"/>
                        <a14:foregroundMark x1="4667" y1="85055" x2="4667" y2="85055"/>
                        <a14:foregroundMark x1="4667" y1="85055" x2="4667" y2="85055"/>
                        <a14:foregroundMark x1="9000" y1="88457" x2="9000" y2="88457"/>
                        <a14:foregroundMark x1="9000" y1="88457" x2="9000" y2="88457"/>
                        <a14:foregroundMark x1="14556" y1="90644" x2="14556" y2="90644"/>
                        <a14:foregroundMark x1="14556" y1="90644" x2="14556" y2="90644"/>
                        <a14:foregroundMark x1="14556" y1="90644" x2="14556" y2="90644"/>
                        <a14:foregroundMark x1="23667" y1="91373" x2="23667" y2="91373"/>
                        <a14:foregroundMark x1="23667" y1="91373" x2="23667" y2="91373"/>
                        <a14:foregroundMark x1="28333" y1="78736" x2="28333" y2="78736"/>
                        <a14:foregroundMark x1="28333" y1="78736" x2="28333" y2="78736"/>
                        <a14:foregroundMark x1="28333" y1="78736" x2="28333" y2="78736"/>
                        <a14:foregroundMark x1="28333" y1="78736" x2="28333" y2="78736"/>
                        <a14:foregroundMark x1="28333" y1="78736" x2="28333" y2="78736"/>
                        <a14:foregroundMark x1="27222" y1="78129" x2="27222" y2="78129"/>
                        <a14:foregroundMark x1="27222" y1="78129" x2="27222" y2="78129"/>
                        <a14:foregroundMark x1="27222" y1="78129" x2="27222" y2="78129"/>
                        <a14:foregroundMark x1="27222" y1="78129" x2="27222" y2="78129"/>
                        <a14:foregroundMark x1="26556" y1="78736" x2="26556" y2="78736"/>
                        <a14:foregroundMark x1="26556" y1="78736" x2="26556" y2="78736"/>
                        <a14:foregroundMark x1="26556" y1="78736" x2="26556" y2="78736"/>
                        <a14:foregroundMark x1="26556" y1="77521" x2="26556" y2="77521"/>
                        <a14:foregroundMark x1="26556" y1="77521" x2="26556" y2="77521"/>
                        <a14:foregroundMark x1="26556" y1="77521" x2="26556" y2="77521"/>
                        <a14:foregroundMark x1="31444" y1="72175" x2="31444" y2="72175"/>
                        <a14:foregroundMark x1="31444" y1="72175" x2="31444" y2="72175"/>
                        <a14:foregroundMark x1="31444" y1="72175" x2="31444" y2="72175"/>
                        <a14:foregroundMark x1="31444" y1="72175" x2="31444" y2="72175"/>
                        <a14:foregroundMark x1="31444" y1="72175" x2="31444" y2="72175"/>
                        <a14:foregroundMark x1="31444" y1="72175" x2="31444" y2="72175"/>
                        <a14:foregroundMark x1="25111" y1="77157" x2="25111" y2="77157"/>
                        <a14:foregroundMark x1="25111" y1="77157" x2="25111" y2="77157"/>
                        <a14:foregroundMark x1="25778" y1="77157" x2="25778" y2="77157"/>
                        <a14:foregroundMark x1="25778" y1="77157" x2="25778" y2="77157"/>
                        <a14:foregroundMark x1="26333" y1="75942" x2="26333" y2="75942"/>
                        <a14:foregroundMark x1="26333" y1="75942" x2="26333" y2="75942"/>
                        <a14:foregroundMark x1="25111" y1="75942" x2="25111" y2="75942"/>
                        <a14:foregroundMark x1="25111" y1="75942" x2="25111" y2="75942"/>
                        <a14:foregroundMark x1="29778" y1="70838" x2="29778" y2="70838"/>
                        <a14:foregroundMark x1="29778" y1="70838" x2="29778" y2="70838"/>
                        <a14:foregroundMark x1="29778" y1="70838" x2="29778" y2="70838"/>
                        <a14:foregroundMark x1="29778" y1="70838" x2="29778" y2="70838"/>
                        <a14:foregroundMark x1="29222" y1="72783" x2="29222" y2="72783"/>
                        <a14:foregroundMark x1="29222" y1="72783" x2="29222" y2="72783"/>
                        <a14:foregroundMark x1="29222" y1="72783" x2="29222" y2="72783"/>
                        <a14:foregroundMark x1="29222" y1="72783" x2="29222" y2="72783"/>
                        <a14:foregroundMark x1="28000" y1="71446" x2="28000" y2="71446"/>
                        <a14:foregroundMark x1="28000" y1="71446" x2="28000" y2="71446"/>
                        <a14:foregroundMark x1="32667" y1="66464" x2="32667" y2="66464"/>
                        <a14:foregroundMark x1="32667" y1="66464" x2="32667" y2="66464"/>
                        <a14:foregroundMark x1="32667" y1="66464" x2="32667" y2="66464"/>
                        <a14:foregroundMark x1="32667" y1="66464" x2="32667" y2="66464"/>
                        <a14:foregroundMark x1="32667" y1="66464" x2="32667" y2="66464"/>
                        <a14:foregroundMark x1="32667" y1="66464" x2="32667" y2="66464"/>
                        <a14:foregroundMark x1="32667" y1="66464" x2="32667" y2="66464"/>
                        <a14:foregroundMark x1="32667" y1="66464" x2="32667" y2="66464"/>
                        <a14:foregroundMark x1="34667" y1="68651" x2="34667" y2="68651"/>
                        <a14:foregroundMark x1="34667" y1="68651" x2="34667" y2="68651"/>
                        <a14:foregroundMark x1="34667" y1="68651" x2="34667" y2="68651"/>
                        <a14:foregroundMark x1="34667" y1="68651" x2="34667" y2="68651"/>
                        <a14:foregroundMark x1="34667" y1="68651" x2="35556" y2="69623"/>
                        <a14:foregroundMark x1="37000" y1="69259" x2="37000" y2="69259"/>
                        <a14:foregroundMark x1="35556" y1="60753" x2="35556" y2="60753"/>
                        <a14:foregroundMark x1="35556" y1="60753" x2="35556" y2="60753"/>
                        <a14:foregroundMark x1="35556" y1="60753" x2="35556" y2="60753"/>
                        <a14:foregroundMark x1="35556" y1="60753" x2="35556" y2="60753"/>
                        <a14:foregroundMark x1="35556" y1="60753" x2="35556" y2="60753"/>
                        <a14:foregroundMark x1="35556" y1="60753" x2="35556" y2="60753"/>
                        <a14:foregroundMark x1="35556" y1="60753" x2="35556" y2="60753"/>
                        <a14:foregroundMark x1="35556" y1="60753" x2="35556" y2="60753"/>
                        <a14:foregroundMark x1="35556" y1="60753" x2="35556" y2="60753"/>
                        <a14:foregroundMark x1="35556" y1="60753" x2="35556" y2="60753"/>
                        <a14:foregroundMark x1="35556" y1="60753" x2="35556" y2="60753"/>
                        <a14:foregroundMark x1="35556" y1="60753" x2="35556" y2="60753"/>
                        <a14:foregroundMark x1="36111" y1="62090" x2="36111" y2="62090"/>
                        <a14:foregroundMark x1="36111" y1="62090" x2="36111" y2="62090"/>
                        <a14:foregroundMark x1="36111" y1="62090" x2="36111" y2="62090"/>
                        <a14:foregroundMark x1="36111" y1="62090" x2="36111" y2="62090"/>
                        <a14:foregroundMark x1="36111" y1="62090" x2="36111" y2="62090"/>
                        <a14:foregroundMark x1="37222" y1="62090" x2="37222" y2="62090"/>
                        <a14:foregroundMark x1="37222" y1="62090" x2="37222" y2="62090"/>
                        <a14:foregroundMark x1="37222" y1="62090" x2="37222" y2="62090"/>
                        <a14:foregroundMark x1="35000" y1="59538" x2="35000" y2="59538"/>
                        <a14:foregroundMark x1="35000" y1="59538" x2="35000" y2="59538"/>
                        <a14:foregroundMark x1="32667" y1="66464" x2="32667" y2="66464"/>
                        <a14:foregroundMark x1="32667" y1="66464" x2="32667" y2="66464"/>
                        <a14:foregroundMark x1="32111" y1="65857" x2="32111" y2="65857"/>
                        <a14:foregroundMark x1="32111" y1="65857" x2="32111" y2="65857"/>
                        <a14:foregroundMark x1="32111" y1="65857" x2="32111" y2="65857"/>
                        <a14:foregroundMark x1="28889" y1="71203" x2="28889" y2="71203"/>
                        <a14:foregroundMark x1="28889" y1="71203" x2="28889" y2="71203"/>
                        <a14:foregroundMark x1="28889" y1="71203" x2="28889" y2="71203"/>
                        <a14:foregroundMark x1="28889" y1="69866" x2="28889" y2="69866"/>
                        <a14:foregroundMark x1="28889" y1="69866" x2="28889" y2="69866"/>
                        <a14:foregroundMark x1="67222" y1="84083" x2="67222" y2="84083"/>
                        <a14:foregroundMark x1="67222" y1="84083" x2="67222" y2="84083"/>
                        <a14:foregroundMark x1="67222" y1="84083" x2="67222" y2="84083"/>
                        <a14:foregroundMark x1="67222" y1="84083" x2="67222" y2="84083"/>
                        <a14:foregroundMark x1="67222" y1="84083" x2="67222" y2="84083"/>
                        <a14:foregroundMark x1="67222" y1="84083" x2="67222" y2="84083"/>
                        <a14:foregroundMark x1="68333" y1="84690" x2="68333" y2="84690"/>
                        <a14:foregroundMark x1="68333" y1="84690" x2="68333" y2="84690"/>
                        <a14:foregroundMark x1="68333" y1="84690" x2="68333" y2="84690"/>
                        <a14:foregroundMark x1="68333" y1="84690" x2="68333" y2="84690"/>
                        <a14:foregroundMark x1="67778" y1="86027" x2="67778" y2="86027"/>
                        <a14:foregroundMark x1="67444" y1="86877" x2="67444" y2="86877"/>
                        <a14:foregroundMark x1="67222" y1="87242" x2="67222" y2="87242"/>
                        <a14:foregroundMark x1="67222" y1="87242" x2="67222" y2="87242"/>
                        <a14:foregroundMark x1="66889" y1="87606" x2="66889" y2="87606"/>
                        <a14:foregroundMark x1="66889" y1="87606" x2="66889" y2="87606"/>
                        <a14:foregroundMark x1="67222" y1="87849" x2="67222" y2="87849"/>
                        <a14:foregroundMark x1="69444" y1="86027" x2="69444" y2="86027"/>
                        <a14:foregroundMark x1="69444" y1="86027" x2="69444" y2="86027"/>
                        <a14:foregroundMark x1="69778" y1="85662" x2="70333" y2="84447"/>
                        <a14:foregroundMark x1="71556" y1="81896" x2="71556" y2="81896"/>
                        <a14:foregroundMark x1="72111" y1="81288" x2="72111" y2="81288"/>
                        <a14:foregroundMark x1="72111" y1="81288" x2="72111" y2="81288"/>
                        <a14:foregroundMark x1="72667" y1="80680" x2="72667" y2="80680"/>
                        <a14:foregroundMark x1="73000" y1="79708" x2="73556" y2="78372"/>
                        <a14:foregroundMark x1="73556" y1="78372" x2="73556" y2="78372"/>
                        <a14:foregroundMark x1="74667" y1="77157" x2="74667" y2="77157"/>
                        <a14:foregroundMark x1="75000" y1="76792" x2="75000" y2="76792"/>
                        <a14:foregroundMark x1="75222" y1="77157" x2="75222" y2="77157"/>
                        <a14:foregroundMark x1="75778" y1="77157" x2="75778" y2="77157"/>
                        <a14:foregroundMark x1="76444" y1="76549" x2="76444" y2="76549"/>
                        <a14:foregroundMark x1="73778" y1="79344" x2="73778" y2="79344"/>
                        <a14:foregroundMark x1="73556" y1="79708" x2="73556" y2="79708"/>
                        <a14:foregroundMark x1="73222" y1="79951" x2="71778" y2="82139"/>
                        <a14:foregroundMark x1="70667" y1="83475" x2="69778" y2="84447"/>
                        <a14:foregroundMark x1="68889" y1="85298" x2="68889" y2="85298"/>
                        <a14:foregroundMark x1="67222" y1="87242" x2="66333" y2="88821"/>
                        <a14:foregroundMark x1="65222" y1="90036" x2="65222" y2="90036"/>
                        <a14:foregroundMark x1="75556" y1="77521" x2="75556" y2="77521"/>
                        <a14:foregroundMark x1="76444" y1="76549" x2="76444" y2="76549"/>
                        <a14:foregroundMark x1="77556" y1="75213" x2="80111" y2="74362"/>
                        <a14:foregroundMark x1="80111" y1="74362" x2="83889" y2="74605"/>
                        <a14:foregroundMark x1="84222" y1="74970" x2="84222" y2="74970"/>
                        <a14:foregroundMark x1="85333" y1="74970" x2="85333" y2="74970"/>
                        <a14:foregroundMark x1="89667" y1="76549" x2="89667" y2="76549"/>
                        <a14:foregroundMark x1="89667" y1="76549" x2="89667" y2="76549"/>
                        <a14:foregroundMark x1="89889" y1="76792" x2="89889" y2="76792"/>
                        <a14:foregroundMark x1="88444" y1="75213" x2="88444" y2="75213"/>
                        <a14:foregroundMark x1="88444" y1="75213" x2="88444" y2="75213"/>
                        <a14:foregroundMark x1="88444" y1="75213" x2="88222" y2="73755"/>
                        <a14:foregroundMark x1="87111" y1="73026" x2="87111" y2="73026"/>
                        <a14:foregroundMark x1="86778" y1="72783" x2="86778" y2="72783"/>
                        <a14:foregroundMark x1="85889" y1="74362" x2="85889" y2="74362"/>
                        <a14:foregroundMark x1="86444" y1="75577" x2="86444" y2="75577"/>
                        <a14:foregroundMark x1="87333" y1="75942" x2="87333" y2="75942"/>
                        <a14:foregroundMark x1="88444" y1="75942" x2="88444" y2="75942"/>
                        <a14:foregroundMark x1="89667" y1="75942" x2="89667" y2="75942"/>
                        <a14:foregroundMark x1="90556" y1="76185" x2="90556" y2="76185"/>
                        <a14:foregroundMark x1="90778" y1="76549" x2="90778" y2="76549"/>
                        <a14:foregroundMark x1="91333" y1="76549" x2="91333" y2="76549"/>
                        <a14:foregroundMark x1="92778" y1="76792" x2="92778" y2="76792"/>
                        <a14:foregroundMark x1="93111" y1="77157" x2="93111" y2="77157"/>
                        <a14:foregroundMark x1="93667" y1="77157" x2="93667" y2="77157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 rot="-2700011">
            <a:off x="4292203" y="1254917"/>
            <a:ext cx="3607695" cy="3299036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562" name="Google Shape;562;p52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Partner of Daisy Duck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63" name="Google Shape;563;p52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RONALD McDONALD DUCK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Which King of England had six wives?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0" name="Google Shape;570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HORRID HENRY VIII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026" name="Picture 2" descr="Horrid Henry | Season 1 Episode 12 | Sky.com">
            <a:extLst>
              <a:ext uri="{FF2B5EF4-FFF2-40B4-BE49-F238E27FC236}">
                <a16:creationId xmlns:a16="http://schemas.microsoft.com/office/drawing/2014/main" id="{4A900519-76A4-43C9-BC81-13768119E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55" y="656979"/>
            <a:ext cx="5616221" cy="315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9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The US Democratic Party’s presidential candidate for 2020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43" name="Google Shape;543;p49"/>
          <p:cNvSpPr txBox="1"/>
          <p:nvPr/>
        </p:nvSpPr>
        <p:spPr>
          <a:xfrm>
            <a:off x="1550808" y="4537052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BANJOEBIDEN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026" name="Picture 2" descr="BJM30G : Banjo Stagg - SonoVente.com - en">
            <a:extLst>
              <a:ext uri="{FF2B5EF4-FFF2-40B4-BE49-F238E27FC236}">
                <a16:creationId xmlns:a16="http://schemas.microsoft.com/office/drawing/2014/main" id="{C5E9E3DC-6043-41B7-BF40-8A7A8321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906" y="576350"/>
            <a:ext cx="3085407" cy="308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0"/>
          <p:cNvSpPr txBox="1"/>
          <p:nvPr/>
        </p:nvSpPr>
        <p:spPr>
          <a:xfrm>
            <a:off x="837800" y="5558467"/>
            <a:ext cx="10516400" cy="1006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 UNIVERSITY TOWN IN ENGLAND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50" name="Google Shape;550;p50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TELEPHONEBOXFORD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2050" name="Picture 2" descr="Phone Box: Amazon.co.uk">
            <a:extLst>
              <a:ext uri="{FF2B5EF4-FFF2-40B4-BE49-F238E27FC236}">
                <a16:creationId xmlns:a16="http://schemas.microsoft.com/office/drawing/2014/main" id="{E2787A90-8B6C-444F-8F28-22D3D4837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95" y="148705"/>
            <a:ext cx="4089400" cy="408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51"/>
          <p:cNvSpPr txBox="1"/>
          <p:nvPr/>
        </p:nvSpPr>
        <p:spPr>
          <a:xfrm>
            <a:off x="937553" y="5612641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 STRUCTURE MADE BY INUITS, OUT OF ICE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57" name="Google Shape;557;p51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PIGLOO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074" name="Picture 2" descr="British Landrace and British Lop breeds in danger of extinction ...">
            <a:extLst>
              <a:ext uri="{FF2B5EF4-FFF2-40B4-BE49-F238E27FC236}">
                <a16:creationId xmlns:a16="http://schemas.microsoft.com/office/drawing/2014/main" id="{480BEA17-1FE7-4CC5-9981-9D68CCC01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465" y="751379"/>
            <a:ext cx="65024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ANOTHER WORD FOR A CATASTROPHE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TARDISASTER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098" name="Picture 2" descr="Doctor Who Tardis Mini Carboard Cut Out Merchandise | Zavvi">
            <a:extLst>
              <a:ext uri="{FF2B5EF4-FFF2-40B4-BE49-F238E27FC236}">
                <a16:creationId xmlns:a16="http://schemas.microsoft.com/office/drawing/2014/main" id="{4823E504-22AD-4C06-BF59-B7EB5703C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115" y="60960"/>
            <a:ext cx="4193771" cy="419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" name="Google Shape;523;p47"/>
          <p:cNvGrpSpPr/>
          <p:nvPr/>
        </p:nvGrpSpPr>
        <p:grpSpPr>
          <a:xfrm>
            <a:off x="537200" y="-2129800"/>
            <a:ext cx="11117600" cy="11117600"/>
            <a:chOff x="402900" y="-1597350"/>
            <a:chExt cx="8338200" cy="8338200"/>
          </a:xfrm>
        </p:grpSpPr>
        <p:sp>
          <p:nvSpPr>
            <p:cNvPr id="524" name="Google Shape;524;p47"/>
            <p:cNvSpPr/>
            <p:nvPr/>
          </p:nvSpPr>
          <p:spPr>
            <a:xfrm rot="2700000">
              <a:off x="2221153" y="224509"/>
              <a:ext cx="4701694" cy="4694482"/>
            </a:xfrm>
            <a:prstGeom prst="rect">
              <a:avLst/>
            </a:prstGeom>
            <a:noFill/>
            <a:ln w="2857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28600" dist="9525" dir="540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525" name="Google Shape;525;p47"/>
            <p:cNvSpPr/>
            <p:nvPr/>
          </p:nvSpPr>
          <p:spPr>
            <a:xfrm rot="2700000">
              <a:off x="2852670" y="852420"/>
              <a:ext cx="3438660" cy="3438660"/>
            </a:xfrm>
            <a:prstGeom prst="rect">
              <a:avLst/>
            </a:prstGeom>
            <a:noFill/>
            <a:ln w="2857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28600" dist="9525" dir="540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  <p:sp>
          <p:nvSpPr>
            <p:cNvPr id="526" name="Google Shape;526;p47"/>
            <p:cNvSpPr/>
            <p:nvPr/>
          </p:nvSpPr>
          <p:spPr>
            <a:xfrm rot="2700000">
              <a:off x="1636729" y="-388977"/>
              <a:ext cx="5870542" cy="5921454"/>
            </a:xfrm>
            <a:prstGeom prst="rect">
              <a:avLst/>
            </a:prstGeom>
            <a:noFill/>
            <a:ln w="28575" cap="flat" cmpd="sng">
              <a:solidFill>
                <a:srgbClr val="FFE59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228600" dist="9525" dir="540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/>
              <a:endParaRPr sz="2400"/>
            </a:p>
          </p:txBody>
        </p:sp>
      </p:grpSp>
      <p:sp>
        <p:nvSpPr>
          <p:cNvPr id="527" name="Google Shape;527;p47"/>
          <p:cNvSpPr/>
          <p:nvPr/>
        </p:nvSpPr>
        <p:spPr>
          <a:xfrm rot="2699682">
            <a:off x="4567662" y="1900662"/>
            <a:ext cx="3056681" cy="3056681"/>
          </a:xfrm>
          <a:prstGeom prst="rect">
            <a:avLst/>
          </a:prstGeom>
          <a:solidFill>
            <a:srgbClr val="1FAAAD"/>
          </a:solidFill>
          <a:ln w="28575" cap="flat" cmpd="sng">
            <a:solidFill>
              <a:srgbClr val="500808"/>
            </a:solidFill>
            <a:prstDash val="solid"/>
            <a:round/>
            <a:headEnd type="none" w="sm" len="sm"/>
            <a:tailEnd type="none" w="sm" len="sm"/>
          </a:ln>
          <a:effectLst>
            <a:outerShdw blurRad="714375" dist="9525" dir="5400000" algn="bl" rotWithShape="0">
              <a:srgbClr val="000000">
                <a:alpha val="7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40"/>
            <a:endParaRPr sz="2400"/>
          </a:p>
        </p:txBody>
      </p:sp>
      <p:sp>
        <p:nvSpPr>
          <p:cNvPr id="528" name="Google Shape;528;p47"/>
          <p:cNvSpPr txBox="1"/>
          <p:nvPr/>
        </p:nvSpPr>
        <p:spPr>
          <a:xfrm>
            <a:off x="-83800" y="2876989"/>
            <a:ext cx="12359600" cy="1842400"/>
          </a:xfrm>
          <a:prstGeom prst="rect">
            <a:avLst/>
          </a:prstGeom>
          <a:noFill/>
          <a:ln>
            <a:noFill/>
          </a:ln>
          <a:effectLst>
            <a:outerShdw blurRad="742950" dist="9525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defTabSz="1219140"/>
            <a:r>
              <a:rPr lang="en" sz="6400" dirty="0">
                <a:solidFill>
                  <a:srgbClr val="FFFFF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ANSWER SMASH</a:t>
            </a:r>
          </a:p>
          <a:p>
            <a:pPr algn="ctr" defTabSz="1219140"/>
            <a:r>
              <a:rPr lang="en" sz="6400" dirty="0">
                <a:solidFill>
                  <a:srgbClr val="FFFFFF"/>
                </a:solidFill>
                <a:latin typeface="Nunito ExtraBold"/>
                <a:ea typeface="Nunito ExtraBold"/>
                <a:cs typeface="Nunito ExtraBold"/>
                <a:sym typeface="Nunito ExtraBold"/>
              </a:rPr>
              <a:t>Railway terminus edition</a:t>
            </a:r>
            <a:endParaRPr sz="6400" dirty="0">
              <a:solidFill>
                <a:srgbClr val="FFFFFF"/>
              </a:solidFill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0"/>
          <p:cNvSpPr txBox="1"/>
          <p:nvPr/>
        </p:nvSpPr>
        <p:spPr>
          <a:xfrm>
            <a:off x="837800" y="5558467"/>
            <a:ext cx="10516400" cy="1006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/>
            <a:r>
              <a:rPr lang="en-GB" sz="24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SOMETHING YOU SPIN CLOTH ON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50" name="Google Shape;550;p50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/>
            <a:r>
              <a:rPr lang="en" sz="24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Water-loom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194" name="Picture 2" descr="Progress in hunt for unknown compounds in drinking water">
            <a:extLst>
              <a:ext uri="{FF2B5EF4-FFF2-40B4-BE49-F238E27FC236}">
                <a16:creationId xmlns:a16="http://schemas.microsoft.com/office/drawing/2014/main" id="{06B4F1B6-B7DE-4CC7-AABC-058BAAE8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710" y="451557"/>
            <a:ext cx="5531556" cy="368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9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0"/>
          <p:cNvSpPr txBox="1"/>
          <p:nvPr/>
        </p:nvSpPr>
        <p:spPr>
          <a:xfrm>
            <a:off x="837800" y="5558467"/>
            <a:ext cx="10516400" cy="1006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/>
            <a:r>
              <a:rPr lang="en-GB" sz="24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SOMETHING REALLY HEAVY WEIGHS A …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146" name="Picture 2" descr="Woman Trying to Pet Wild Moose in Colorado Almost Gets Trampled | PEOPLE.com">
            <a:extLst>
              <a:ext uri="{FF2B5EF4-FFF2-40B4-BE49-F238E27FC236}">
                <a16:creationId xmlns:a16="http://schemas.microsoft.com/office/drawing/2014/main" id="{0A691D77-C888-4CC3-947C-77345BAA3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646" y="129823"/>
            <a:ext cx="6752165" cy="45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0" name="Google Shape;550;p50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/>
            <a:r>
              <a:rPr lang="en" sz="24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Moose-ton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7169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0"/>
          <p:cNvSpPr txBox="1"/>
          <p:nvPr/>
        </p:nvSpPr>
        <p:spPr>
          <a:xfrm>
            <a:off x="837800" y="5558467"/>
            <a:ext cx="10516400" cy="1006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/>
            <a:r>
              <a:rPr lang="en-GB" sz="24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TINY THIN VEGETABLE YOU MIGHT GROW ON WINDOWSILLS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50" name="Google Shape;550;p50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/>
            <a:r>
              <a:rPr lang="en" sz="2400" b="1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Saucepan-Cress (sorry)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170" name="Picture 2" descr="Stellar Saucepan, Black, 20 cm, 3.8 Litre: Amazon.co.uk: Kitchen &amp; Home">
            <a:extLst>
              <a:ext uri="{FF2B5EF4-FFF2-40B4-BE49-F238E27FC236}">
                <a16:creationId xmlns:a16="http://schemas.microsoft.com/office/drawing/2014/main" id="{28957801-BA10-4CD5-A92C-42B578B54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50" y="477712"/>
            <a:ext cx="61849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4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0"/>
          <p:cNvSpPr txBox="1"/>
          <p:nvPr/>
        </p:nvSpPr>
        <p:spPr>
          <a:xfrm>
            <a:off x="837800" y="5558467"/>
            <a:ext cx="10516400" cy="1006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SOMETHING YOU MIGHT SCREW IN TO MAKE THE ROOM BRIGHTER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50" name="Google Shape;550;p50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SATELLITE BULB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028" name="Picture 4" descr="How Satellite Data from Outer Space is Stored - Data Makes Possible">
            <a:extLst>
              <a:ext uri="{FF2B5EF4-FFF2-40B4-BE49-F238E27FC236}">
                <a16:creationId xmlns:a16="http://schemas.microsoft.com/office/drawing/2014/main" id="{134BBF77-83F5-4A95-89BD-ADEEE4737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88" y="502546"/>
            <a:ext cx="8517571" cy="340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7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YELLOW LIQUID YOU MIGHT EAT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ABACUSTARD</a:t>
            </a:r>
            <a:endParaRPr sz="2400" b="1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122" name="Picture 2" descr="Large Wooden Abacus Counting Number Frame Learning Toy: Amazon.co ...">
            <a:extLst>
              <a:ext uri="{FF2B5EF4-FFF2-40B4-BE49-F238E27FC236}">
                <a16:creationId xmlns:a16="http://schemas.microsoft.com/office/drawing/2014/main" id="{6FC64E5C-AB1A-4646-AD0B-49955817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763" y="307497"/>
            <a:ext cx="5818680" cy="359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A SAUCE YOU MIGHT PUT ON YOUR CHIPS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ROCKETCHUP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146" name="Picture 2" descr="Starbucks Coffee (@Starbucks) | Twitter">
            <a:extLst>
              <a:ext uri="{FF2B5EF4-FFF2-40B4-BE49-F238E27FC236}">
                <a16:creationId xmlns:a16="http://schemas.microsoft.com/office/drawing/2014/main" id="{BBBE91EC-5963-40CC-8F15-F3830A38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78" y="472288"/>
            <a:ext cx="2301605" cy="230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Grand Day out - YouTube">
            <a:extLst>
              <a:ext uri="{FF2B5EF4-FFF2-40B4-BE49-F238E27FC236}">
                <a16:creationId xmlns:a16="http://schemas.microsoft.com/office/drawing/2014/main" id="{91F42B80-9AD7-44A6-83A8-9D516D22B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08" y="213173"/>
            <a:ext cx="6963651" cy="391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THE PARISIAN VERSION OF THE TUBE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COMETRO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074" name="Picture 2" descr="Newly-discovered Comet Swan with 11-million-mile tail shooting ...">
            <a:extLst>
              <a:ext uri="{FF2B5EF4-FFF2-40B4-BE49-F238E27FC236}">
                <a16:creationId xmlns:a16="http://schemas.microsoft.com/office/drawing/2014/main" id="{883C0956-3A97-485C-A0A1-1E2263D05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158" y="274881"/>
            <a:ext cx="5349437" cy="378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3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WHERE THE QUEEN LIVES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STARBUCKINGHAM PALACE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6146" name="Picture 2" descr="Starbucks Coffee (@Starbucks) | Twitter">
            <a:extLst>
              <a:ext uri="{FF2B5EF4-FFF2-40B4-BE49-F238E27FC236}">
                <a16:creationId xmlns:a16="http://schemas.microsoft.com/office/drawing/2014/main" id="{BBBE91EC-5963-40CC-8F15-F3830A38D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260" y="259115"/>
            <a:ext cx="4029664" cy="402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95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3"/>
          <p:cNvSpPr txBox="1"/>
          <p:nvPr/>
        </p:nvSpPr>
        <p:spPr>
          <a:xfrm>
            <a:off x="837800" y="5629267"/>
            <a:ext cx="10516400" cy="798400"/>
          </a:xfrm>
          <a:prstGeom prst="rect">
            <a:avLst/>
          </a:prstGeom>
          <a:noFill/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GB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EQUIPMENT TO VIEW FARAWAY STARS AND PLANETS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571" name="Google Shape;571;p53"/>
          <p:cNvSpPr txBox="1"/>
          <p:nvPr/>
        </p:nvSpPr>
        <p:spPr>
          <a:xfrm>
            <a:off x="1942200" y="4409589"/>
            <a:ext cx="8307600" cy="798400"/>
          </a:xfrm>
          <a:prstGeom prst="rect">
            <a:avLst/>
          </a:prstGeom>
          <a:solidFill>
            <a:srgbClr val="990000"/>
          </a:solidFill>
          <a:ln w="28575" cap="flat" cmpd="sng">
            <a:solidFill>
              <a:srgbClr val="FFE599"/>
            </a:solidFill>
            <a:prstDash val="solid"/>
            <a:round/>
            <a:headEnd type="none" w="sm" len="sm"/>
            <a:tailEnd type="none" w="sm" len="sm"/>
          </a:ln>
          <a:effectLst>
            <a:outerShdw blurRad="4000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" sz="24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SPACE SHUTTLE-SCOPE</a:t>
            </a:r>
            <a:endParaRPr sz="24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098" name="Picture 2" descr="space shuttle | Names, Definition, Facts, &amp; History | Britannica">
            <a:extLst>
              <a:ext uri="{FF2B5EF4-FFF2-40B4-BE49-F238E27FC236}">
                <a16:creationId xmlns:a16="http://schemas.microsoft.com/office/drawing/2014/main" id="{9231EC11-9CE3-4D86-B617-79AB7C684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917" y="311024"/>
            <a:ext cx="52387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360</Words>
  <Application>Microsoft Office PowerPoint</Application>
  <PresentationFormat>Widescreen</PresentationFormat>
  <Paragraphs>80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Nunito ExtraBold</vt:lpstr>
      <vt:lpstr>Nunito Sans</vt:lpstr>
      <vt:lpstr>Nunito Sans ExtraBold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Gilliland</dc:creator>
  <cp:lastModifiedBy>Julian Greer</cp:lastModifiedBy>
  <cp:revision>8</cp:revision>
  <dcterms:created xsi:type="dcterms:W3CDTF">2020-06-09T13:20:34Z</dcterms:created>
  <dcterms:modified xsi:type="dcterms:W3CDTF">2021-01-17T15:27:33Z</dcterms:modified>
</cp:coreProperties>
</file>