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56" r:id="rId19"/>
    <p:sldId id="258" r:id="rId20"/>
    <p:sldId id="257" r:id="rId21"/>
    <p:sldId id="259" r:id="rId22"/>
    <p:sldId id="260" r:id="rId23"/>
    <p:sldId id="261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ab1ee136f96454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3T22:09:28.71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3BB28-8F7B-48B2-B051-1CAA6335854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1CFA9-26A6-4449-AD85-109F279E4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3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pumpkin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10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47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sunflower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42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carrots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99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Maple leaf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2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tomatoes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52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Oak leaf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37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Potato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1CFA9-26A6-4449-AD85-109F279E4A3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5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B951-3C7A-45A9-9C1A-A657F20D4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6BDEE-D955-42C7-BE6D-5010782F8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43F0-A499-4383-825D-3CAA6F02C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C6BAA-38F5-4609-B19E-BF24DFD9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88944-6396-4CD0-8D12-42A09D84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71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A301-A835-47A2-B9A7-029CDD37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66607-5E8E-4D73-A35F-0513D4555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1E1BD-DC4E-49B4-9106-C20F8D67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C17CD-E88F-4F5F-B797-6EFBD27A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9B773-01C7-4C0C-877A-376419AF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0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9AF9B-3410-47A1-9B62-BB615860E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561ED-2FA3-4271-949A-7F08B1E29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CF9FF-17A5-423C-92EE-2D628F4A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D28AD-B73F-4CCE-81F4-2BAE39FD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C3930-2845-4460-A8A9-A8421F5F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2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79029-61C3-4E93-A232-EDF49BED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63B40-7195-41CF-820A-9D935A212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52CCD-1329-40FA-90BC-8A725859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08665-7949-48C9-B6F6-D23ECC5A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8E820-DE34-4CE4-A30D-3F5F91AA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F12B-1B9D-4F66-B9C0-FB559CCE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E143F-1E17-4E7C-8833-F1AC2BB50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9EBE1-5FB5-4868-8E05-20DDFE482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C3834-4DC8-4D52-BE46-3A4F5A17A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C7287-6A14-43A4-AB22-562AE0CF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3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B7349-1474-428A-8DC0-6E6E876C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15109-2674-4ED3-BD72-486D6C9B3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F845F-67CA-4AEC-94FD-49E68C7F2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C2199-F483-455F-A7EA-80F60E62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B24DE-19D7-49A5-9366-9A84F26B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BB173-4C58-447B-A4E2-16BF163A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2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4556-748F-436C-BAA1-970DA14B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B5447-664A-4FDB-8ADA-942770AAC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47440-52DF-4BC1-8161-D34251EAD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847B4-8753-474D-B910-791D91714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3E7B6-3161-4744-9E3B-2B297FEE3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F67C83-6EDD-4B2C-AA1B-294B84DA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1D670-B56A-4050-BA51-2F65FBE4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B0DA-AF0E-4C12-8D71-9BB3A281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2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C092-8D43-430C-88C4-4CEB4165B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B464E8-5368-415E-A939-D2443399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3154A-40D6-4105-BAC8-115E0787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8B4D5-693E-44A2-958C-60851023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1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264CDD-E112-444A-A2B9-B322634A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BC97B-FF7B-4388-A990-FF5F9BBA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AFA3E-2483-4B92-9EB3-992FD08D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89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7C54-92CD-4886-A611-452D46AF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A3601-E4E9-4D17-B4CB-B5F7D503E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B4F9D-E680-426D-8349-A4A3FE694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72367-82D8-4B4E-9880-669E154A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37913-C181-4697-833C-821A2377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45A64-F475-4D25-AB89-19CE2CBC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80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1561E-7B63-4083-AB90-DC6125C3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B035B5-352A-41B4-8DC8-F757F62E4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76833-6EC7-4C42-9A79-1C86F2A96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CE67B-0A23-44C3-A242-D3070E01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47700-6ED4-4B4C-806C-0FC87E77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7191C-60E2-4055-9FFC-1C7DD5B4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F5FBD-A3E7-453C-BE2D-3F8BB88BE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EA359-B60E-48E8-BA97-4171AF48A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877CB-13F7-45B7-8CF5-B606DCCBA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28955-C587-4FD3-BB3D-017D531556DE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19138-9755-492E-860F-4F74D7248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82D02-2E2B-4DA3-9EB5-BE91C45B4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897-5A84-438E-A65C-89C00442C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5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19.jpeg"/><Relationship Id="rId3" Type="http://schemas.openxmlformats.org/officeDocument/2006/relationships/image" Target="../media/image6.jpg"/><Relationship Id="rId7" Type="http://schemas.openxmlformats.org/officeDocument/2006/relationships/image" Target="../media/image2.jpg"/><Relationship Id="rId12" Type="http://schemas.openxmlformats.org/officeDocument/2006/relationships/image" Target="../media/image13.jpe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11" Type="http://schemas.openxmlformats.org/officeDocument/2006/relationships/image" Target="../media/image12.jpeg"/><Relationship Id="rId5" Type="http://schemas.openxmlformats.org/officeDocument/2006/relationships/image" Target="../media/image9.jpg"/><Relationship Id="rId15" Type="http://schemas.openxmlformats.org/officeDocument/2006/relationships/image" Target="../media/image14.jpg"/><Relationship Id="rId10" Type="http://schemas.openxmlformats.org/officeDocument/2006/relationships/image" Target="../media/image5.jpg"/><Relationship Id="rId4" Type="http://schemas.openxmlformats.org/officeDocument/2006/relationships/image" Target="../media/image4.jpeg"/><Relationship Id="rId9" Type="http://schemas.openxmlformats.org/officeDocument/2006/relationships/image" Target="../media/image10.jpg"/><Relationship Id="rId14" Type="http://schemas.openxmlformats.org/officeDocument/2006/relationships/image" Target="../media/image17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13" Type="http://schemas.openxmlformats.org/officeDocument/2006/relationships/image" Target="../media/image1.jpg"/><Relationship Id="rId3" Type="http://schemas.openxmlformats.org/officeDocument/2006/relationships/image" Target="../media/image12.jpeg"/><Relationship Id="rId7" Type="http://schemas.openxmlformats.org/officeDocument/2006/relationships/image" Target="../media/image17.jpg"/><Relationship Id="rId12" Type="http://schemas.openxmlformats.org/officeDocument/2006/relationships/image" Target="../media/image2.jpg"/><Relationship Id="rId1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9.jpg"/><Relationship Id="rId5" Type="http://schemas.openxmlformats.org/officeDocument/2006/relationships/image" Target="../media/image13.jpeg"/><Relationship Id="rId15" Type="http://schemas.openxmlformats.org/officeDocument/2006/relationships/image" Target="../media/image4.jpeg"/><Relationship Id="rId10" Type="http://schemas.openxmlformats.org/officeDocument/2006/relationships/image" Target="../media/image16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Relationship Id="rId1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3.jpeg"/><Relationship Id="rId3" Type="http://schemas.openxmlformats.org/officeDocument/2006/relationships/image" Target="../media/image9.jpg"/><Relationship Id="rId7" Type="http://schemas.openxmlformats.org/officeDocument/2006/relationships/image" Target="../media/image4.jpeg"/><Relationship Id="rId12" Type="http://schemas.openxmlformats.org/officeDocument/2006/relationships/image" Target="../media/image10.jp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12.jpeg"/><Relationship Id="rId5" Type="http://schemas.openxmlformats.org/officeDocument/2006/relationships/image" Target="../media/image1.jpg"/><Relationship Id="rId15" Type="http://schemas.openxmlformats.org/officeDocument/2006/relationships/image" Target="../media/image17.jpg"/><Relationship Id="rId10" Type="http://schemas.openxmlformats.org/officeDocument/2006/relationships/image" Target="../media/image15.jpg"/><Relationship Id="rId4" Type="http://schemas.openxmlformats.org/officeDocument/2006/relationships/image" Target="../media/image2.jpg"/><Relationship Id="rId9" Type="http://schemas.openxmlformats.org/officeDocument/2006/relationships/image" Target="../media/image6.jpg"/><Relationship Id="rId1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9.jpeg"/><Relationship Id="rId18" Type="http://schemas.openxmlformats.org/officeDocument/2006/relationships/comments" Target="../comments/comment1.xml"/><Relationship Id="rId3" Type="http://schemas.openxmlformats.org/officeDocument/2006/relationships/image" Target="../media/image9.jpg"/><Relationship Id="rId7" Type="http://schemas.openxmlformats.org/officeDocument/2006/relationships/image" Target="../media/image4.jpeg"/><Relationship Id="rId12" Type="http://schemas.openxmlformats.org/officeDocument/2006/relationships/image" Target="../media/image13.jpe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12.jpeg"/><Relationship Id="rId5" Type="http://schemas.openxmlformats.org/officeDocument/2006/relationships/image" Target="../media/image1.jpg"/><Relationship Id="rId15" Type="http://schemas.openxmlformats.org/officeDocument/2006/relationships/image" Target="../media/image14.jpg"/><Relationship Id="rId10" Type="http://schemas.openxmlformats.org/officeDocument/2006/relationships/image" Target="../media/image6.jpg"/><Relationship Id="rId4" Type="http://schemas.openxmlformats.org/officeDocument/2006/relationships/image" Target="../media/image2.jpg"/><Relationship Id="rId9" Type="http://schemas.openxmlformats.org/officeDocument/2006/relationships/image" Target="../media/image5.jpg"/><Relationship Id="rId14" Type="http://schemas.openxmlformats.org/officeDocument/2006/relationships/image" Target="../media/image17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9.jpeg"/><Relationship Id="rId3" Type="http://schemas.openxmlformats.org/officeDocument/2006/relationships/image" Target="../media/image9.jpg"/><Relationship Id="rId7" Type="http://schemas.openxmlformats.org/officeDocument/2006/relationships/image" Target="../media/image4.jpeg"/><Relationship Id="rId12" Type="http://schemas.openxmlformats.org/officeDocument/2006/relationships/image" Target="../media/image13.jpe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12.jpeg"/><Relationship Id="rId5" Type="http://schemas.openxmlformats.org/officeDocument/2006/relationships/image" Target="../media/image1.jpg"/><Relationship Id="rId15" Type="http://schemas.openxmlformats.org/officeDocument/2006/relationships/image" Target="../media/image14.jpg"/><Relationship Id="rId10" Type="http://schemas.openxmlformats.org/officeDocument/2006/relationships/image" Target="../media/image6.jpg"/><Relationship Id="rId4" Type="http://schemas.openxmlformats.org/officeDocument/2006/relationships/image" Target="../media/image2.jpg"/><Relationship Id="rId9" Type="http://schemas.openxmlformats.org/officeDocument/2006/relationships/image" Target="../media/image5.jpg"/><Relationship Id="rId14" Type="http://schemas.openxmlformats.org/officeDocument/2006/relationships/image" Target="../media/image17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13" Type="http://schemas.openxmlformats.org/officeDocument/2006/relationships/image" Target="../media/image1.jpg"/><Relationship Id="rId3" Type="http://schemas.openxmlformats.org/officeDocument/2006/relationships/image" Target="../media/image12.jpeg"/><Relationship Id="rId7" Type="http://schemas.openxmlformats.org/officeDocument/2006/relationships/image" Target="../media/image14.jpg"/><Relationship Id="rId12" Type="http://schemas.openxmlformats.org/officeDocument/2006/relationships/image" Target="../media/image2.jpg"/><Relationship Id="rId17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11" Type="http://schemas.openxmlformats.org/officeDocument/2006/relationships/image" Target="../media/image9.jpg"/><Relationship Id="rId5" Type="http://schemas.openxmlformats.org/officeDocument/2006/relationships/image" Target="../media/image19.jpeg"/><Relationship Id="rId15" Type="http://schemas.openxmlformats.org/officeDocument/2006/relationships/image" Target="../media/image10.jpg"/><Relationship Id="rId10" Type="http://schemas.openxmlformats.org/officeDocument/2006/relationships/image" Target="../media/image5.jpg"/><Relationship Id="rId4" Type="http://schemas.openxmlformats.org/officeDocument/2006/relationships/image" Target="../media/image13.jpeg"/><Relationship Id="rId9" Type="http://schemas.openxmlformats.org/officeDocument/2006/relationships/image" Target="../media/image16.jpg"/><Relationship Id="rId1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7.jpg"/><Relationship Id="rId3" Type="http://schemas.openxmlformats.org/officeDocument/2006/relationships/image" Target="../media/image9.jpg"/><Relationship Id="rId7" Type="http://schemas.openxmlformats.org/officeDocument/2006/relationships/image" Target="../media/image10.jpg"/><Relationship Id="rId12" Type="http://schemas.openxmlformats.org/officeDocument/2006/relationships/image" Target="../media/image13.jpeg"/><Relationship Id="rId17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12.jpeg"/><Relationship Id="rId5" Type="http://schemas.openxmlformats.org/officeDocument/2006/relationships/image" Target="../media/image1.jpg"/><Relationship Id="rId15" Type="http://schemas.openxmlformats.org/officeDocument/2006/relationships/image" Target="../media/image15.jpg"/><Relationship Id="rId10" Type="http://schemas.openxmlformats.org/officeDocument/2006/relationships/image" Target="../media/image11.jpg"/><Relationship Id="rId4" Type="http://schemas.openxmlformats.org/officeDocument/2006/relationships/image" Target="../media/image2.jpg"/><Relationship Id="rId9" Type="http://schemas.openxmlformats.org/officeDocument/2006/relationships/image" Target="../media/image19.jpeg"/><Relationship Id="rId14" Type="http://schemas.openxmlformats.org/officeDocument/2006/relationships/image" Target="../media/image14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13" Type="http://schemas.openxmlformats.org/officeDocument/2006/relationships/image" Target="../media/image4.jpeg"/><Relationship Id="rId18" Type="http://schemas.openxmlformats.org/officeDocument/2006/relationships/image" Target="../media/image20.png"/><Relationship Id="rId3" Type="http://schemas.openxmlformats.org/officeDocument/2006/relationships/image" Target="../media/image12.jpeg"/><Relationship Id="rId7" Type="http://schemas.openxmlformats.org/officeDocument/2006/relationships/image" Target="../media/image15.jpg"/><Relationship Id="rId12" Type="http://schemas.openxmlformats.org/officeDocument/2006/relationships/image" Target="../media/image1.jpg"/><Relationship Id="rId17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11" Type="http://schemas.openxmlformats.org/officeDocument/2006/relationships/image" Target="../media/image9.jpg"/><Relationship Id="rId5" Type="http://schemas.openxmlformats.org/officeDocument/2006/relationships/image" Target="../media/image17.jpg"/><Relationship Id="rId15" Type="http://schemas.openxmlformats.org/officeDocument/2006/relationships/image" Target="../media/image6.jpg"/><Relationship Id="rId10" Type="http://schemas.openxmlformats.org/officeDocument/2006/relationships/image" Target="../media/image2.jpg"/><Relationship Id="rId4" Type="http://schemas.openxmlformats.org/officeDocument/2006/relationships/image" Target="../media/image13.jpeg"/><Relationship Id="rId9" Type="http://schemas.openxmlformats.org/officeDocument/2006/relationships/image" Target="../media/image5.jpg"/><Relationship Id="rId14" Type="http://schemas.openxmlformats.org/officeDocument/2006/relationships/image" Target="../media/image10.jp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6.jpg"/><Relationship Id="rId12" Type="http://schemas.openxmlformats.org/officeDocument/2006/relationships/image" Target="../media/image13.jpeg"/><Relationship Id="rId17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image" Target="../media/image12.jpeg"/><Relationship Id="rId5" Type="http://schemas.openxmlformats.org/officeDocument/2006/relationships/image" Target="../media/image4.jpeg"/><Relationship Id="rId15" Type="http://schemas.openxmlformats.org/officeDocument/2006/relationships/image" Target="../media/image16.jpg"/><Relationship Id="rId10" Type="http://schemas.openxmlformats.org/officeDocument/2006/relationships/image" Target="../media/image20.png"/><Relationship Id="rId4" Type="http://schemas.openxmlformats.org/officeDocument/2006/relationships/image" Target="../media/image1.jpg"/><Relationship Id="rId9" Type="http://schemas.openxmlformats.org/officeDocument/2006/relationships/image" Target="../media/image11.jpg"/><Relationship Id="rId14" Type="http://schemas.openxmlformats.org/officeDocument/2006/relationships/image" Target="../media/image15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jpg"/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12" Type="http://schemas.openxmlformats.org/officeDocument/2006/relationships/image" Target="../media/image1.jp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11" Type="http://schemas.openxmlformats.org/officeDocument/2006/relationships/image" Target="../media/image9.jpg"/><Relationship Id="rId5" Type="http://schemas.openxmlformats.org/officeDocument/2006/relationships/image" Target="../media/image14.jpg"/><Relationship Id="rId15" Type="http://schemas.openxmlformats.org/officeDocument/2006/relationships/image" Target="../media/image19.jpeg"/><Relationship Id="rId10" Type="http://schemas.openxmlformats.org/officeDocument/2006/relationships/image" Target="../media/image4.jpeg"/><Relationship Id="rId4" Type="http://schemas.openxmlformats.org/officeDocument/2006/relationships/image" Target="../media/image13.jpeg"/><Relationship Id="rId9" Type="http://schemas.openxmlformats.org/officeDocument/2006/relationships/image" Target="../media/image2.jpg"/><Relationship Id="rId14" Type="http://schemas.openxmlformats.org/officeDocument/2006/relationships/image" Target="../media/image6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4.jpg"/><Relationship Id="rId3" Type="http://schemas.openxmlformats.org/officeDocument/2006/relationships/image" Target="../media/image12.jpeg"/><Relationship Id="rId7" Type="http://schemas.openxmlformats.org/officeDocument/2006/relationships/image" Target="../media/image10.jpg"/><Relationship Id="rId12" Type="http://schemas.openxmlformats.org/officeDocument/2006/relationships/image" Target="../media/image13.jpeg"/><Relationship Id="rId2" Type="http://schemas.openxmlformats.org/officeDocument/2006/relationships/image" Target="../media/image15.jp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11" Type="http://schemas.openxmlformats.org/officeDocument/2006/relationships/image" Target="../media/image20.png"/><Relationship Id="rId5" Type="http://schemas.openxmlformats.org/officeDocument/2006/relationships/image" Target="../media/image9.jpg"/><Relationship Id="rId15" Type="http://schemas.openxmlformats.org/officeDocument/2006/relationships/image" Target="../media/image2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9.jpeg"/><Relationship Id="rId14" Type="http://schemas.openxmlformats.org/officeDocument/2006/relationships/image" Target="../media/image16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15.jpg"/><Relationship Id="rId3" Type="http://schemas.openxmlformats.org/officeDocument/2006/relationships/image" Target="../media/image9.jpg"/><Relationship Id="rId7" Type="http://schemas.openxmlformats.org/officeDocument/2006/relationships/image" Target="../media/image6.jpg"/><Relationship Id="rId12" Type="http://schemas.openxmlformats.org/officeDocument/2006/relationships/image" Target="../media/image13.jpeg"/><Relationship Id="rId2" Type="http://schemas.openxmlformats.org/officeDocument/2006/relationships/image" Target="../media/image14.jpg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image" Target="../media/image12.jpeg"/><Relationship Id="rId5" Type="http://schemas.openxmlformats.org/officeDocument/2006/relationships/image" Target="../media/image4.jpeg"/><Relationship Id="rId15" Type="http://schemas.openxmlformats.org/officeDocument/2006/relationships/image" Target="../media/image5.jpg"/><Relationship Id="rId10" Type="http://schemas.openxmlformats.org/officeDocument/2006/relationships/image" Target="../media/image20.png"/><Relationship Id="rId4" Type="http://schemas.openxmlformats.org/officeDocument/2006/relationships/image" Target="../media/image1.jpg"/><Relationship Id="rId9" Type="http://schemas.openxmlformats.org/officeDocument/2006/relationships/image" Target="../media/image11.jpg"/><Relationship Id="rId14" Type="http://schemas.openxmlformats.org/officeDocument/2006/relationships/image" Target="../media/image1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30C9-B2F8-4B71-87D7-6431AE7C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089" y="1771894"/>
            <a:ext cx="10515600" cy="1325563"/>
          </a:xfrm>
        </p:spPr>
        <p:txBody>
          <a:bodyPr/>
          <a:lstStyle/>
          <a:p>
            <a:r>
              <a:rPr lang="en-GB" dirty="0"/>
              <a:t>Name the item……</a:t>
            </a:r>
          </a:p>
        </p:txBody>
      </p:sp>
    </p:spTree>
    <p:extLst>
      <p:ext uri="{BB962C8B-B14F-4D97-AF65-F5344CB8AC3E}">
        <p14:creationId xmlns:p14="http://schemas.microsoft.com/office/powerpoint/2010/main" val="416778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B1ED-6231-4BC7-9A76-78129E580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113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Pears</a:t>
            </a:r>
          </a:p>
        </p:txBody>
      </p:sp>
      <p:pic>
        <p:nvPicPr>
          <p:cNvPr id="5" name="Picture 4" descr="Image result for pear">
            <a:extLst>
              <a:ext uri="{FF2B5EF4-FFF2-40B4-BE49-F238E27FC236}">
                <a16:creationId xmlns:a16="http://schemas.microsoft.com/office/drawing/2014/main" id="{A5266FDF-7906-4532-B775-C4819071F0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3" r="18450"/>
          <a:stretch/>
        </p:blipFill>
        <p:spPr bwMode="auto">
          <a:xfrm>
            <a:off x="3421014" y="1974929"/>
            <a:ext cx="4611637" cy="398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78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79C5-1314-4567-851C-75AA88C7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512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Sweetcorn</a:t>
            </a:r>
          </a:p>
        </p:txBody>
      </p:sp>
      <p:pic>
        <p:nvPicPr>
          <p:cNvPr id="5" name="Picture 6" descr="Image result for sweetcorn">
            <a:extLst>
              <a:ext uri="{FF2B5EF4-FFF2-40B4-BE49-F238E27FC236}">
                <a16:creationId xmlns:a16="http://schemas.microsoft.com/office/drawing/2014/main" id="{762DEF93-3FD5-4056-B7C2-704EAA414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64" y="2420691"/>
            <a:ext cx="4607071" cy="345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1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CD346-C301-4807-8F74-7087A335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541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Wheat</a:t>
            </a:r>
          </a:p>
        </p:txBody>
      </p:sp>
      <p:pic>
        <p:nvPicPr>
          <p:cNvPr id="5" name="Picture 4" descr="A picture containing food, grass&#10;&#10;Description automatically generated">
            <a:extLst>
              <a:ext uri="{FF2B5EF4-FFF2-40B4-BE49-F238E27FC236}">
                <a16:creationId xmlns:a16="http://schemas.microsoft.com/office/drawing/2014/main" id="{EF931AE7-BE90-4D21-9CAA-0245F630B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861" y="2250978"/>
            <a:ext cx="3715213" cy="388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8A59-248A-4054-AEB3-B22FC90C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9817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Sunflower</a:t>
            </a: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id="{142A313A-920A-4BA7-BCE9-FDC08B9F6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925" y="2223740"/>
            <a:ext cx="3540149" cy="355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8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7C95-CF63-4769-BB97-E70C06BA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8293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Peas</a:t>
            </a:r>
          </a:p>
        </p:txBody>
      </p:sp>
      <p:pic>
        <p:nvPicPr>
          <p:cNvPr id="5" name="Picture 4" descr="A picture containing pea, drawing, fruit&#10;&#10;Description automatically generated">
            <a:extLst>
              <a:ext uri="{FF2B5EF4-FFF2-40B4-BE49-F238E27FC236}">
                <a16:creationId xmlns:a16="http://schemas.microsoft.com/office/drawing/2014/main" id="{1B93660F-08C8-4295-AB3E-6401FD178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916" y="2419652"/>
            <a:ext cx="3170055" cy="317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63A1-F3AF-4860-9047-32E7E635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1390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Potato</a:t>
            </a:r>
          </a:p>
        </p:txBody>
      </p:sp>
      <p:pic>
        <p:nvPicPr>
          <p:cNvPr id="5" name="Picture 4" descr="A close up of food&#10;&#10;Description automatically generated">
            <a:extLst>
              <a:ext uri="{FF2B5EF4-FFF2-40B4-BE49-F238E27FC236}">
                <a16:creationId xmlns:a16="http://schemas.microsoft.com/office/drawing/2014/main" id="{BF610E2E-7B39-4B50-B21C-3F6B0376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58024" y="2046914"/>
            <a:ext cx="2275952" cy="3793254"/>
          </a:xfrm>
          <a:prstGeom prst="rect">
            <a:avLst/>
          </a:prstGeom>
        </p:spPr>
      </p:pic>
      <p:pic>
        <p:nvPicPr>
          <p:cNvPr id="19" name="Picture 18" descr="A bowl of food&#10;&#10;Description automatically generated">
            <a:extLst>
              <a:ext uri="{FF2B5EF4-FFF2-40B4-BE49-F238E27FC236}">
                <a16:creationId xmlns:a16="http://schemas.microsoft.com/office/drawing/2014/main" id="{B7B0FE16-7972-4686-B233-9F85E31C57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0" t="-191832" r="-29073" b="191832"/>
          <a:stretch/>
        </p:blipFill>
        <p:spPr>
          <a:xfrm>
            <a:off x="4205287" y="3291840"/>
            <a:ext cx="1890713" cy="10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1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A72A4-AF24-4176-8F3B-470DA59E3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59" y="1166983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Onion</a:t>
            </a:r>
          </a:p>
        </p:txBody>
      </p:sp>
      <p:pic>
        <p:nvPicPr>
          <p:cNvPr id="5" name="Picture 8" descr="Image result for onion">
            <a:extLst>
              <a:ext uri="{FF2B5EF4-FFF2-40B4-BE49-F238E27FC236}">
                <a16:creationId xmlns:a16="http://schemas.microsoft.com/office/drawing/2014/main" id="{2B6E305E-5D1E-4FF8-B1B6-0F4F1763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187" y="2267480"/>
            <a:ext cx="3601891" cy="360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00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A4B68-D750-4037-AFD2-AD261F5E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977"/>
            <a:ext cx="10515600" cy="1325563"/>
          </a:xfrm>
        </p:spPr>
        <p:txBody>
          <a:bodyPr/>
          <a:lstStyle/>
          <a:p>
            <a:pPr algn="ctr"/>
            <a:r>
              <a:rPr lang="en-GB" dirty="0" err="1"/>
              <a:t>Dobble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25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close up of a tree&#10;&#10;Description automatically generated">
            <a:extLst>
              <a:ext uri="{FF2B5EF4-FFF2-40B4-BE49-F238E27FC236}">
                <a16:creationId xmlns:a16="http://schemas.microsoft.com/office/drawing/2014/main" id="{E6CEB132-786D-46B6-98E3-B1EB35CEA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8798">
            <a:off x="3180529" y="4832529"/>
            <a:ext cx="948236" cy="1053147"/>
          </a:xfrm>
          <a:prstGeom prst="rect">
            <a:avLst/>
          </a:prstGeom>
        </p:spPr>
      </p:pic>
      <p:pic>
        <p:nvPicPr>
          <p:cNvPr id="1026" name="Picture 2" descr="Image result for apple">
            <a:extLst>
              <a:ext uri="{FF2B5EF4-FFF2-40B4-BE49-F238E27FC236}">
                <a16:creationId xmlns:a16="http://schemas.microsoft.com/office/drawing/2014/main" id="{4A13D2F7-2890-4F04-9687-05CF83F56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9047">
            <a:off x="2286385" y="3055954"/>
            <a:ext cx="1339299" cy="136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A close up of a carrot&#10;&#10;Description automatically generated">
            <a:extLst>
              <a:ext uri="{FF2B5EF4-FFF2-40B4-BE49-F238E27FC236}">
                <a16:creationId xmlns:a16="http://schemas.microsoft.com/office/drawing/2014/main" id="{BE51BA43-8FF0-484D-A1A1-D158A54D0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525" y="2022398"/>
            <a:ext cx="1722951" cy="1131559"/>
          </a:xfrm>
          <a:prstGeom prst="rect">
            <a:avLst/>
          </a:prstGeom>
        </p:spPr>
      </p:pic>
      <p:pic>
        <p:nvPicPr>
          <p:cNvPr id="16" name="Picture 15" descr="A close up of a fruit&#10;&#10;Description automatically generated">
            <a:extLst>
              <a:ext uri="{FF2B5EF4-FFF2-40B4-BE49-F238E27FC236}">
                <a16:creationId xmlns:a16="http://schemas.microsoft.com/office/drawing/2014/main" id="{734AC660-D30F-490A-912D-6BBF98E22FD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1"/>
          <a:stretch/>
        </p:blipFill>
        <p:spPr>
          <a:xfrm rot="2074504">
            <a:off x="2939250" y="1066048"/>
            <a:ext cx="1339298" cy="1078425"/>
          </a:xfrm>
          <a:prstGeom prst="rect">
            <a:avLst/>
          </a:prstGeom>
        </p:spPr>
      </p:pic>
      <p:pic>
        <p:nvPicPr>
          <p:cNvPr id="8" name="Picture 7" descr="A close up of a tree&#10;&#10;Description automatically generated">
            <a:extLst>
              <a:ext uri="{FF2B5EF4-FFF2-40B4-BE49-F238E27FC236}">
                <a16:creationId xmlns:a16="http://schemas.microsoft.com/office/drawing/2014/main" id="{EE7B2DFA-6DB3-48FF-84B4-5A992C2ACC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43" y="2860487"/>
            <a:ext cx="1456083" cy="1638093"/>
          </a:xfrm>
          <a:prstGeom prst="rect">
            <a:avLst/>
          </a:prstGeom>
        </p:spPr>
      </p:pic>
      <p:pic>
        <p:nvPicPr>
          <p:cNvPr id="14" name="Picture 13" descr="A close up of a fruit&#10;&#10;Description automatically generated">
            <a:extLst>
              <a:ext uri="{FF2B5EF4-FFF2-40B4-BE49-F238E27FC236}">
                <a16:creationId xmlns:a16="http://schemas.microsoft.com/office/drawing/2014/main" id="{5D45914D-D93F-4E9E-96B0-557E71AA0CE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9593" r="42065" b="17527"/>
          <a:stretch/>
        </p:blipFill>
        <p:spPr>
          <a:xfrm>
            <a:off x="1364585" y="1606192"/>
            <a:ext cx="1537034" cy="1294673"/>
          </a:xfrm>
          <a:prstGeom prst="rect">
            <a:avLst/>
          </a:prstGeom>
        </p:spPr>
      </p:pic>
      <p:pic>
        <p:nvPicPr>
          <p:cNvPr id="18" name="Picture 17" descr="A picture containing squash, fruit, table, sitting&#10;&#10;Description automatically generated">
            <a:extLst>
              <a:ext uri="{FF2B5EF4-FFF2-40B4-BE49-F238E27FC236}">
                <a16:creationId xmlns:a16="http://schemas.microsoft.com/office/drawing/2014/main" id="{76BAB491-64C0-4877-A71D-2AA90FB3E8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8481">
            <a:off x="3708411" y="3332066"/>
            <a:ext cx="1396034" cy="1499117"/>
          </a:xfrm>
          <a:prstGeom prst="rect">
            <a:avLst/>
          </a:prstGeom>
        </p:spPr>
      </p:pic>
      <p:pic>
        <p:nvPicPr>
          <p:cNvPr id="22" name="Picture 21" descr="A close up of a tomato&#10;&#10;Description automatically generated">
            <a:extLst>
              <a:ext uri="{FF2B5EF4-FFF2-40B4-BE49-F238E27FC236}">
                <a16:creationId xmlns:a16="http://schemas.microsoft.com/office/drawing/2014/main" id="{BA7CFB97-A33B-4AA8-92EF-F65D72B549C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9903">
            <a:off x="1647340" y="4472545"/>
            <a:ext cx="1456083" cy="1119694"/>
          </a:xfrm>
          <a:prstGeom prst="rect">
            <a:avLst/>
          </a:prstGeom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97E01D23-93FF-4F24-9891-E0B1427804EF}"/>
              </a:ext>
            </a:extLst>
          </p:cNvPr>
          <p:cNvSpPr/>
          <p:nvPr/>
        </p:nvSpPr>
        <p:spPr>
          <a:xfrm>
            <a:off x="657305" y="1101988"/>
            <a:ext cx="5009322" cy="494306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54449C12-6D26-4B52-A446-8D486ACD374D}"/>
              </a:ext>
            </a:extLst>
          </p:cNvPr>
          <p:cNvGrpSpPr/>
          <p:nvPr/>
        </p:nvGrpSpPr>
        <p:grpSpPr>
          <a:xfrm>
            <a:off x="5795307" y="1101988"/>
            <a:ext cx="5009322" cy="4943061"/>
            <a:chOff x="6367669" y="954157"/>
            <a:chExt cx="5009322" cy="4943061"/>
          </a:xfrm>
        </p:grpSpPr>
        <p:pic>
          <p:nvPicPr>
            <p:cNvPr id="1028" name="Picture 4" descr="Image result for pear">
              <a:extLst>
                <a:ext uri="{FF2B5EF4-FFF2-40B4-BE49-F238E27FC236}">
                  <a16:creationId xmlns:a16="http://schemas.microsoft.com/office/drawing/2014/main" id="{1C834249-EDA6-416F-9227-670CA9190A3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>
              <a:off x="7303698" y="1116800"/>
              <a:ext cx="1984622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2F6245CE-6851-4BC2-A0AC-7B0E3B995D1E}"/>
                </a:ext>
              </a:extLst>
            </p:cNvPr>
            <p:cNvSpPr/>
            <p:nvPr/>
          </p:nvSpPr>
          <p:spPr>
            <a:xfrm>
              <a:off x="6367669" y="954157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Picture 26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01424F8E-8ABE-40E7-8E47-BD392B69E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4602" y="1524082"/>
              <a:ext cx="838053" cy="899935"/>
            </a:xfrm>
            <a:prstGeom prst="rect">
              <a:avLst/>
            </a:prstGeom>
          </p:spPr>
        </p:pic>
        <p:pic>
          <p:nvPicPr>
            <p:cNvPr id="1030" name="Picture 6" descr="Image result for sweetcorn">
              <a:extLst>
                <a:ext uri="{FF2B5EF4-FFF2-40B4-BE49-F238E27FC236}">
                  <a16:creationId xmlns:a16="http://schemas.microsoft.com/office/drawing/2014/main" id="{5BA4DEBB-AAAD-473B-A701-A71A6201A5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0822" y="2702045"/>
              <a:ext cx="1509781" cy="1132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onion">
              <a:extLst>
                <a:ext uri="{FF2B5EF4-FFF2-40B4-BE49-F238E27FC236}">
                  <a16:creationId xmlns:a16="http://schemas.microsoft.com/office/drawing/2014/main" id="{1AED5235-C731-4759-8413-F132885D4B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4814">
              <a:off x="7081362" y="3946848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9" descr="A close up of food&#10;&#10;Description automatically generated">
              <a:extLst>
                <a:ext uri="{FF2B5EF4-FFF2-40B4-BE49-F238E27FC236}">
                  <a16:creationId xmlns:a16="http://schemas.microsoft.com/office/drawing/2014/main" id="{4096E0EF-C1AC-42D6-B180-D0FFF7F52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825307">
              <a:off x="10068926" y="3968138"/>
              <a:ext cx="714375" cy="1190625"/>
            </a:xfrm>
            <a:prstGeom prst="rect">
              <a:avLst/>
            </a:prstGeom>
          </p:spPr>
        </p:pic>
        <p:pic>
          <p:nvPicPr>
            <p:cNvPr id="1024" name="Picture 1023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CFAE6531-3642-428D-B0A3-FAFA3932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7502" y="2898093"/>
              <a:ext cx="1279403" cy="1338910"/>
            </a:xfrm>
            <a:prstGeom prst="rect">
              <a:avLst/>
            </a:prstGeom>
          </p:spPr>
        </p:pic>
        <p:pic>
          <p:nvPicPr>
            <p:cNvPr id="1027" name="Picture 1026" descr="A close up of a flower&#10;&#10;Description automatically generated">
              <a:extLst>
                <a:ext uri="{FF2B5EF4-FFF2-40B4-BE49-F238E27FC236}">
                  <a16:creationId xmlns:a16="http://schemas.microsoft.com/office/drawing/2014/main" id="{01638602-349A-4F6E-8A3F-F0FE7C793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9748" y="4563451"/>
              <a:ext cx="1014426" cy="1018818"/>
            </a:xfrm>
            <a:prstGeom prst="rect">
              <a:avLst/>
            </a:prstGeom>
          </p:spPr>
        </p:pic>
        <p:pic>
          <p:nvPicPr>
            <p:cNvPr id="1031" name="Picture 1030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FB0AAADF-52F2-470E-BDCA-7CEB6299A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2597" y="2679118"/>
              <a:ext cx="1017230" cy="1017230"/>
            </a:xfrm>
            <a:prstGeom prst="rect">
              <a:avLst/>
            </a:prstGeom>
          </p:spPr>
        </p:pic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7F68340-AAB4-468F-8C24-BFA75AC80DB5}"/>
              </a:ext>
            </a:extLst>
          </p:cNvPr>
          <p:cNvSpPr/>
          <p:nvPr/>
        </p:nvSpPr>
        <p:spPr>
          <a:xfrm>
            <a:off x="3392572" y="3121957"/>
            <a:ext cx="1897466" cy="1895184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C0F5B3C-636A-4E08-B2CB-370AF9259DBB}"/>
              </a:ext>
            </a:extLst>
          </p:cNvPr>
          <p:cNvSpPr/>
          <p:nvPr/>
        </p:nvSpPr>
        <p:spPr>
          <a:xfrm>
            <a:off x="8553157" y="1479782"/>
            <a:ext cx="1535261" cy="158969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DCAAAB9-8B9E-4D40-A192-1F72BCB0B7A3}"/>
              </a:ext>
            </a:extLst>
          </p:cNvPr>
          <p:cNvGrpSpPr/>
          <p:nvPr/>
        </p:nvGrpSpPr>
        <p:grpSpPr>
          <a:xfrm>
            <a:off x="669227" y="1086825"/>
            <a:ext cx="5009322" cy="4943061"/>
            <a:chOff x="6367669" y="954157"/>
            <a:chExt cx="5009322" cy="4943061"/>
          </a:xfrm>
        </p:grpSpPr>
        <p:pic>
          <p:nvPicPr>
            <p:cNvPr id="1028" name="Picture 4" descr="Image result for pear">
              <a:extLst>
                <a:ext uri="{FF2B5EF4-FFF2-40B4-BE49-F238E27FC236}">
                  <a16:creationId xmlns:a16="http://schemas.microsoft.com/office/drawing/2014/main" id="{1C834249-EDA6-416F-9227-670CA9190A3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>
              <a:off x="7303698" y="1116800"/>
              <a:ext cx="1984622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2F6245CE-6851-4BC2-A0AC-7B0E3B995D1E}"/>
                </a:ext>
              </a:extLst>
            </p:cNvPr>
            <p:cNvSpPr/>
            <p:nvPr/>
          </p:nvSpPr>
          <p:spPr>
            <a:xfrm>
              <a:off x="6367669" y="954157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Picture 26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01424F8E-8ABE-40E7-8E47-BD392B69E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4602" y="1524082"/>
              <a:ext cx="838053" cy="899935"/>
            </a:xfrm>
            <a:prstGeom prst="rect">
              <a:avLst/>
            </a:prstGeom>
          </p:spPr>
        </p:pic>
        <p:pic>
          <p:nvPicPr>
            <p:cNvPr id="1030" name="Picture 6" descr="Image result for sweetcorn">
              <a:extLst>
                <a:ext uri="{FF2B5EF4-FFF2-40B4-BE49-F238E27FC236}">
                  <a16:creationId xmlns:a16="http://schemas.microsoft.com/office/drawing/2014/main" id="{5BA4DEBB-AAAD-473B-A701-A71A6201A5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0822" y="2702045"/>
              <a:ext cx="1509781" cy="1132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onion">
              <a:extLst>
                <a:ext uri="{FF2B5EF4-FFF2-40B4-BE49-F238E27FC236}">
                  <a16:creationId xmlns:a16="http://schemas.microsoft.com/office/drawing/2014/main" id="{1AED5235-C731-4759-8413-F132885D4B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4814">
              <a:off x="7081362" y="3946848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9" descr="A close up of food&#10;&#10;Description automatically generated">
              <a:extLst>
                <a:ext uri="{FF2B5EF4-FFF2-40B4-BE49-F238E27FC236}">
                  <a16:creationId xmlns:a16="http://schemas.microsoft.com/office/drawing/2014/main" id="{4096E0EF-C1AC-42D6-B180-D0FFF7F52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825307">
              <a:off x="10068926" y="3968138"/>
              <a:ext cx="714375" cy="1190625"/>
            </a:xfrm>
            <a:prstGeom prst="rect">
              <a:avLst/>
            </a:prstGeom>
          </p:spPr>
        </p:pic>
        <p:pic>
          <p:nvPicPr>
            <p:cNvPr id="1024" name="Picture 1023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CFAE6531-3642-428D-B0A3-FAFA3932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7502" y="2898093"/>
              <a:ext cx="1279403" cy="1338910"/>
            </a:xfrm>
            <a:prstGeom prst="rect">
              <a:avLst/>
            </a:prstGeom>
          </p:spPr>
        </p:pic>
        <p:pic>
          <p:nvPicPr>
            <p:cNvPr id="1027" name="Picture 1026" descr="A close up of a flower&#10;&#10;Description automatically generated">
              <a:extLst>
                <a:ext uri="{FF2B5EF4-FFF2-40B4-BE49-F238E27FC236}">
                  <a16:creationId xmlns:a16="http://schemas.microsoft.com/office/drawing/2014/main" id="{01638602-349A-4F6E-8A3F-F0FE7C793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9748" y="4563451"/>
              <a:ext cx="1014426" cy="1018818"/>
            </a:xfrm>
            <a:prstGeom prst="rect">
              <a:avLst/>
            </a:prstGeom>
          </p:spPr>
        </p:pic>
        <p:pic>
          <p:nvPicPr>
            <p:cNvPr id="1031" name="Picture 1030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FB0AAADF-52F2-470E-BDCA-7CEB6299A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2597" y="2679118"/>
              <a:ext cx="1017230" cy="101723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93B94FE-F2CF-4C65-8E4A-9338BB5504EF}"/>
              </a:ext>
            </a:extLst>
          </p:cNvPr>
          <p:cNvGrpSpPr/>
          <p:nvPr/>
        </p:nvGrpSpPr>
        <p:grpSpPr>
          <a:xfrm>
            <a:off x="5780243" y="1086825"/>
            <a:ext cx="5009323" cy="4943061"/>
            <a:chOff x="6524077" y="741318"/>
            <a:chExt cx="5208377" cy="5217146"/>
          </a:xfrm>
        </p:grpSpPr>
        <p:pic>
          <p:nvPicPr>
            <p:cNvPr id="26" name="Picture 25" descr="A close up of a carrot&#10;&#10;Description automatically generated">
              <a:extLst>
                <a:ext uri="{FF2B5EF4-FFF2-40B4-BE49-F238E27FC236}">
                  <a16:creationId xmlns:a16="http://schemas.microsoft.com/office/drawing/2014/main" id="{BE51BA43-8FF0-484D-A1A1-D158A54D0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39" y="1775802"/>
              <a:ext cx="2114610" cy="1409770"/>
            </a:xfrm>
            <a:prstGeom prst="rect">
              <a:avLst/>
            </a:prstGeom>
          </p:spPr>
        </p:pic>
        <p:pic>
          <p:nvPicPr>
            <p:cNvPr id="8" name="Picture 7" descr="A close up of a tree&#10;&#10;Description automatically generated">
              <a:extLst>
                <a:ext uri="{FF2B5EF4-FFF2-40B4-BE49-F238E27FC236}">
                  <a16:creationId xmlns:a16="http://schemas.microsoft.com/office/drawing/2014/main" id="{EE7B2DFA-6DB3-48FF-84B4-5A992C2AC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2094" y="2597323"/>
              <a:ext cx="1513943" cy="1728923"/>
            </a:xfrm>
            <a:prstGeom prst="rect">
              <a:avLst/>
            </a:prstGeom>
          </p:spPr>
        </p:pic>
        <p:pic>
          <p:nvPicPr>
            <p:cNvPr id="14" name="Picture 13" descr="A close up of a fruit&#10;&#10;Description automatically generated">
              <a:extLst>
                <a:ext uri="{FF2B5EF4-FFF2-40B4-BE49-F238E27FC236}">
                  <a16:creationId xmlns:a16="http://schemas.microsoft.com/office/drawing/2014/main" id="{5D45914D-D93F-4E9E-96B0-557E71AA0C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9897584" y="3338199"/>
              <a:ext cx="1598111" cy="1366461"/>
            </a:xfrm>
            <a:prstGeom prst="rect">
              <a:avLst/>
            </a:prstGeom>
          </p:spPr>
        </p:pic>
        <p:pic>
          <p:nvPicPr>
            <p:cNvPr id="16" name="Picture 15" descr="A close up of a fruit&#10;&#10;Description automatically generated">
              <a:extLst>
                <a:ext uri="{FF2B5EF4-FFF2-40B4-BE49-F238E27FC236}">
                  <a16:creationId xmlns:a16="http://schemas.microsoft.com/office/drawing/2014/main" id="{734AC660-D30F-490A-912D-6BBF98E22F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8770206" y="924001"/>
              <a:ext cx="1392518" cy="1138222"/>
            </a:xfrm>
            <a:prstGeom prst="rect">
              <a:avLst/>
            </a:prstGeom>
          </p:spPr>
        </p:pic>
        <p:pic>
          <p:nvPicPr>
            <p:cNvPr id="1026" name="Picture 2" descr="Image result for apple">
              <a:extLst>
                <a:ext uri="{FF2B5EF4-FFF2-40B4-BE49-F238E27FC236}">
                  <a16:creationId xmlns:a16="http://schemas.microsoft.com/office/drawing/2014/main" id="{4A13D2F7-2890-4F04-9687-05CF83F568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7519295" y="4097850"/>
              <a:ext cx="1392519" cy="1445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A close up of a tomato&#10;&#10;Description automatically generated">
              <a:extLst>
                <a:ext uri="{FF2B5EF4-FFF2-40B4-BE49-F238E27FC236}">
                  <a16:creationId xmlns:a16="http://schemas.microsoft.com/office/drawing/2014/main" id="{BA7CFB97-A33B-4AA8-92EF-F65D72B54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9903">
              <a:off x="8229901" y="2991862"/>
              <a:ext cx="1513943" cy="1181779"/>
            </a:xfrm>
            <a:prstGeom prst="rect">
              <a:avLst/>
            </a:prstGeom>
          </p:spPr>
        </p:pic>
        <p:pic>
          <p:nvPicPr>
            <p:cNvPr id="24" name="Picture 23" descr="A close up of a tree&#10;&#10;Description automatically generated">
              <a:extLst>
                <a:ext uri="{FF2B5EF4-FFF2-40B4-BE49-F238E27FC236}">
                  <a16:creationId xmlns:a16="http://schemas.microsoft.com/office/drawing/2014/main" id="{E6CEB132-786D-46B6-98E3-B1EB35CEA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9140117" y="4686985"/>
              <a:ext cx="1000814" cy="1094996"/>
            </a:xfrm>
            <a:prstGeom prst="rect">
              <a:avLst/>
            </a:prstGeom>
          </p:spPr>
        </p:pic>
        <p:sp>
          <p:nvSpPr>
            <p:cNvPr id="4" name="Flowchart: Connector 3">
              <a:extLst>
                <a:ext uri="{FF2B5EF4-FFF2-40B4-BE49-F238E27FC236}">
                  <a16:creationId xmlns:a16="http://schemas.microsoft.com/office/drawing/2014/main" id="{97E01D23-93FF-4F24-9891-E0B1427804EF}"/>
                </a:ext>
              </a:extLst>
            </p:cNvPr>
            <p:cNvSpPr/>
            <p:nvPr/>
          </p:nvSpPr>
          <p:spPr>
            <a:xfrm>
              <a:off x="6524077" y="741318"/>
              <a:ext cx="5208377" cy="5217146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 descr="A close up of a flower&#10;&#10;Description automatically generated">
              <a:extLst>
                <a:ext uri="{FF2B5EF4-FFF2-40B4-BE49-F238E27FC236}">
                  <a16:creationId xmlns:a16="http://schemas.microsoft.com/office/drawing/2014/main" id="{12743BD8-7804-4633-859C-2743FA67F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4267" y="1553632"/>
              <a:ext cx="746603" cy="749835"/>
            </a:xfrm>
            <a:prstGeom prst="rect">
              <a:avLst/>
            </a:prstGeom>
          </p:spPr>
        </p:pic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F50BA76B-C7AE-42F3-9E47-2B8213400BC8}"/>
              </a:ext>
            </a:extLst>
          </p:cNvPr>
          <p:cNvSpPr/>
          <p:nvPr/>
        </p:nvSpPr>
        <p:spPr>
          <a:xfrm>
            <a:off x="2466709" y="4385151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A44AE0-B08A-4D12-A9DA-E04DBDDFFD8B}"/>
              </a:ext>
            </a:extLst>
          </p:cNvPr>
          <p:cNvSpPr/>
          <p:nvPr/>
        </p:nvSpPr>
        <p:spPr>
          <a:xfrm>
            <a:off x="6746822" y="1569710"/>
            <a:ext cx="1272542" cy="128395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9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fruit&#10;&#10;Description automatically generated">
            <a:extLst>
              <a:ext uri="{FF2B5EF4-FFF2-40B4-BE49-F238E27FC236}">
                <a16:creationId xmlns:a16="http://schemas.microsoft.com/office/drawing/2014/main" id="{7459F692-895D-43F1-B915-4368E14248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9593" r="42065" b="17527"/>
          <a:stretch/>
        </p:blipFill>
        <p:spPr>
          <a:xfrm>
            <a:off x="3853816" y="2328110"/>
            <a:ext cx="4484367" cy="377726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50E2544-2B23-401D-B8CC-D02E7916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0254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Horse Chestnut</a:t>
            </a:r>
            <a:br>
              <a:rPr lang="en-GB" dirty="0"/>
            </a:br>
            <a:r>
              <a:rPr lang="en-GB" dirty="0"/>
              <a:t>(</a:t>
            </a:r>
            <a:r>
              <a:rPr lang="en-GB" sz="3600" dirty="0"/>
              <a:t>Conker)</a:t>
            </a:r>
          </a:p>
        </p:txBody>
      </p:sp>
    </p:spTree>
    <p:extLst>
      <p:ext uri="{BB962C8B-B14F-4D97-AF65-F5344CB8AC3E}">
        <p14:creationId xmlns:p14="http://schemas.microsoft.com/office/powerpoint/2010/main" val="5602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699D081-FFEC-4D74-ACA3-34CF7F908035}"/>
              </a:ext>
            </a:extLst>
          </p:cNvPr>
          <p:cNvGrpSpPr/>
          <p:nvPr/>
        </p:nvGrpSpPr>
        <p:grpSpPr>
          <a:xfrm>
            <a:off x="482174" y="1205343"/>
            <a:ext cx="5009323" cy="4943061"/>
            <a:chOff x="6524077" y="741318"/>
            <a:chExt cx="5208377" cy="5217146"/>
          </a:xfrm>
        </p:grpSpPr>
        <p:pic>
          <p:nvPicPr>
            <p:cNvPr id="5" name="Picture 4" descr="A close up of a carrot&#10;&#10;Description automatically generated">
              <a:extLst>
                <a:ext uri="{FF2B5EF4-FFF2-40B4-BE49-F238E27FC236}">
                  <a16:creationId xmlns:a16="http://schemas.microsoft.com/office/drawing/2014/main" id="{CB1D541F-CBDC-4CD9-94BE-A7F6AC085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039" y="1775802"/>
              <a:ext cx="2114610" cy="1409770"/>
            </a:xfrm>
            <a:prstGeom prst="rect">
              <a:avLst/>
            </a:prstGeom>
          </p:spPr>
        </p:pic>
        <p:pic>
          <p:nvPicPr>
            <p:cNvPr id="6" name="Picture 5" descr="A close up of a tree&#10;&#10;Description automatically generated">
              <a:extLst>
                <a:ext uri="{FF2B5EF4-FFF2-40B4-BE49-F238E27FC236}">
                  <a16:creationId xmlns:a16="http://schemas.microsoft.com/office/drawing/2014/main" id="{2108C6A1-C49E-416A-94A4-FA5219A0E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2094" y="2597323"/>
              <a:ext cx="1513943" cy="1728923"/>
            </a:xfrm>
            <a:prstGeom prst="rect">
              <a:avLst/>
            </a:prstGeom>
          </p:spPr>
        </p:pic>
        <p:pic>
          <p:nvPicPr>
            <p:cNvPr id="7" name="Picture 6" descr="A close up of a fruit&#10;&#10;Description automatically generated">
              <a:extLst>
                <a:ext uri="{FF2B5EF4-FFF2-40B4-BE49-F238E27FC236}">
                  <a16:creationId xmlns:a16="http://schemas.microsoft.com/office/drawing/2014/main" id="{080E7623-A563-4521-955E-6C0F037787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9897584" y="3338199"/>
              <a:ext cx="1598111" cy="1366461"/>
            </a:xfrm>
            <a:prstGeom prst="rect">
              <a:avLst/>
            </a:prstGeom>
          </p:spPr>
        </p:pic>
        <p:pic>
          <p:nvPicPr>
            <p:cNvPr id="8" name="Picture 7" descr="A close up of a fruit&#10;&#10;Description automatically generated">
              <a:extLst>
                <a:ext uri="{FF2B5EF4-FFF2-40B4-BE49-F238E27FC236}">
                  <a16:creationId xmlns:a16="http://schemas.microsoft.com/office/drawing/2014/main" id="{B820B9DD-4F1B-42DC-B49F-02BC9BE3F3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8770206" y="924001"/>
              <a:ext cx="1392518" cy="1138222"/>
            </a:xfrm>
            <a:prstGeom prst="rect">
              <a:avLst/>
            </a:prstGeom>
          </p:spPr>
        </p:pic>
        <p:pic>
          <p:nvPicPr>
            <p:cNvPr id="9" name="Picture 2" descr="Image result for apple">
              <a:extLst>
                <a:ext uri="{FF2B5EF4-FFF2-40B4-BE49-F238E27FC236}">
                  <a16:creationId xmlns:a16="http://schemas.microsoft.com/office/drawing/2014/main" id="{04548C02-E73C-48D9-9472-0271E194D3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7519295" y="4097850"/>
              <a:ext cx="1392519" cy="1445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A close up of a tomato&#10;&#10;Description automatically generated">
              <a:extLst>
                <a:ext uri="{FF2B5EF4-FFF2-40B4-BE49-F238E27FC236}">
                  <a16:creationId xmlns:a16="http://schemas.microsoft.com/office/drawing/2014/main" id="{365BC4A4-F563-4CB4-8A48-0F5F33C36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9903">
              <a:off x="8229901" y="2991862"/>
              <a:ext cx="1513943" cy="1181779"/>
            </a:xfrm>
            <a:prstGeom prst="rect">
              <a:avLst/>
            </a:prstGeom>
          </p:spPr>
        </p:pic>
        <p:pic>
          <p:nvPicPr>
            <p:cNvPr id="11" name="Picture 10" descr="A close up of a tree&#10;&#10;Description automatically generated">
              <a:extLst>
                <a:ext uri="{FF2B5EF4-FFF2-40B4-BE49-F238E27FC236}">
                  <a16:creationId xmlns:a16="http://schemas.microsoft.com/office/drawing/2014/main" id="{FF5B1E82-A44C-4F6B-BC6C-526E0F984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9140117" y="4686985"/>
              <a:ext cx="1000814" cy="1094996"/>
            </a:xfrm>
            <a:prstGeom prst="rect">
              <a:avLst/>
            </a:prstGeom>
          </p:spPr>
        </p:pic>
        <p:sp>
          <p:nvSpPr>
            <p:cNvPr id="12" name="Flowchart: Connector 11">
              <a:extLst>
                <a:ext uri="{FF2B5EF4-FFF2-40B4-BE49-F238E27FC236}">
                  <a16:creationId xmlns:a16="http://schemas.microsoft.com/office/drawing/2014/main" id="{EF196CC8-7E98-41A9-AFA5-46710DA2337E}"/>
                </a:ext>
              </a:extLst>
            </p:cNvPr>
            <p:cNvSpPr/>
            <p:nvPr/>
          </p:nvSpPr>
          <p:spPr>
            <a:xfrm>
              <a:off x="6524077" y="741318"/>
              <a:ext cx="5208377" cy="5217146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2" descr="A close up of a flower&#10;&#10;Description automatically generated">
              <a:extLst>
                <a:ext uri="{FF2B5EF4-FFF2-40B4-BE49-F238E27FC236}">
                  <a16:creationId xmlns:a16="http://schemas.microsoft.com/office/drawing/2014/main" id="{6A96B3CB-A1B1-4ABF-BAE7-743B74FE0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4267" y="1553632"/>
              <a:ext cx="746603" cy="74983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F16437-845B-4F36-AF39-7D117096EF89}"/>
              </a:ext>
            </a:extLst>
          </p:cNvPr>
          <p:cNvGrpSpPr/>
          <p:nvPr/>
        </p:nvGrpSpPr>
        <p:grpSpPr>
          <a:xfrm>
            <a:off x="5729677" y="1205343"/>
            <a:ext cx="5009322" cy="4943061"/>
            <a:chOff x="6545200" y="1063483"/>
            <a:chExt cx="5009322" cy="494306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EAB4F12-5C0F-4899-84D8-5E2B62E0B25F}"/>
                </a:ext>
              </a:extLst>
            </p:cNvPr>
            <p:cNvGrpSpPr/>
            <p:nvPr/>
          </p:nvGrpSpPr>
          <p:grpSpPr>
            <a:xfrm>
              <a:off x="6545200" y="1063483"/>
              <a:ext cx="5009322" cy="4943061"/>
              <a:chOff x="6367669" y="954157"/>
              <a:chExt cx="5009322" cy="4943061"/>
            </a:xfrm>
          </p:grpSpPr>
          <p:pic>
            <p:nvPicPr>
              <p:cNvPr id="15" name="Picture 4" descr="Image result for pear">
                <a:extLst>
                  <a:ext uri="{FF2B5EF4-FFF2-40B4-BE49-F238E27FC236}">
                    <a16:creationId xmlns:a16="http://schemas.microsoft.com/office/drawing/2014/main" id="{026F5AD0-E449-4931-B0EA-B6EF147C79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203" r="18450"/>
              <a:stretch/>
            </p:blipFill>
            <p:spPr bwMode="auto">
              <a:xfrm>
                <a:off x="7303698" y="1116800"/>
                <a:ext cx="1984622" cy="1714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Flowchart: Connector 15">
                <a:extLst>
                  <a:ext uri="{FF2B5EF4-FFF2-40B4-BE49-F238E27FC236}">
                    <a16:creationId xmlns:a16="http://schemas.microsoft.com/office/drawing/2014/main" id="{5BCBDA8F-E344-4E09-8162-5EC6BD6C128F}"/>
                  </a:ext>
                </a:extLst>
              </p:cNvPr>
              <p:cNvSpPr/>
              <p:nvPr/>
            </p:nvSpPr>
            <p:spPr>
              <a:xfrm>
                <a:off x="6367669" y="954157"/>
                <a:ext cx="5009322" cy="4943061"/>
              </a:xfrm>
              <a:prstGeom prst="flowChartConnector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7" name="Picture 16" descr="A picture containing squash, fruit, table, sitting&#10;&#10;Description automatically generated">
                <a:extLst>
                  <a:ext uri="{FF2B5EF4-FFF2-40B4-BE49-F238E27FC236}">
                    <a16:creationId xmlns:a16="http://schemas.microsoft.com/office/drawing/2014/main" id="{14190D36-D036-4165-A702-F9DEF13138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94602" y="1524082"/>
                <a:ext cx="838053" cy="899935"/>
              </a:xfrm>
              <a:prstGeom prst="rect">
                <a:avLst/>
              </a:prstGeom>
            </p:spPr>
          </p:pic>
          <p:pic>
            <p:nvPicPr>
              <p:cNvPr id="18" name="Picture 6" descr="Image result for sweetcorn">
                <a:extLst>
                  <a:ext uri="{FF2B5EF4-FFF2-40B4-BE49-F238E27FC236}">
                    <a16:creationId xmlns:a16="http://schemas.microsoft.com/office/drawing/2014/main" id="{F2F311A8-1EA3-4106-B457-FACD87D1B9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0822" y="2702045"/>
                <a:ext cx="1509781" cy="11323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Image result for onion">
                <a:extLst>
                  <a:ext uri="{FF2B5EF4-FFF2-40B4-BE49-F238E27FC236}">
                    <a16:creationId xmlns:a16="http://schemas.microsoft.com/office/drawing/2014/main" id="{85B40048-0942-4C73-AB35-9CE90800D1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064814">
                <a:off x="7081362" y="3946848"/>
                <a:ext cx="1233206" cy="12332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7E1001D1-F2F9-4EDE-A1F4-BAE3022539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825307">
                <a:off x="10068926" y="3968138"/>
                <a:ext cx="714375" cy="1190625"/>
              </a:xfrm>
              <a:prstGeom prst="rect">
                <a:avLst/>
              </a:prstGeom>
            </p:spPr>
          </p:pic>
          <p:pic>
            <p:nvPicPr>
              <p:cNvPr id="21" name="Picture 20" descr="A picture containing food, grass&#10;&#10;Description automatically generated">
                <a:extLst>
                  <a:ext uri="{FF2B5EF4-FFF2-40B4-BE49-F238E27FC236}">
                    <a16:creationId xmlns:a16="http://schemas.microsoft.com/office/drawing/2014/main" id="{55863A79-28F5-40D0-BDB6-7FFE614B5E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7502" y="2898093"/>
                <a:ext cx="1279403" cy="1338910"/>
              </a:xfrm>
              <a:prstGeom prst="rect">
                <a:avLst/>
              </a:prstGeom>
            </p:spPr>
          </p:pic>
          <p:pic>
            <p:nvPicPr>
              <p:cNvPr id="23" name="Picture 22" descr="A picture containing pea, drawing, fruit&#10;&#10;Description automatically generated">
                <a:extLst>
                  <a:ext uri="{FF2B5EF4-FFF2-40B4-BE49-F238E27FC236}">
                    <a16:creationId xmlns:a16="http://schemas.microsoft.com/office/drawing/2014/main" id="{5DE88816-08C3-4F8C-AD8B-9ADEC5CB1A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02597" y="2679118"/>
                <a:ext cx="1017230" cy="1017230"/>
              </a:xfrm>
              <a:prstGeom prst="rect">
                <a:avLst/>
              </a:prstGeom>
            </p:spPr>
          </p:pic>
        </p:grpSp>
        <p:pic>
          <p:nvPicPr>
            <p:cNvPr id="25" name="Picture 24" descr="A close up of a carrot&#10;&#10;Description automatically generated">
              <a:extLst>
                <a:ext uri="{FF2B5EF4-FFF2-40B4-BE49-F238E27FC236}">
                  <a16:creationId xmlns:a16="http://schemas.microsoft.com/office/drawing/2014/main" id="{633B6332-17FF-4CC9-895B-2BCD37C16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597680">
              <a:off x="8483492" y="4429887"/>
              <a:ext cx="1582897" cy="1039578"/>
            </a:xfrm>
            <a:prstGeom prst="rect">
              <a:avLst/>
            </a:prstGeom>
          </p:spPr>
        </p:pic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04EF41FE-7A06-42A9-B22A-E2158D88C0AC}"/>
              </a:ext>
            </a:extLst>
          </p:cNvPr>
          <p:cNvSpPr/>
          <p:nvPr/>
        </p:nvSpPr>
        <p:spPr>
          <a:xfrm>
            <a:off x="3479517" y="2204510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16F5A7-9A8F-418B-8D4C-2358B95713D4}"/>
              </a:ext>
            </a:extLst>
          </p:cNvPr>
          <p:cNvSpPr/>
          <p:nvPr/>
        </p:nvSpPr>
        <p:spPr>
          <a:xfrm>
            <a:off x="7695509" y="4428384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2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C12C7C95-6CF3-4E1A-A489-1D8A76C3621D}"/>
              </a:ext>
            </a:extLst>
          </p:cNvPr>
          <p:cNvGrpSpPr/>
          <p:nvPr/>
        </p:nvGrpSpPr>
        <p:grpSpPr>
          <a:xfrm>
            <a:off x="5785553" y="975022"/>
            <a:ext cx="5009322" cy="4979001"/>
            <a:chOff x="6642867" y="834191"/>
            <a:chExt cx="5009322" cy="4979001"/>
          </a:xfrm>
        </p:grpSpPr>
        <p:pic>
          <p:nvPicPr>
            <p:cNvPr id="18" name="Picture 17" descr="A close up of a carrot&#10;&#10;Description automatically generated">
              <a:extLst>
                <a:ext uri="{FF2B5EF4-FFF2-40B4-BE49-F238E27FC236}">
                  <a16:creationId xmlns:a16="http://schemas.microsoft.com/office/drawing/2014/main" id="{9A50E67F-6906-46DE-BD37-8787D6DE1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0616" y="1850268"/>
              <a:ext cx="2033793" cy="1335707"/>
            </a:xfrm>
            <a:prstGeom prst="rect">
              <a:avLst/>
            </a:prstGeom>
          </p:spPr>
        </p:pic>
        <p:pic>
          <p:nvPicPr>
            <p:cNvPr id="19" name="Picture 18" descr="A close up of a tree&#10;&#10;Description automatically generated">
              <a:extLst>
                <a:ext uri="{FF2B5EF4-FFF2-40B4-BE49-F238E27FC236}">
                  <a16:creationId xmlns:a16="http://schemas.microsoft.com/office/drawing/2014/main" id="{EFD58CC7-E022-4651-A1EF-3E4C21422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1405" y="2628630"/>
              <a:ext cx="1456083" cy="1638093"/>
            </a:xfrm>
            <a:prstGeom prst="rect">
              <a:avLst/>
            </a:prstGeom>
          </p:spPr>
        </p:pic>
        <p:pic>
          <p:nvPicPr>
            <p:cNvPr id="20" name="Picture 19" descr="A close up of a fruit&#10;&#10;Description automatically generated">
              <a:extLst>
                <a:ext uri="{FF2B5EF4-FFF2-40B4-BE49-F238E27FC236}">
                  <a16:creationId xmlns:a16="http://schemas.microsoft.com/office/drawing/2014/main" id="{2F5E0E6B-49F8-4DF2-95F7-2F78C5B41C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7350147" y="1374335"/>
              <a:ext cx="1537034" cy="1294673"/>
            </a:xfrm>
            <a:prstGeom prst="rect">
              <a:avLst/>
            </a:prstGeom>
          </p:spPr>
        </p:pic>
        <p:pic>
          <p:nvPicPr>
            <p:cNvPr id="21" name="Picture 20" descr="A close up of a fruit&#10;&#10;Description automatically generated">
              <a:extLst>
                <a:ext uri="{FF2B5EF4-FFF2-40B4-BE49-F238E27FC236}">
                  <a16:creationId xmlns:a16="http://schemas.microsoft.com/office/drawing/2014/main" id="{8658B88D-2ED3-46AA-A160-0795A12DC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8924812" y="834191"/>
              <a:ext cx="1339298" cy="1078425"/>
            </a:xfrm>
            <a:prstGeom prst="rect">
              <a:avLst/>
            </a:prstGeom>
          </p:spPr>
        </p:pic>
        <p:pic>
          <p:nvPicPr>
            <p:cNvPr id="22" name="Picture 2" descr="Image result for apple">
              <a:extLst>
                <a:ext uri="{FF2B5EF4-FFF2-40B4-BE49-F238E27FC236}">
                  <a16:creationId xmlns:a16="http://schemas.microsoft.com/office/drawing/2014/main" id="{295F9102-3D83-435A-97BB-3EF5E427C7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8271947" y="2824097"/>
              <a:ext cx="1339299" cy="136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F058EBF7-A4C6-49F2-9E78-2CB2EE434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788481">
              <a:off x="9693973" y="3100209"/>
              <a:ext cx="1396034" cy="1499117"/>
            </a:xfrm>
            <a:prstGeom prst="rect">
              <a:avLst/>
            </a:prstGeom>
          </p:spPr>
        </p:pic>
        <p:pic>
          <p:nvPicPr>
            <p:cNvPr id="24" name="Picture 23" descr="A close up of a tomato&#10;&#10;Description automatically generated">
              <a:extLst>
                <a:ext uri="{FF2B5EF4-FFF2-40B4-BE49-F238E27FC236}">
                  <a16:creationId xmlns:a16="http://schemas.microsoft.com/office/drawing/2014/main" id="{E99E8170-F53A-43AA-8846-D41588688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9903">
              <a:off x="7632902" y="4240688"/>
              <a:ext cx="1456083" cy="1119694"/>
            </a:xfrm>
            <a:prstGeom prst="rect">
              <a:avLst/>
            </a:prstGeom>
          </p:spPr>
        </p:pic>
        <p:pic>
          <p:nvPicPr>
            <p:cNvPr id="25" name="Picture 24" descr="A close up of a tree&#10;&#10;Description automatically generated">
              <a:extLst>
                <a:ext uri="{FF2B5EF4-FFF2-40B4-BE49-F238E27FC236}">
                  <a16:creationId xmlns:a16="http://schemas.microsoft.com/office/drawing/2014/main" id="{43E38BA7-F73A-4CF5-91C6-868231F0B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9166091" y="4600672"/>
              <a:ext cx="948236" cy="1053147"/>
            </a:xfrm>
            <a:prstGeom prst="rect">
              <a:avLst/>
            </a:prstGeom>
          </p:spPr>
        </p:pic>
        <p:sp>
          <p:nvSpPr>
            <p:cNvPr id="26" name="Flowchart: Connector 25">
              <a:extLst>
                <a:ext uri="{FF2B5EF4-FFF2-40B4-BE49-F238E27FC236}">
                  <a16:creationId xmlns:a16="http://schemas.microsoft.com/office/drawing/2014/main" id="{26EB08D3-F2F5-47BE-BD6D-1437CEA657FC}"/>
                </a:ext>
              </a:extLst>
            </p:cNvPr>
            <p:cNvSpPr/>
            <p:nvPr/>
          </p:nvSpPr>
          <p:spPr>
            <a:xfrm>
              <a:off x="6642867" y="870131"/>
              <a:ext cx="5009322" cy="49430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B8EBA54-1D63-49B6-8323-ADBFF9D35E11}"/>
              </a:ext>
            </a:extLst>
          </p:cNvPr>
          <p:cNvGrpSpPr/>
          <p:nvPr/>
        </p:nvGrpSpPr>
        <p:grpSpPr>
          <a:xfrm>
            <a:off x="586435" y="1037435"/>
            <a:ext cx="5009322" cy="4943061"/>
            <a:chOff x="1086678" y="993913"/>
            <a:chExt cx="5009322" cy="4943061"/>
          </a:xfrm>
        </p:grpSpPr>
        <p:pic>
          <p:nvPicPr>
            <p:cNvPr id="5" name="Picture 4" descr="Image result for pear">
              <a:extLst>
                <a:ext uri="{FF2B5EF4-FFF2-40B4-BE49-F238E27FC236}">
                  <a16:creationId xmlns:a16="http://schemas.microsoft.com/office/drawing/2014/main" id="{C35F402D-38BD-44C9-84F6-59FFA33C1E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 rot="4828718">
              <a:off x="2970987" y="4249190"/>
              <a:ext cx="1386502" cy="1197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Image result for sweetcorn">
              <a:extLst>
                <a:ext uri="{FF2B5EF4-FFF2-40B4-BE49-F238E27FC236}">
                  <a16:creationId xmlns:a16="http://schemas.microsoft.com/office/drawing/2014/main" id="{C27ABECF-5724-46B9-85FD-C1AB0DB7E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9073" y="2530017"/>
              <a:ext cx="1509781" cy="1132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Image result for onion">
              <a:extLst>
                <a:ext uri="{FF2B5EF4-FFF2-40B4-BE49-F238E27FC236}">
                  <a16:creationId xmlns:a16="http://schemas.microsoft.com/office/drawing/2014/main" id="{C1AF430C-E98E-44FA-84D2-5119D06F8A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4814">
              <a:off x="3306613" y="1182000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A close up of food&#10;&#10;Description automatically generated">
              <a:extLst>
                <a:ext uri="{FF2B5EF4-FFF2-40B4-BE49-F238E27FC236}">
                  <a16:creationId xmlns:a16="http://schemas.microsoft.com/office/drawing/2014/main" id="{9FC6A147-45CA-452E-83DB-DEF0DD74C3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825307">
              <a:off x="2019717" y="1229468"/>
              <a:ext cx="714375" cy="1190625"/>
            </a:xfrm>
            <a:prstGeom prst="rect">
              <a:avLst/>
            </a:prstGeom>
          </p:spPr>
        </p:pic>
        <p:pic>
          <p:nvPicPr>
            <p:cNvPr id="11" name="Picture 10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E12BA147-9D96-4C32-A1A0-B69EE80F3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84147">
              <a:off x="1715362" y="3749347"/>
              <a:ext cx="1237282" cy="1294830"/>
            </a:xfrm>
            <a:prstGeom prst="rect">
              <a:avLst/>
            </a:prstGeom>
          </p:spPr>
        </p:pic>
        <p:pic>
          <p:nvPicPr>
            <p:cNvPr id="12" name="Picture 11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F41C563D-239E-486F-92A5-07C1FED10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8101" y="2306462"/>
              <a:ext cx="1017230" cy="1017230"/>
            </a:xfrm>
            <a:prstGeom prst="rect">
              <a:avLst/>
            </a:prstGeom>
          </p:spPr>
        </p:pic>
        <p:pic>
          <p:nvPicPr>
            <p:cNvPr id="14" name="Picture 13" descr="A close up of a tree&#10;&#10;Description automatically generated">
              <a:extLst>
                <a:ext uri="{FF2B5EF4-FFF2-40B4-BE49-F238E27FC236}">
                  <a16:creationId xmlns:a16="http://schemas.microsoft.com/office/drawing/2014/main" id="{B820544A-C65C-4205-8134-EA9D35C6B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83798">
              <a:off x="3038207" y="2665532"/>
              <a:ext cx="948236" cy="1053147"/>
            </a:xfrm>
            <a:prstGeom prst="rect">
              <a:avLst/>
            </a:prstGeom>
          </p:spPr>
        </p:pic>
        <p:sp>
          <p:nvSpPr>
            <p:cNvPr id="16" name="Flowchart: Connector 15">
              <a:extLst>
                <a:ext uri="{FF2B5EF4-FFF2-40B4-BE49-F238E27FC236}">
                  <a16:creationId xmlns:a16="http://schemas.microsoft.com/office/drawing/2014/main" id="{53D7713C-86E0-4926-97E2-8E8E80192F57}"/>
                </a:ext>
              </a:extLst>
            </p:cNvPr>
            <p:cNvSpPr/>
            <p:nvPr/>
          </p:nvSpPr>
          <p:spPr>
            <a:xfrm>
              <a:off x="1086678" y="993913"/>
              <a:ext cx="5009322" cy="49430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 descr="A close up of a flower&#10;&#10;Description automatically generated">
              <a:extLst>
                <a:ext uri="{FF2B5EF4-FFF2-40B4-BE49-F238E27FC236}">
                  <a16:creationId xmlns:a16="http://schemas.microsoft.com/office/drawing/2014/main" id="{05F88156-657E-4B77-B970-FB960382B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2630" y="3662353"/>
              <a:ext cx="1014426" cy="1018818"/>
            </a:xfrm>
            <a:prstGeom prst="rect">
              <a:avLst/>
            </a:prstGeom>
          </p:spPr>
        </p:pic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32038016-CC52-4B25-9988-2D4D53D20FE0}"/>
              </a:ext>
            </a:extLst>
          </p:cNvPr>
          <p:cNvSpPr/>
          <p:nvPr/>
        </p:nvSpPr>
        <p:spPr>
          <a:xfrm>
            <a:off x="2239833" y="2437409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333477C-8E06-4C74-9ED4-22D065A563CF}"/>
              </a:ext>
            </a:extLst>
          </p:cNvPr>
          <p:cNvSpPr/>
          <p:nvPr/>
        </p:nvSpPr>
        <p:spPr>
          <a:xfrm>
            <a:off x="8124729" y="4553081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09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0ABB53-98EE-4541-836D-E2527C054D35}"/>
              </a:ext>
            </a:extLst>
          </p:cNvPr>
          <p:cNvGrpSpPr/>
          <p:nvPr/>
        </p:nvGrpSpPr>
        <p:grpSpPr>
          <a:xfrm>
            <a:off x="513368" y="954157"/>
            <a:ext cx="5009322" cy="4979001"/>
            <a:chOff x="1086678" y="957973"/>
            <a:chExt cx="5009322" cy="4979001"/>
          </a:xfrm>
        </p:grpSpPr>
        <p:pic>
          <p:nvPicPr>
            <p:cNvPr id="5" name="Picture 4" descr="A close up of a carrot&#10;&#10;Description automatically generated">
              <a:extLst>
                <a:ext uri="{FF2B5EF4-FFF2-40B4-BE49-F238E27FC236}">
                  <a16:creationId xmlns:a16="http://schemas.microsoft.com/office/drawing/2014/main" id="{FD4DFCC4-1C93-466D-86F9-CB56A8ED0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4427" y="1974050"/>
              <a:ext cx="2033793" cy="1335707"/>
            </a:xfrm>
            <a:prstGeom prst="rect">
              <a:avLst/>
            </a:prstGeom>
          </p:spPr>
        </p:pic>
        <p:pic>
          <p:nvPicPr>
            <p:cNvPr id="6" name="Picture 5" descr="A close up of a tree&#10;&#10;Description automatically generated">
              <a:extLst>
                <a:ext uri="{FF2B5EF4-FFF2-40B4-BE49-F238E27FC236}">
                  <a16:creationId xmlns:a16="http://schemas.microsoft.com/office/drawing/2014/main" id="{50412E12-AA76-4C09-A37D-2CC73FE54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216" y="2752412"/>
              <a:ext cx="1456083" cy="1638093"/>
            </a:xfrm>
            <a:prstGeom prst="rect">
              <a:avLst/>
            </a:prstGeom>
          </p:spPr>
        </p:pic>
        <p:pic>
          <p:nvPicPr>
            <p:cNvPr id="7" name="Picture 6" descr="A close up of a fruit&#10;&#10;Description automatically generated">
              <a:extLst>
                <a:ext uri="{FF2B5EF4-FFF2-40B4-BE49-F238E27FC236}">
                  <a16:creationId xmlns:a16="http://schemas.microsoft.com/office/drawing/2014/main" id="{F305BE10-9D43-4D25-AF82-95BBDBD74D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1793958" y="1498117"/>
              <a:ext cx="1537034" cy="1294673"/>
            </a:xfrm>
            <a:prstGeom prst="rect">
              <a:avLst/>
            </a:prstGeom>
          </p:spPr>
        </p:pic>
        <p:pic>
          <p:nvPicPr>
            <p:cNvPr id="8" name="Picture 7" descr="A close up of a fruit&#10;&#10;Description automatically generated">
              <a:extLst>
                <a:ext uri="{FF2B5EF4-FFF2-40B4-BE49-F238E27FC236}">
                  <a16:creationId xmlns:a16="http://schemas.microsoft.com/office/drawing/2014/main" id="{7C8ACB0C-2FF7-48CA-A090-6FC35412E1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3368623" y="957973"/>
              <a:ext cx="1339298" cy="1078425"/>
            </a:xfrm>
            <a:prstGeom prst="rect">
              <a:avLst/>
            </a:prstGeom>
          </p:spPr>
        </p:pic>
        <p:pic>
          <p:nvPicPr>
            <p:cNvPr id="9" name="Picture 2" descr="Image result for apple">
              <a:extLst>
                <a:ext uri="{FF2B5EF4-FFF2-40B4-BE49-F238E27FC236}">
                  <a16:creationId xmlns:a16="http://schemas.microsoft.com/office/drawing/2014/main" id="{C706BC1B-4597-4C96-9657-B12C0F907F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2715758" y="2947879"/>
              <a:ext cx="1339299" cy="136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509FE049-18B1-4A16-B5D3-34DCBDEB8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788481">
              <a:off x="4137784" y="3223991"/>
              <a:ext cx="1396034" cy="1499117"/>
            </a:xfrm>
            <a:prstGeom prst="rect">
              <a:avLst/>
            </a:prstGeom>
          </p:spPr>
        </p:pic>
        <p:pic>
          <p:nvPicPr>
            <p:cNvPr id="11" name="Picture 10" descr="A close up of a tomato&#10;&#10;Description automatically generated">
              <a:extLst>
                <a:ext uri="{FF2B5EF4-FFF2-40B4-BE49-F238E27FC236}">
                  <a16:creationId xmlns:a16="http://schemas.microsoft.com/office/drawing/2014/main" id="{BFFF1E55-9D95-46DB-9EC2-CCFC62B78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29903">
              <a:off x="2076713" y="4364470"/>
              <a:ext cx="1456083" cy="1119694"/>
            </a:xfrm>
            <a:prstGeom prst="rect">
              <a:avLst/>
            </a:prstGeom>
          </p:spPr>
        </p:pic>
        <p:pic>
          <p:nvPicPr>
            <p:cNvPr id="12" name="Picture 11" descr="A close up of a tree&#10;&#10;Description automatically generated">
              <a:extLst>
                <a:ext uri="{FF2B5EF4-FFF2-40B4-BE49-F238E27FC236}">
                  <a16:creationId xmlns:a16="http://schemas.microsoft.com/office/drawing/2014/main" id="{E1F10CCE-DA18-4739-984D-2A59B5E5F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3609902" y="4724454"/>
              <a:ext cx="948236" cy="1053147"/>
            </a:xfrm>
            <a:prstGeom prst="rect">
              <a:avLst/>
            </a:prstGeom>
          </p:spPr>
        </p:pic>
        <p:sp>
          <p:nvSpPr>
            <p:cNvPr id="13" name="Flowchart: Connector 12">
              <a:extLst>
                <a:ext uri="{FF2B5EF4-FFF2-40B4-BE49-F238E27FC236}">
                  <a16:creationId xmlns:a16="http://schemas.microsoft.com/office/drawing/2014/main" id="{1BEB8DE3-80B9-4024-8DB7-F7BCB216EC93}"/>
                </a:ext>
              </a:extLst>
            </p:cNvPr>
            <p:cNvSpPr/>
            <p:nvPr/>
          </p:nvSpPr>
          <p:spPr>
            <a:xfrm>
              <a:off x="1086678" y="993913"/>
              <a:ext cx="5009322" cy="49430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CA8A695-D82A-4190-86C8-3D48B598A17F}"/>
              </a:ext>
            </a:extLst>
          </p:cNvPr>
          <p:cNvGrpSpPr/>
          <p:nvPr/>
        </p:nvGrpSpPr>
        <p:grpSpPr>
          <a:xfrm>
            <a:off x="5709276" y="990097"/>
            <a:ext cx="5009322" cy="4943061"/>
            <a:chOff x="6367669" y="954157"/>
            <a:chExt cx="5009322" cy="4943061"/>
          </a:xfrm>
        </p:grpSpPr>
        <p:pic>
          <p:nvPicPr>
            <p:cNvPr id="15" name="Picture 4" descr="Image result for pear">
              <a:extLst>
                <a:ext uri="{FF2B5EF4-FFF2-40B4-BE49-F238E27FC236}">
                  <a16:creationId xmlns:a16="http://schemas.microsoft.com/office/drawing/2014/main" id="{8466FFC4-4FA8-4C7F-830A-F342AB9CED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 rot="18764676">
              <a:off x="6761568" y="2318329"/>
              <a:ext cx="1509782" cy="13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lowchart: Connector 15">
              <a:extLst>
                <a:ext uri="{FF2B5EF4-FFF2-40B4-BE49-F238E27FC236}">
                  <a16:creationId xmlns:a16="http://schemas.microsoft.com/office/drawing/2014/main" id="{9647AF11-AD7D-4AA0-8785-6A01EF613101}"/>
                </a:ext>
              </a:extLst>
            </p:cNvPr>
            <p:cNvSpPr/>
            <p:nvPr/>
          </p:nvSpPr>
          <p:spPr>
            <a:xfrm>
              <a:off x="6367669" y="954157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6" descr="Image result for sweetcorn">
              <a:extLst>
                <a:ext uri="{FF2B5EF4-FFF2-40B4-BE49-F238E27FC236}">
                  <a16:creationId xmlns:a16="http://schemas.microsoft.com/office/drawing/2014/main" id="{448389F3-3D8A-4180-9906-7F5FC5BD0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5949" y="1573428"/>
              <a:ext cx="1251984" cy="938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Image result for onion">
              <a:extLst>
                <a:ext uri="{FF2B5EF4-FFF2-40B4-BE49-F238E27FC236}">
                  <a16:creationId xmlns:a16="http://schemas.microsoft.com/office/drawing/2014/main" id="{77BE9A7C-FD27-4D37-8FDB-0578589F79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4814">
              <a:off x="7081362" y="3946848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 descr="A close up of food&#10;&#10;Description automatically generated">
              <a:extLst>
                <a:ext uri="{FF2B5EF4-FFF2-40B4-BE49-F238E27FC236}">
                  <a16:creationId xmlns:a16="http://schemas.microsoft.com/office/drawing/2014/main" id="{8BFDCC8B-DCE5-46E6-BDC0-0E883B39E5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825307">
              <a:off x="10068926" y="3968138"/>
              <a:ext cx="714375" cy="1190625"/>
            </a:xfrm>
            <a:prstGeom prst="rect">
              <a:avLst/>
            </a:prstGeom>
          </p:spPr>
        </p:pic>
        <p:pic>
          <p:nvPicPr>
            <p:cNvPr id="21" name="Picture 20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1AD43660-B37A-467C-8D47-A14B546E2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18239">
              <a:off x="8302811" y="4135063"/>
              <a:ext cx="1279403" cy="1338910"/>
            </a:xfrm>
            <a:prstGeom prst="rect">
              <a:avLst/>
            </a:prstGeom>
          </p:spPr>
        </p:pic>
        <p:pic>
          <p:nvPicPr>
            <p:cNvPr id="22" name="Picture 21" descr="A close up of a flower&#10;&#10;Description automatically generated">
              <a:extLst>
                <a:ext uri="{FF2B5EF4-FFF2-40B4-BE49-F238E27FC236}">
                  <a16:creationId xmlns:a16="http://schemas.microsoft.com/office/drawing/2014/main" id="{8F720B52-AC30-4352-A445-B4763D987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2420" y="1404881"/>
              <a:ext cx="783114" cy="786505"/>
            </a:xfrm>
            <a:prstGeom prst="rect">
              <a:avLst/>
            </a:prstGeom>
          </p:spPr>
        </p:pic>
        <p:pic>
          <p:nvPicPr>
            <p:cNvPr id="23" name="Picture 22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34046593-1AED-460F-A8DD-E42EBA7BC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1572" y="2694031"/>
              <a:ext cx="1017230" cy="1017230"/>
            </a:xfrm>
            <a:prstGeom prst="rect">
              <a:avLst/>
            </a:prstGeom>
          </p:spPr>
        </p:pic>
        <p:pic>
          <p:nvPicPr>
            <p:cNvPr id="25" name="Picture 24" descr="A close up of a tomato&#10;&#10;Description automatically generated">
              <a:extLst>
                <a:ext uri="{FF2B5EF4-FFF2-40B4-BE49-F238E27FC236}">
                  <a16:creationId xmlns:a16="http://schemas.microsoft.com/office/drawing/2014/main" id="{F4F53FA9-E54F-4413-8BC1-664997E8B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20584">
              <a:off x="9810766" y="2819160"/>
              <a:ext cx="1061726" cy="816443"/>
            </a:xfrm>
            <a:prstGeom prst="rect">
              <a:avLst/>
            </a:prstGeom>
          </p:spPr>
        </p:pic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AF7FB4A-215A-4FC5-95CC-871DD7E5FF50}"/>
              </a:ext>
            </a:extLst>
          </p:cNvPr>
          <p:cNvSpPr/>
          <p:nvPr/>
        </p:nvSpPr>
        <p:spPr>
          <a:xfrm>
            <a:off x="1428775" y="4187106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61C72D6-0A95-428E-8E26-4006CA7EFD4F}"/>
              </a:ext>
            </a:extLst>
          </p:cNvPr>
          <p:cNvSpPr/>
          <p:nvPr/>
        </p:nvSpPr>
        <p:spPr>
          <a:xfrm>
            <a:off x="8958320" y="2514600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28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35C37B19-B0E1-432C-853D-C8AECC47C1F2}"/>
              </a:ext>
            </a:extLst>
          </p:cNvPr>
          <p:cNvGrpSpPr/>
          <p:nvPr/>
        </p:nvGrpSpPr>
        <p:grpSpPr>
          <a:xfrm>
            <a:off x="401302" y="1019123"/>
            <a:ext cx="5009322" cy="4943061"/>
            <a:chOff x="1086678" y="957469"/>
            <a:chExt cx="5009322" cy="4943061"/>
          </a:xfrm>
        </p:grpSpPr>
        <p:pic>
          <p:nvPicPr>
            <p:cNvPr id="9" name="Picture 4" descr="Image result for pear">
              <a:extLst>
                <a:ext uri="{FF2B5EF4-FFF2-40B4-BE49-F238E27FC236}">
                  <a16:creationId xmlns:a16="http://schemas.microsoft.com/office/drawing/2014/main" id="{94E397AF-84ED-4642-AEBD-888CB15490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 rot="18764676">
              <a:off x="1480577" y="2321641"/>
              <a:ext cx="1509782" cy="13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6D5E8EAB-1A64-4E85-9FF3-B089BF0A573C}"/>
                </a:ext>
              </a:extLst>
            </p:cNvPr>
            <p:cNvSpPr/>
            <p:nvPr/>
          </p:nvSpPr>
          <p:spPr>
            <a:xfrm>
              <a:off x="1086678" y="957469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6" descr="Image result for sweetcorn">
              <a:extLst>
                <a:ext uri="{FF2B5EF4-FFF2-40B4-BE49-F238E27FC236}">
                  <a16:creationId xmlns:a16="http://schemas.microsoft.com/office/drawing/2014/main" id="{3800B015-DF87-4F54-94D8-7350819FE1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4958" y="1576740"/>
              <a:ext cx="1251984" cy="938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Image result for onion">
              <a:extLst>
                <a:ext uri="{FF2B5EF4-FFF2-40B4-BE49-F238E27FC236}">
                  <a16:creationId xmlns:a16="http://schemas.microsoft.com/office/drawing/2014/main" id="{DFC424F5-D77E-43C8-AE00-57E2A31E36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4814">
              <a:off x="1800371" y="3950160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A close up of food&#10;&#10;Description automatically generated">
              <a:extLst>
                <a:ext uri="{FF2B5EF4-FFF2-40B4-BE49-F238E27FC236}">
                  <a16:creationId xmlns:a16="http://schemas.microsoft.com/office/drawing/2014/main" id="{8436F928-B4BF-4C78-922E-9A858BDDF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825307">
              <a:off x="4787935" y="3971450"/>
              <a:ext cx="714375" cy="1190625"/>
            </a:xfrm>
            <a:prstGeom prst="rect">
              <a:avLst/>
            </a:prstGeom>
          </p:spPr>
        </p:pic>
        <p:pic>
          <p:nvPicPr>
            <p:cNvPr id="14" name="Picture 13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D4CF1A86-9ABE-4E21-92E4-137C990BD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18239">
              <a:off x="3021820" y="4138375"/>
              <a:ext cx="1279403" cy="1338910"/>
            </a:xfrm>
            <a:prstGeom prst="rect">
              <a:avLst/>
            </a:prstGeom>
          </p:spPr>
        </p:pic>
        <p:pic>
          <p:nvPicPr>
            <p:cNvPr id="15" name="Picture 14" descr="A close up of a flower&#10;&#10;Description automatically generated">
              <a:extLst>
                <a:ext uri="{FF2B5EF4-FFF2-40B4-BE49-F238E27FC236}">
                  <a16:creationId xmlns:a16="http://schemas.microsoft.com/office/drawing/2014/main" id="{8E942DB7-AE30-489B-A362-2886D5AAC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429" y="1408193"/>
              <a:ext cx="783114" cy="786505"/>
            </a:xfrm>
            <a:prstGeom prst="rect">
              <a:avLst/>
            </a:prstGeom>
          </p:spPr>
        </p:pic>
        <p:pic>
          <p:nvPicPr>
            <p:cNvPr id="16" name="Picture 15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5DD734F1-E03F-471F-9265-44B52508D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581" y="2697343"/>
              <a:ext cx="1017230" cy="1017230"/>
            </a:xfrm>
            <a:prstGeom prst="rect">
              <a:avLst/>
            </a:prstGeom>
          </p:spPr>
        </p:pic>
        <p:pic>
          <p:nvPicPr>
            <p:cNvPr id="17" name="Picture 16" descr="A close up of a tomato&#10;&#10;Description automatically generated">
              <a:extLst>
                <a:ext uri="{FF2B5EF4-FFF2-40B4-BE49-F238E27FC236}">
                  <a16:creationId xmlns:a16="http://schemas.microsoft.com/office/drawing/2014/main" id="{2ABA3B84-DFC2-4DCB-A187-350FEC83D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20584">
              <a:off x="4529775" y="2822472"/>
              <a:ext cx="1061726" cy="816443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DEEB141-EEE1-42EC-9900-FC3CE2375DFE}"/>
              </a:ext>
            </a:extLst>
          </p:cNvPr>
          <p:cNvGrpSpPr/>
          <p:nvPr/>
        </p:nvGrpSpPr>
        <p:grpSpPr>
          <a:xfrm>
            <a:off x="5640583" y="957469"/>
            <a:ext cx="5009322" cy="4943061"/>
            <a:chOff x="6559193" y="789524"/>
            <a:chExt cx="5009322" cy="4943061"/>
          </a:xfrm>
        </p:grpSpPr>
        <p:pic>
          <p:nvPicPr>
            <p:cNvPr id="21" name="Picture 20" descr="A close up of a carrot&#10;&#10;Description automatically generated">
              <a:extLst>
                <a:ext uri="{FF2B5EF4-FFF2-40B4-BE49-F238E27FC236}">
                  <a16:creationId xmlns:a16="http://schemas.microsoft.com/office/drawing/2014/main" id="{630175C3-44AC-404B-B12E-1553746675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7784" y="1973809"/>
              <a:ext cx="1722951" cy="1131559"/>
            </a:xfrm>
            <a:prstGeom prst="rect">
              <a:avLst/>
            </a:prstGeom>
          </p:spPr>
        </p:pic>
        <p:pic>
          <p:nvPicPr>
            <p:cNvPr id="22" name="Picture 21" descr="A close up of a tree&#10;&#10;Description automatically generated">
              <a:extLst>
                <a:ext uri="{FF2B5EF4-FFF2-40B4-BE49-F238E27FC236}">
                  <a16:creationId xmlns:a16="http://schemas.microsoft.com/office/drawing/2014/main" id="{41794227-90CA-4D69-A89C-375D373D5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7731" y="2548023"/>
              <a:ext cx="1456083" cy="1638093"/>
            </a:xfrm>
            <a:prstGeom prst="rect">
              <a:avLst/>
            </a:prstGeom>
          </p:spPr>
        </p:pic>
        <p:pic>
          <p:nvPicPr>
            <p:cNvPr id="23" name="Picture 22" descr="A close up of a fruit&#10;&#10;Description automatically generated">
              <a:extLst>
                <a:ext uri="{FF2B5EF4-FFF2-40B4-BE49-F238E27FC236}">
                  <a16:creationId xmlns:a16="http://schemas.microsoft.com/office/drawing/2014/main" id="{03D0B047-930F-464C-BAB3-D42B8F5F7E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7266473" y="1293728"/>
              <a:ext cx="1537034" cy="1294673"/>
            </a:xfrm>
            <a:prstGeom prst="rect">
              <a:avLst/>
            </a:prstGeom>
          </p:spPr>
        </p:pic>
        <p:pic>
          <p:nvPicPr>
            <p:cNvPr id="24" name="Picture 2" descr="Image result for apple">
              <a:extLst>
                <a:ext uri="{FF2B5EF4-FFF2-40B4-BE49-F238E27FC236}">
                  <a16:creationId xmlns:a16="http://schemas.microsoft.com/office/drawing/2014/main" id="{E0357DC0-4E5D-411F-97A9-332E48F7A6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8188273" y="2743490"/>
              <a:ext cx="1339299" cy="136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4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7AE9B7D8-1958-4219-B853-959FC3448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788481">
              <a:off x="9610299" y="3019602"/>
              <a:ext cx="1396034" cy="1499117"/>
            </a:xfrm>
            <a:prstGeom prst="rect">
              <a:avLst/>
            </a:prstGeom>
          </p:spPr>
        </p:pic>
        <p:pic>
          <p:nvPicPr>
            <p:cNvPr id="27" name="Picture 26" descr="A close up of a tree&#10;&#10;Description automatically generated">
              <a:extLst>
                <a:ext uri="{FF2B5EF4-FFF2-40B4-BE49-F238E27FC236}">
                  <a16:creationId xmlns:a16="http://schemas.microsoft.com/office/drawing/2014/main" id="{2E2E8EA1-6E42-4E6E-892D-158BF8B53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9082417" y="4520065"/>
              <a:ext cx="948236" cy="1053147"/>
            </a:xfrm>
            <a:prstGeom prst="rect">
              <a:avLst/>
            </a:prstGeom>
          </p:spPr>
        </p:pic>
        <p:sp>
          <p:nvSpPr>
            <p:cNvPr id="28" name="Flowchart: Connector 27">
              <a:extLst>
                <a:ext uri="{FF2B5EF4-FFF2-40B4-BE49-F238E27FC236}">
                  <a16:creationId xmlns:a16="http://schemas.microsoft.com/office/drawing/2014/main" id="{1CC48DF2-DA1F-4294-82EF-3030990F3396}"/>
                </a:ext>
              </a:extLst>
            </p:cNvPr>
            <p:cNvSpPr/>
            <p:nvPr/>
          </p:nvSpPr>
          <p:spPr>
            <a:xfrm>
              <a:off x="6559193" y="789524"/>
              <a:ext cx="5009322" cy="49430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Picture 8" descr="Image result for onion">
              <a:extLst>
                <a:ext uri="{FF2B5EF4-FFF2-40B4-BE49-F238E27FC236}">
                  <a16:creationId xmlns:a16="http://schemas.microsoft.com/office/drawing/2014/main" id="{8FDCBDAD-BE96-4BDD-ADD9-5E5DBF0397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43824">
              <a:off x="8992725" y="1095284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33" descr="A close up of a fruit&#10;&#10;Description automatically generated">
              <a:extLst>
                <a:ext uri="{FF2B5EF4-FFF2-40B4-BE49-F238E27FC236}">
                  <a16:creationId xmlns:a16="http://schemas.microsoft.com/office/drawing/2014/main" id="{523CDF9B-73F2-4BF1-9BAE-497A9D6BD6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7688455" y="4125439"/>
              <a:ext cx="1339298" cy="1078425"/>
            </a:xfrm>
            <a:prstGeom prst="rect">
              <a:avLst/>
            </a:prstGeom>
          </p:spPr>
        </p:pic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6C42CC94-3924-435D-B5AD-1DDF228B6D47}"/>
              </a:ext>
            </a:extLst>
          </p:cNvPr>
          <p:cNvSpPr/>
          <p:nvPr/>
        </p:nvSpPr>
        <p:spPr>
          <a:xfrm>
            <a:off x="926891" y="3837424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504A2B0-6B0D-4A14-88ED-29C41E0E3C59}"/>
              </a:ext>
            </a:extLst>
          </p:cNvPr>
          <p:cNvSpPr/>
          <p:nvPr/>
        </p:nvSpPr>
        <p:spPr>
          <a:xfrm>
            <a:off x="7806198" y="1196658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4BE518C-EFB3-44A9-9A51-09219B9F03E2}"/>
              </a:ext>
            </a:extLst>
          </p:cNvPr>
          <p:cNvGrpSpPr/>
          <p:nvPr/>
        </p:nvGrpSpPr>
        <p:grpSpPr>
          <a:xfrm>
            <a:off x="442831" y="1124773"/>
            <a:ext cx="5009322" cy="4943061"/>
            <a:chOff x="6559193" y="789524"/>
            <a:chExt cx="5009322" cy="4943061"/>
          </a:xfrm>
        </p:grpSpPr>
        <p:pic>
          <p:nvPicPr>
            <p:cNvPr id="5" name="Picture 4" descr="A close up of a carrot&#10;&#10;Description automatically generated">
              <a:extLst>
                <a:ext uri="{FF2B5EF4-FFF2-40B4-BE49-F238E27FC236}">
                  <a16:creationId xmlns:a16="http://schemas.microsoft.com/office/drawing/2014/main" id="{C03CFC46-9A42-4DA9-9528-E0B1DDB37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7784" y="1973809"/>
              <a:ext cx="1722951" cy="1131559"/>
            </a:xfrm>
            <a:prstGeom prst="rect">
              <a:avLst/>
            </a:prstGeom>
          </p:spPr>
        </p:pic>
        <p:pic>
          <p:nvPicPr>
            <p:cNvPr id="6" name="Picture 5" descr="A close up of a tree&#10;&#10;Description automatically generated">
              <a:extLst>
                <a:ext uri="{FF2B5EF4-FFF2-40B4-BE49-F238E27FC236}">
                  <a16:creationId xmlns:a16="http://schemas.microsoft.com/office/drawing/2014/main" id="{6AF8D328-223C-46DA-9AB4-EA695B00B0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7731" y="2548023"/>
              <a:ext cx="1456083" cy="1638093"/>
            </a:xfrm>
            <a:prstGeom prst="rect">
              <a:avLst/>
            </a:prstGeom>
          </p:spPr>
        </p:pic>
        <p:pic>
          <p:nvPicPr>
            <p:cNvPr id="7" name="Picture 6" descr="A close up of a fruit&#10;&#10;Description automatically generated">
              <a:extLst>
                <a:ext uri="{FF2B5EF4-FFF2-40B4-BE49-F238E27FC236}">
                  <a16:creationId xmlns:a16="http://schemas.microsoft.com/office/drawing/2014/main" id="{4A7F9B7A-1507-425D-AD5D-18580106A2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7266473" y="1293728"/>
              <a:ext cx="1537034" cy="1294673"/>
            </a:xfrm>
            <a:prstGeom prst="rect">
              <a:avLst/>
            </a:prstGeom>
          </p:spPr>
        </p:pic>
        <p:pic>
          <p:nvPicPr>
            <p:cNvPr id="8" name="Picture 2" descr="Image result for apple">
              <a:extLst>
                <a:ext uri="{FF2B5EF4-FFF2-40B4-BE49-F238E27FC236}">
                  <a16:creationId xmlns:a16="http://schemas.microsoft.com/office/drawing/2014/main" id="{63FB6F50-EC58-49EB-811E-9C5279BFC2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8188273" y="2743490"/>
              <a:ext cx="1339299" cy="136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2054977A-6E60-46CF-84B0-08275A6F7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788481">
              <a:off x="9610299" y="3019602"/>
              <a:ext cx="1396034" cy="1499117"/>
            </a:xfrm>
            <a:prstGeom prst="rect">
              <a:avLst/>
            </a:prstGeom>
          </p:spPr>
        </p:pic>
        <p:pic>
          <p:nvPicPr>
            <p:cNvPr id="10" name="Picture 9" descr="A close up of a tree&#10;&#10;Description automatically generated">
              <a:extLst>
                <a:ext uri="{FF2B5EF4-FFF2-40B4-BE49-F238E27FC236}">
                  <a16:creationId xmlns:a16="http://schemas.microsoft.com/office/drawing/2014/main" id="{70572624-4516-4C2C-9336-5C9CF9202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9082417" y="4520065"/>
              <a:ext cx="948236" cy="1053147"/>
            </a:xfrm>
            <a:prstGeom prst="rect">
              <a:avLst/>
            </a:prstGeom>
          </p:spPr>
        </p:pic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1EBC9E1E-AECD-415C-95F0-3F015E2320D1}"/>
                </a:ext>
              </a:extLst>
            </p:cNvPr>
            <p:cNvSpPr/>
            <p:nvPr/>
          </p:nvSpPr>
          <p:spPr>
            <a:xfrm>
              <a:off x="6559193" y="789524"/>
              <a:ext cx="5009322" cy="49430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8" descr="Image result for onion">
              <a:extLst>
                <a:ext uri="{FF2B5EF4-FFF2-40B4-BE49-F238E27FC236}">
                  <a16:creationId xmlns:a16="http://schemas.microsoft.com/office/drawing/2014/main" id="{FE30B3AC-9641-4BCC-BE66-A4984D2E5E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43824">
              <a:off x="8992725" y="1095284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A close up of a fruit&#10;&#10;Description automatically generated">
              <a:extLst>
                <a:ext uri="{FF2B5EF4-FFF2-40B4-BE49-F238E27FC236}">
                  <a16:creationId xmlns:a16="http://schemas.microsoft.com/office/drawing/2014/main" id="{8FB0A28E-EF0B-4BB0-A968-302D584B07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7688455" y="4125439"/>
              <a:ext cx="1339298" cy="107842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8A79C7-88B8-4FAE-9333-D65B04D1C974}"/>
              </a:ext>
            </a:extLst>
          </p:cNvPr>
          <p:cNvGrpSpPr/>
          <p:nvPr/>
        </p:nvGrpSpPr>
        <p:grpSpPr>
          <a:xfrm>
            <a:off x="5725593" y="1124773"/>
            <a:ext cx="5009322" cy="4943061"/>
            <a:chOff x="6608773" y="801782"/>
            <a:chExt cx="5009322" cy="4943061"/>
          </a:xfrm>
        </p:grpSpPr>
        <p:pic>
          <p:nvPicPr>
            <p:cNvPr id="15" name="Picture 4" descr="Image result for pear">
              <a:extLst>
                <a:ext uri="{FF2B5EF4-FFF2-40B4-BE49-F238E27FC236}">
                  <a16:creationId xmlns:a16="http://schemas.microsoft.com/office/drawing/2014/main" id="{07A04095-7DEA-4178-B35B-77B03B3C35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 rot="18764676">
              <a:off x="7170813" y="3428855"/>
              <a:ext cx="1509782" cy="13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lowchart: Connector 15">
              <a:extLst>
                <a:ext uri="{FF2B5EF4-FFF2-40B4-BE49-F238E27FC236}">
                  <a16:creationId xmlns:a16="http://schemas.microsoft.com/office/drawing/2014/main" id="{CD8C9CA5-8CA3-416C-938A-E1BCFE5DB53C}"/>
                </a:ext>
              </a:extLst>
            </p:cNvPr>
            <p:cNvSpPr/>
            <p:nvPr/>
          </p:nvSpPr>
          <p:spPr>
            <a:xfrm>
              <a:off x="6608773" y="801782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6" descr="Image result for sweetcorn">
              <a:extLst>
                <a:ext uri="{FF2B5EF4-FFF2-40B4-BE49-F238E27FC236}">
                  <a16:creationId xmlns:a16="http://schemas.microsoft.com/office/drawing/2014/main" id="{EE956ED4-CBB8-4F02-B88C-1E89112ADD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7053" y="1421053"/>
              <a:ext cx="1251984" cy="938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A close up of food&#10;&#10;Description automatically generated">
              <a:extLst>
                <a:ext uri="{FF2B5EF4-FFF2-40B4-BE49-F238E27FC236}">
                  <a16:creationId xmlns:a16="http://schemas.microsoft.com/office/drawing/2014/main" id="{742D1D9F-A59F-49EC-A3A1-95164EBCD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825307">
              <a:off x="10310030" y="3815763"/>
              <a:ext cx="714375" cy="1190625"/>
            </a:xfrm>
            <a:prstGeom prst="rect">
              <a:avLst/>
            </a:prstGeom>
          </p:spPr>
        </p:pic>
        <p:pic>
          <p:nvPicPr>
            <p:cNvPr id="20" name="Picture 19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C6FBAB4F-235F-4EE5-9EC5-C62C50FA5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18239">
              <a:off x="8516980" y="2366884"/>
              <a:ext cx="1279403" cy="1338910"/>
            </a:xfrm>
            <a:prstGeom prst="rect">
              <a:avLst/>
            </a:prstGeom>
          </p:spPr>
        </p:pic>
        <p:pic>
          <p:nvPicPr>
            <p:cNvPr id="21" name="Picture 20" descr="A close up of a flower&#10;&#10;Description automatically generated">
              <a:extLst>
                <a:ext uri="{FF2B5EF4-FFF2-40B4-BE49-F238E27FC236}">
                  <a16:creationId xmlns:a16="http://schemas.microsoft.com/office/drawing/2014/main" id="{BB58A3DF-CBB7-4CBF-88F9-CB07A3E07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409" y="2399041"/>
              <a:ext cx="783114" cy="786505"/>
            </a:xfrm>
            <a:prstGeom prst="rect">
              <a:avLst/>
            </a:prstGeom>
          </p:spPr>
        </p:pic>
        <p:pic>
          <p:nvPicPr>
            <p:cNvPr id="22" name="Picture 21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C69B0C0A-F8D7-4B72-878C-BAA1746CE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8602" y="2579074"/>
              <a:ext cx="1017230" cy="1017230"/>
            </a:xfrm>
            <a:prstGeom prst="rect">
              <a:avLst/>
            </a:prstGeom>
          </p:spPr>
        </p:pic>
        <p:pic>
          <p:nvPicPr>
            <p:cNvPr id="23" name="Picture 22" descr="A close up of a tomato&#10;&#10;Description automatically generated">
              <a:extLst>
                <a:ext uri="{FF2B5EF4-FFF2-40B4-BE49-F238E27FC236}">
                  <a16:creationId xmlns:a16="http://schemas.microsoft.com/office/drawing/2014/main" id="{3F242253-5448-45AC-B668-763EF95A0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20584">
              <a:off x="8697432" y="4549727"/>
              <a:ext cx="1061726" cy="816443"/>
            </a:xfrm>
            <a:prstGeom prst="rect">
              <a:avLst/>
            </a:prstGeom>
          </p:spPr>
        </p:pic>
        <p:pic>
          <p:nvPicPr>
            <p:cNvPr id="25" name="Picture 24" descr="A close up of a tree&#10;&#10;Description automatically generated">
              <a:extLst>
                <a:ext uri="{FF2B5EF4-FFF2-40B4-BE49-F238E27FC236}">
                  <a16:creationId xmlns:a16="http://schemas.microsoft.com/office/drawing/2014/main" id="{85536148-42F2-4185-A38D-C2FECEC2AE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47562">
              <a:off x="7999092" y="1087211"/>
              <a:ext cx="1217806" cy="1370031"/>
            </a:xfrm>
            <a:prstGeom prst="rect">
              <a:avLst/>
            </a:prstGeom>
          </p:spPr>
        </p:pic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3C60DDFD-0D3E-477A-9525-05B80E406D76}"/>
              </a:ext>
            </a:extLst>
          </p:cNvPr>
          <p:cNvSpPr/>
          <p:nvPr/>
        </p:nvSpPr>
        <p:spPr>
          <a:xfrm>
            <a:off x="673121" y="2988228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2681425-11EE-43BC-8E26-58D3F8D0D6E1}"/>
              </a:ext>
            </a:extLst>
          </p:cNvPr>
          <p:cNvSpPr/>
          <p:nvPr/>
        </p:nvSpPr>
        <p:spPr>
          <a:xfrm>
            <a:off x="6964230" y="1352583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8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5CF676E-8137-48A8-BEFC-239AA8F28259}"/>
              </a:ext>
            </a:extLst>
          </p:cNvPr>
          <p:cNvGrpSpPr/>
          <p:nvPr/>
        </p:nvGrpSpPr>
        <p:grpSpPr>
          <a:xfrm>
            <a:off x="477114" y="1009086"/>
            <a:ext cx="5009322" cy="4943061"/>
            <a:chOff x="6608773" y="801782"/>
            <a:chExt cx="5009322" cy="4943061"/>
          </a:xfrm>
        </p:grpSpPr>
        <p:pic>
          <p:nvPicPr>
            <p:cNvPr id="5" name="Picture 4" descr="Image result for pear">
              <a:extLst>
                <a:ext uri="{FF2B5EF4-FFF2-40B4-BE49-F238E27FC236}">
                  <a16:creationId xmlns:a16="http://schemas.microsoft.com/office/drawing/2014/main" id="{08434F2F-431B-46B3-8F02-316A1492C7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 rot="18764676">
              <a:off x="7170813" y="3428855"/>
              <a:ext cx="1509782" cy="13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2EA0D2D2-277D-471B-BAED-9F609BED174B}"/>
                </a:ext>
              </a:extLst>
            </p:cNvPr>
            <p:cNvSpPr/>
            <p:nvPr/>
          </p:nvSpPr>
          <p:spPr>
            <a:xfrm>
              <a:off x="6608773" y="801782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 descr="Image result for sweetcorn">
              <a:extLst>
                <a:ext uri="{FF2B5EF4-FFF2-40B4-BE49-F238E27FC236}">
                  <a16:creationId xmlns:a16="http://schemas.microsoft.com/office/drawing/2014/main" id="{913A2700-A41A-4A10-81F5-D14692AEE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7053" y="1421053"/>
              <a:ext cx="1251984" cy="938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close up of food&#10;&#10;Description automatically generated">
              <a:extLst>
                <a:ext uri="{FF2B5EF4-FFF2-40B4-BE49-F238E27FC236}">
                  <a16:creationId xmlns:a16="http://schemas.microsoft.com/office/drawing/2014/main" id="{BEAADC2D-EDC9-44B1-A1BD-3C74AE8DB2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825307">
              <a:off x="10310030" y="3815763"/>
              <a:ext cx="714375" cy="1190625"/>
            </a:xfrm>
            <a:prstGeom prst="rect">
              <a:avLst/>
            </a:prstGeom>
          </p:spPr>
        </p:pic>
        <p:pic>
          <p:nvPicPr>
            <p:cNvPr id="9" name="Picture 8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8B7A8543-F98D-4248-8CFD-CC237EF8E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18239">
              <a:off x="8516980" y="2366884"/>
              <a:ext cx="1279403" cy="1338910"/>
            </a:xfrm>
            <a:prstGeom prst="rect">
              <a:avLst/>
            </a:prstGeom>
          </p:spPr>
        </p:pic>
        <p:pic>
          <p:nvPicPr>
            <p:cNvPr id="10" name="Picture 9" descr="A close up of a flower&#10;&#10;Description automatically generated">
              <a:extLst>
                <a:ext uri="{FF2B5EF4-FFF2-40B4-BE49-F238E27FC236}">
                  <a16:creationId xmlns:a16="http://schemas.microsoft.com/office/drawing/2014/main" id="{F39637F8-D8EF-4202-9AA3-2A3890D5A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409" y="2399041"/>
              <a:ext cx="783114" cy="786505"/>
            </a:xfrm>
            <a:prstGeom prst="rect">
              <a:avLst/>
            </a:prstGeom>
          </p:spPr>
        </p:pic>
        <p:pic>
          <p:nvPicPr>
            <p:cNvPr id="11" name="Picture 10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E901054F-B019-49EE-9FF4-D26B0A7D9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8602" y="2579074"/>
              <a:ext cx="1017230" cy="1017230"/>
            </a:xfrm>
            <a:prstGeom prst="rect">
              <a:avLst/>
            </a:prstGeom>
          </p:spPr>
        </p:pic>
        <p:pic>
          <p:nvPicPr>
            <p:cNvPr id="12" name="Picture 11" descr="A close up of a tomato&#10;&#10;Description automatically generated">
              <a:extLst>
                <a:ext uri="{FF2B5EF4-FFF2-40B4-BE49-F238E27FC236}">
                  <a16:creationId xmlns:a16="http://schemas.microsoft.com/office/drawing/2014/main" id="{98488E55-EF08-471B-BBB2-E2E302041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20584">
              <a:off x="8697432" y="4549727"/>
              <a:ext cx="1061726" cy="816443"/>
            </a:xfrm>
            <a:prstGeom prst="rect">
              <a:avLst/>
            </a:prstGeom>
          </p:spPr>
        </p:pic>
        <p:pic>
          <p:nvPicPr>
            <p:cNvPr id="13" name="Picture 12" descr="A close up of a tree&#10;&#10;Description automatically generated">
              <a:extLst>
                <a:ext uri="{FF2B5EF4-FFF2-40B4-BE49-F238E27FC236}">
                  <a16:creationId xmlns:a16="http://schemas.microsoft.com/office/drawing/2014/main" id="{23550B5D-FA4D-4783-8903-B87BB5F02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47562">
              <a:off x="7999092" y="1087211"/>
              <a:ext cx="1217806" cy="1370031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F3F47D8-3351-4CA8-A7B7-71A445D3C4E4}"/>
              </a:ext>
            </a:extLst>
          </p:cNvPr>
          <p:cNvGrpSpPr/>
          <p:nvPr/>
        </p:nvGrpSpPr>
        <p:grpSpPr>
          <a:xfrm>
            <a:off x="5660106" y="1009086"/>
            <a:ext cx="5009322" cy="4943061"/>
            <a:chOff x="6310750" y="841782"/>
            <a:chExt cx="5009322" cy="4943061"/>
          </a:xfrm>
        </p:grpSpPr>
        <p:pic>
          <p:nvPicPr>
            <p:cNvPr id="15" name="Picture 14" descr="A close up of a carrot&#10;&#10;Description automatically generated">
              <a:extLst>
                <a:ext uri="{FF2B5EF4-FFF2-40B4-BE49-F238E27FC236}">
                  <a16:creationId xmlns:a16="http://schemas.microsoft.com/office/drawing/2014/main" id="{82B58C6F-1346-4B31-B5AB-9D0C3847A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9341" y="2026067"/>
              <a:ext cx="1722951" cy="1131559"/>
            </a:xfrm>
            <a:prstGeom prst="rect">
              <a:avLst/>
            </a:prstGeom>
          </p:spPr>
        </p:pic>
        <p:pic>
          <p:nvPicPr>
            <p:cNvPr id="17" name="Picture 16" descr="A close up of a fruit&#10;&#10;Description automatically generated">
              <a:extLst>
                <a:ext uri="{FF2B5EF4-FFF2-40B4-BE49-F238E27FC236}">
                  <a16:creationId xmlns:a16="http://schemas.microsoft.com/office/drawing/2014/main" id="{A6B24222-6466-416A-9102-8E62886454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6399257" y="2920652"/>
              <a:ext cx="1537034" cy="1294673"/>
            </a:xfrm>
            <a:prstGeom prst="rect">
              <a:avLst/>
            </a:prstGeom>
          </p:spPr>
        </p:pic>
        <p:pic>
          <p:nvPicPr>
            <p:cNvPr id="18" name="Picture 2" descr="Image result for apple">
              <a:extLst>
                <a:ext uri="{FF2B5EF4-FFF2-40B4-BE49-F238E27FC236}">
                  <a16:creationId xmlns:a16="http://schemas.microsoft.com/office/drawing/2014/main" id="{506AAAD9-208D-4A9E-BE2E-456105C01A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7939830" y="2795748"/>
              <a:ext cx="1339299" cy="136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E81AD125-291C-427F-9720-1DE7B4C4C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788481">
              <a:off x="9361856" y="3071860"/>
              <a:ext cx="1396034" cy="1499117"/>
            </a:xfrm>
            <a:prstGeom prst="rect">
              <a:avLst/>
            </a:prstGeom>
          </p:spPr>
        </p:pic>
        <p:pic>
          <p:nvPicPr>
            <p:cNvPr id="20" name="Picture 19" descr="A close up of a tree&#10;&#10;Description automatically generated">
              <a:extLst>
                <a:ext uri="{FF2B5EF4-FFF2-40B4-BE49-F238E27FC236}">
                  <a16:creationId xmlns:a16="http://schemas.microsoft.com/office/drawing/2014/main" id="{DB892522-9F09-45FE-A260-A11C360E5C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8833974" y="4572323"/>
              <a:ext cx="948236" cy="1053147"/>
            </a:xfrm>
            <a:prstGeom prst="rect">
              <a:avLst/>
            </a:prstGeom>
          </p:spPr>
        </p:pic>
        <p:sp>
          <p:nvSpPr>
            <p:cNvPr id="21" name="Flowchart: Connector 20">
              <a:extLst>
                <a:ext uri="{FF2B5EF4-FFF2-40B4-BE49-F238E27FC236}">
                  <a16:creationId xmlns:a16="http://schemas.microsoft.com/office/drawing/2014/main" id="{20FC2EC6-9E0D-4446-9B99-434AAD290784}"/>
                </a:ext>
              </a:extLst>
            </p:cNvPr>
            <p:cNvSpPr/>
            <p:nvPr/>
          </p:nvSpPr>
          <p:spPr>
            <a:xfrm>
              <a:off x="6310750" y="841782"/>
              <a:ext cx="5009322" cy="49430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8" descr="Image result for onion">
              <a:extLst>
                <a:ext uri="{FF2B5EF4-FFF2-40B4-BE49-F238E27FC236}">
                  <a16:creationId xmlns:a16="http://schemas.microsoft.com/office/drawing/2014/main" id="{F98705F5-7D6D-4BA1-99A1-C079520DF5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43824">
              <a:off x="7234518" y="1522551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A close up of a fruit&#10;&#10;Description automatically generated">
              <a:extLst>
                <a:ext uri="{FF2B5EF4-FFF2-40B4-BE49-F238E27FC236}">
                  <a16:creationId xmlns:a16="http://schemas.microsoft.com/office/drawing/2014/main" id="{373BB3C8-C02D-49D7-9CD9-070B775F4C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7440012" y="4177697"/>
              <a:ext cx="1339298" cy="1078425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32377CA-4C97-49F2-ADAC-7C88D4EF4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 rot="1893546">
              <a:off x="8870632" y="1419779"/>
              <a:ext cx="911743" cy="548219"/>
            </a:xfrm>
            <a:prstGeom prst="rect">
              <a:avLst/>
            </a:prstGeom>
          </p:spPr>
        </p:pic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A5C0A3B7-89A4-4C5A-902C-4C291A7F1D37}"/>
              </a:ext>
            </a:extLst>
          </p:cNvPr>
          <p:cNvSpPr/>
          <p:nvPr/>
        </p:nvSpPr>
        <p:spPr>
          <a:xfrm>
            <a:off x="3704679" y="3887385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9E80060-6147-4FEB-BE95-5ED1EA4C5018}"/>
              </a:ext>
            </a:extLst>
          </p:cNvPr>
          <p:cNvSpPr/>
          <p:nvPr/>
        </p:nvSpPr>
        <p:spPr>
          <a:xfrm>
            <a:off x="7911951" y="1164111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0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9B0D421-C61C-4D4F-971E-4783FFC5BEF5}"/>
              </a:ext>
            </a:extLst>
          </p:cNvPr>
          <p:cNvGrpSpPr/>
          <p:nvPr/>
        </p:nvGrpSpPr>
        <p:grpSpPr>
          <a:xfrm>
            <a:off x="511331" y="1234169"/>
            <a:ext cx="5009322" cy="4943061"/>
            <a:chOff x="6310750" y="841782"/>
            <a:chExt cx="5009322" cy="4943061"/>
          </a:xfrm>
        </p:grpSpPr>
        <p:pic>
          <p:nvPicPr>
            <p:cNvPr id="5" name="Picture 4" descr="A close up of a carrot&#10;&#10;Description automatically generated">
              <a:extLst>
                <a:ext uri="{FF2B5EF4-FFF2-40B4-BE49-F238E27FC236}">
                  <a16:creationId xmlns:a16="http://schemas.microsoft.com/office/drawing/2014/main" id="{54D45B2A-7B46-41BB-9679-29BBB638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9341" y="2026067"/>
              <a:ext cx="1722951" cy="1131559"/>
            </a:xfrm>
            <a:prstGeom prst="rect">
              <a:avLst/>
            </a:prstGeom>
          </p:spPr>
        </p:pic>
        <p:pic>
          <p:nvPicPr>
            <p:cNvPr id="6" name="Picture 5" descr="A close up of a fruit&#10;&#10;Description automatically generated">
              <a:extLst>
                <a:ext uri="{FF2B5EF4-FFF2-40B4-BE49-F238E27FC236}">
                  <a16:creationId xmlns:a16="http://schemas.microsoft.com/office/drawing/2014/main" id="{B77D0900-A69B-45BC-9528-3522D7F4C6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" t="9593" r="42065" b="17527"/>
            <a:stretch/>
          </p:blipFill>
          <p:spPr>
            <a:xfrm>
              <a:off x="6399257" y="2920652"/>
              <a:ext cx="1537034" cy="1294673"/>
            </a:xfrm>
            <a:prstGeom prst="rect">
              <a:avLst/>
            </a:prstGeom>
          </p:spPr>
        </p:pic>
        <p:pic>
          <p:nvPicPr>
            <p:cNvPr id="7" name="Picture 2" descr="Image result for apple">
              <a:extLst>
                <a:ext uri="{FF2B5EF4-FFF2-40B4-BE49-F238E27FC236}">
                  <a16:creationId xmlns:a16="http://schemas.microsoft.com/office/drawing/2014/main" id="{E1D6F898-4C69-4A65-9AA4-1E420B4690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9047">
              <a:off x="7939830" y="2795748"/>
              <a:ext cx="1339299" cy="1369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picture containing squash, fruit, table, sitting&#10;&#10;Description automatically generated">
              <a:extLst>
                <a:ext uri="{FF2B5EF4-FFF2-40B4-BE49-F238E27FC236}">
                  <a16:creationId xmlns:a16="http://schemas.microsoft.com/office/drawing/2014/main" id="{8BC731F5-86E4-4E53-80BA-96DF51AF6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788481">
              <a:off x="9361856" y="3071860"/>
              <a:ext cx="1396034" cy="1499117"/>
            </a:xfrm>
            <a:prstGeom prst="rect">
              <a:avLst/>
            </a:prstGeom>
          </p:spPr>
        </p:pic>
        <p:pic>
          <p:nvPicPr>
            <p:cNvPr id="9" name="Picture 8" descr="A close up of a tree&#10;&#10;Description automatically generated">
              <a:extLst>
                <a:ext uri="{FF2B5EF4-FFF2-40B4-BE49-F238E27FC236}">
                  <a16:creationId xmlns:a16="http://schemas.microsoft.com/office/drawing/2014/main" id="{9918FBEC-2A75-492D-9B90-0DAFDF2230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08798">
              <a:off x="8833974" y="4572323"/>
              <a:ext cx="948236" cy="1053147"/>
            </a:xfrm>
            <a:prstGeom prst="rect">
              <a:avLst/>
            </a:prstGeom>
          </p:spPr>
        </p:pic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396CEE42-7CBE-4909-A133-42F4C209BFBD}"/>
                </a:ext>
              </a:extLst>
            </p:cNvPr>
            <p:cNvSpPr/>
            <p:nvPr/>
          </p:nvSpPr>
          <p:spPr>
            <a:xfrm>
              <a:off x="6310750" y="841782"/>
              <a:ext cx="5009322" cy="4943061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8" descr="Image result for onion">
              <a:extLst>
                <a:ext uri="{FF2B5EF4-FFF2-40B4-BE49-F238E27FC236}">
                  <a16:creationId xmlns:a16="http://schemas.microsoft.com/office/drawing/2014/main" id="{506F2628-A1DD-44ED-860F-89A414FD81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43824">
              <a:off x="7234518" y="1522551"/>
              <a:ext cx="1233206" cy="1233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A close up of a fruit&#10;&#10;Description automatically generated">
              <a:extLst>
                <a:ext uri="{FF2B5EF4-FFF2-40B4-BE49-F238E27FC236}">
                  <a16:creationId xmlns:a16="http://schemas.microsoft.com/office/drawing/2014/main" id="{FE6E685D-8A65-4739-BAAD-025A355DAE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21"/>
            <a:stretch/>
          </p:blipFill>
          <p:spPr>
            <a:xfrm rot="2074504">
              <a:off x="7440012" y="4177697"/>
              <a:ext cx="1339298" cy="107842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F254949-781A-4B61-AD41-5A3422195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893546">
              <a:off x="8870632" y="1419779"/>
              <a:ext cx="911743" cy="548219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CF1843D-4242-4250-A6F4-92EA2A45C3A8}"/>
              </a:ext>
            </a:extLst>
          </p:cNvPr>
          <p:cNvGrpSpPr/>
          <p:nvPr/>
        </p:nvGrpSpPr>
        <p:grpSpPr>
          <a:xfrm>
            <a:off x="5794117" y="1233238"/>
            <a:ext cx="5009322" cy="4943061"/>
            <a:chOff x="5794117" y="1233238"/>
            <a:chExt cx="5009322" cy="4943061"/>
          </a:xfrm>
        </p:grpSpPr>
        <p:pic>
          <p:nvPicPr>
            <p:cNvPr id="17" name="Picture 16" descr="Image result for pear">
              <a:extLst>
                <a:ext uri="{FF2B5EF4-FFF2-40B4-BE49-F238E27FC236}">
                  <a16:creationId xmlns:a16="http://schemas.microsoft.com/office/drawing/2014/main" id="{D2597392-CA1A-4411-9B2C-B085811FAC9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 rot="18764676">
              <a:off x="6356157" y="3860311"/>
              <a:ext cx="1509782" cy="13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Flowchart: Connector 17">
              <a:extLst>
                <a:ext uri="{FF2B5EF4-FFF2-40B4-BE49-F238E27FC236}">
                  <a16:creationId xmlns:a16="http://schemas.microsoft.com/office/drawing/2014/main" id="{1302F605-77AA-4E49-AF50-2FB863304CCF}"/>
                </a:ext>
              </a:extLst>
            </p:cNvPr>
            <p:cNvSpPr/>
            <p:nvPr/>
          </p:nvSpPr>
          <p:spPr>
            <a:xfrm>
              <a:off x="5794117" y="1233238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 descr="Image result for sweetcorn">
              <a:extLst>
                <a:ext uri="{FF2B5EF4-FFF2-40B4-BE49-F238E27FC236}">
                  <a16:creationId xmlns:a16="http://schemas.microsoft.com/office/drawing/2014/main" id="{BFD262A7-5C78-4480-BFB3-9E38BBAAE6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8992" y="2913602"/>
              <a:ext cx="1251984" cy="938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7ADDB479-BA7A-4ADE-9838-0AEA72651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18239">
              <a:off x="6168720" y="2390154"/>
              <a:ext cx="1279403" cy="1338910"/>
            </a:xfrm>
            <a:prstGeom prst="rect">
              <a:avLst/>
            </a:prstGeom>
          </p:spPr>
        </p:pic>
        <p:pic>
          <p:nvPicPr>
            <p:cNvPr id="22" name="Picture 21" descr="A close up of a flower&#10;&#10;Description automatically generated">
              <a:extLst>
                <a:ext uri="{FF2B5EF4-FFF2-40B4-BE49-F238E27FC236}">
                  <a16:creationId xmlns:a16="http://schemas.microsoft.com/office/drawing/2014/main" id="{D7968D65-EF1A-4842-9D3A-2AD2A9BE6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3238" y="4057332"/>
              <a:ext cx="1335476" cy="1341259"/>
            </a:xfrm>
            <a:prstGeom prst="rect">
              <a:avLst/>
            </a:prstGeom>
          </p:spPr>
        </p:pic>
        <p:pic>
          <p:nvPicPr>
            <p:cNvPr id="23" name="Picture 22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0ADB2B58-5051-4465-8685-3137DD751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8212" y="1695067"/>
              <a:ext cx="1017230" cy="1017230"/>
            </a:xfrm>
            <a:prstGeom prst="rect">
              <a:avLst/>
            </a:prstGeom>
          </p:spPr>
        </p:pic>
        <p:pic>
          <p:nvPicPr>
            <p:cNvPr id="24" name="Picture 23" descr="A close up of a tomato&#10;&#10;Description automatically generated">
              <a:extLst>
                <a:ext uri="{FF2B5EF4-FFF2-40B4-BE49-F238E27FC236}">
                  <a16:creationId xmlns:a16="http://schemas.microsoft.com/office/drawing/2014/main" id="{D943AC85-BFAD-438D-9F66-3943C8F0A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20584">
              <a:off x="9496345" y="2920699"/>
              <a:ext cx="1061726" cy="816443"/>
            </a:xfrm>
            <a:prstGeom prst="rect">
              <a:avLst/>
            </a:prstGeom>
          </p:spPr>
        </p:pic>
        <p:pic>
          <p:nvPicPr>
            <p:cNvPr id="25" name="Picture 24" descr="A close up of a tree&#10;&#10;Description automatically generated">
              <a:extLst>
                <a:ext uri="{FF2B5EF4-FFF2-40B4-BE49-F238E27FC236}">
                  <a16:creationId xmlns:a16="http://schemas.microsoft.com/office/drawing/2014/main" id="{CBEF83A4-7263-435A-BB1A-ACBC9FCE2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47562">
              <a:off x="7184436" y="1518667"/>
              <a:ext cx="1217806" cy="1370031"/>
            </a:xfrm>
            <a:prstGeom prst="rect">
              <a:avLst/>
            </a:prstGeom>
          </p:spPr>
        </p:pic>
        <p:pic>
          <p:nvPicPr>
            <p:cNvPr id="27" name="Picture 2" descr="Image result for apple">
              <a:extLst>
                <a:ext uri="{FF2B5EF4-FFF2-40B4-BE49-F238E27FC236}">
                  <a16:creationId xmlns:a16="http://schemas.microsoft.com/office/drawing/2014/main" id="{939061DF-B051-4B89-AE4E-FEEA088078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319182">
              <a:off x="7534623" y="4904978"/>
              <a:ext cx="1107304" cy="1132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18ED3170-F0DB-4A25-8D2F-6D23BD3CF9B8}"/>
              </a:ext>
            </a:extLst>
          </p:cNvPr>
          <p:cNvSpPr/>
          <p:nvPr/>
        </p:nvSpPr>
        <p:spPr>
          <a:xfrm>
            <a:off x="1980858" y="3102432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39D5250-F410-4D01-BBA8-AEB2F188AF4C}"/>
              </a:ext>
            </a:extLst>
          </p:cNvPr>
          <p:cNvSpPr/>
          <p:nvPr/>
        </p:nvSpPr>
        <p:spPr>
          <a:xfrm>
            <a:off x="7252853" y="4704684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2593114-9BC3-4A71-BD77-C8135452975C}"/>
              </a:ext>
            </a:extLst>
          </p:cNvPr>
          <p:cNvGrpSpPr/>
          <p:nvPr/>
        </p:nvGrpSpPr>
        <p:grpSpPr>
          <a:xfrm>
            <a:off x="521317" y="1135696"/>
            <a:ext cx="5009322" cy="4943061"/>
            <a:chOff x="5794117" y="1233238"/>
            <a:chExt cx="5009322" cy="4943061"/>
          </a:xfrm>
        </p:grpSpPr>
        <p:pic>
          <p:nvPicPr>
            <p:cNvPr id="5" name="Picture 4" descr="Image result for pear">
              <a:extLst>
                <a:ext uri="{FF2B5EF4-FFF2-40B4-BE49-F238E27FC236}">
                  <a16:creationId xmlns:a16="http://schemas.microsoft.com/office/drawing/2014/main" id="{CFA2E48F-25C2-4528-AD30-2D83E30704C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03" r="18450"/>
            <a:stretch/>
          </p:blipFill>
          <p:spPr bwMode="auto">
            <a:xfrm rot="18764676">
              <a:off x="6356157" y="3860311"/>
              <a:ext cx="1509782" cy="13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3CCB963C-702C-4FF6-870C-68466596557A}"/>
                </a:ext>
              </a:extLst>
            </p:cNvPr>
            <p:cNvSpPr/>
            <p:nvPr/>
          </p:nvSpPr>
          <p:spPr>
            <a:xfrm>
              <a:off x="5794117" y="1233238"/>
              <a:ext cx="5009322" cy="4943061"/>
            </a:xfrm>
            <a:prstGeom prst="flowChartConnector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 descr="Image result for sweetcorn">
              <a:extLst>
                <a:ext uri="{FF2B5EF4-FFF2-40B4-BE49-F238E27FC236}">
                  <a16:creationId xmlns:a16="http://schemas.microsoft.com/office/drawing/2014/main" id="{CEEEFB6D-833D-434E-A466-BE7E78D54C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8992" y="2913602"/>
              <a:ext cx="1251984" cy="938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A picture containing food, grass&#10;&#10;Description automatically generated">
              <a:extLst>
                <a:ext uri="{FF2B5EF4-FFF2-40B4-BE49-F238E27FC236}">
                  <a16:creationId xmlns:a16="http://schemas.microsoft.com/office/drawing/2014/main" id="{502D795E-FA9F-4A85-A13C-7D362C08E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18239">
              <a:off x="6168720" y="2390154"/>
              <a:ext cx="1279403" cy="1338910"/>
            </a:xfrm>
            <a:prstGeom prst="rect">
              <a:avLst/>
            </a:prstGeom>
          </p:spPr>
        </p:pic>
        <p:pic>
          <p:nvPicPr>
            <p:cNvPr id="9" name="Picture 8" descr="A close up of a flower&#10;&#10;Description automatically generated">
              <a:extLst>
                <a:ext uri="{FF2B5EF4-FFF2-40B4-BE49-F238E27FC236}">
                  <a16:creationId xmlns:a16="http://schemas.microsoft.com/office/drawing/2014/main" id="{0769B7B7-9EE3-487A-9508-670F1396FA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3238" y="4057332"/>
              <a:ext cx="1335476" cy="1341259"/>
            </a:xfrm>
            <a:prstGeom prst="rect">
              <a:avLst/>
            </a:prstGeom>
          </p:spPr>
        </p:pic>
        <p:pic>
          <p:nvPicPr>
            <p:cNvPr id="10" name="Picture 9" descr="A picture containing pea, drawing, fruit&#10;&#10;Description automatically generated">
              <a:extLst>
                <a:ext uri="{FF2B5EF4-FFF2-40B4-BE49-F238E27FC236}">
                  <a16:creationId xmlns:a16="http://schemas.microsoft.com/office/drawing/2014/main" id="{8EE17DCB-D868-4E7F-B6E1-532A096E6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8212" y="1695067"/>
              <a:ext cx="1017230" cy="1017230"/>
            </a:xfrm>
            <a:prstGeom prst="rect">
              <a:avLst/>
            </a:prstGeom>
          </p:spPr>
        </p:pic>
        <p:pic>
          <p:nvPicPr>
            <p:cNvPr id="11" name="Picture 10" descr="A close up of a tomato&#10;&#10;Description automatically generated">
              <a:extLst>
                <a:ext uri="{FF2B5EF4-FFF2-40B4-BE49-F238E27FC236}">
                  <a16:creationId xmlns:a16="http://schemas.microsoft.com/office/drawing/2014/main" id="{9D4136DF-B100-497F-97F3-2DEC4A3C0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20584">
              <a:off x="9496345" y="2920699"/>
              <a:ext cx="1061726" cy="816443"/>
            </a:xfrm>
            <a:prstGeom prst="rect">
              <a:avLst/>
            </a:prstGeom>
          </p:spPr>
        </p:pic>
        <p:pic>
          <p:nvPicPr>
            <p:cNvPr id="12" name="Picture 11" descr="A close up of a tree&#10;&#10;Description automatically generated">
              <a:extLst>
                <a:ext uri="{FF2B5EF4-FFF2-40B4-BE49-F238E27FC236}">
                  <a16:creationId xmlns:a16="http://schemas.microsoft.com/office/drawing/2014/main" id="{1ECDD507-42C9-410A-BECC-67A015F2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47562">
              <a:off x="7184436" y="1518667"/>
              <a:ext cx="1217806" cy="1370031"/>
            </a:xfrm>
            <a:prstGeom prst="rect">
              <a:avLst/>
            </a:prstGeom>
          </p:spPr>
        </p:pic>
        <p:pic>
          <p:nvPicPr>
            <p:cNvPr id="13" name="Picture 2" descr="Image result for apple">
              <a:extLst>
                <a:ext uri="{FF2B5EF4-FFF2-40B4-BE49-F238E27FC236}">
                  <a16:creationId xmlns:a16="http://schemas.microsoft.com/office/drawing/2014/main" id="{BCAEDCC5-7F08-480A-B1A2-24201155D6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319182">
              <a:off x="7534623" y="4904978"/>
              <a:ext cx="1107304" cy="1132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7D0880F6-4512-4DD6-9A2D-90FE4F97DBAE}"/>
              </a:ext>
            </a:extLst>
          </p:cNvPr>
          <p:cNvSpPr/>
          <p:nvPr/>
        </p:nvSpPr>
        <p:spPr>
          <a:xfrm>
            <a:off x="5831601" y="1135696"/>
            <a:ext cx="5009322" cy="494306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 descr="A picture containing pea, drawing, fruit&#10;&#10;Description automatically generated">
            <a:extLst>
              <a:ext uri="{FF2B5EF4-FFF2-40B4-BE49-F238E27FC236}">
                <a16:creationId xmlns:a16="http://schemas.microsoft.com/office/drawing/2014/main" id="{CEC0F983-ACF9-43AA-8644-32BA42EF43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44146">
            <a:off x="7240905" y="4900884"/>
            <a:ext cx="711871" cy="711871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738A20B9-AB33-4B67-B773-C944D2BFBAC9}"/>
              </a:ext>
            </a:extLst>
          </p:cNvPr>
          <p:cNvSpPr/>
          <p:nvPr/>
        </p:nvSpPr>
        <p:spPr>
          <a:xfrm>
            <a:off x="3151233" y="1347912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A close up of a carrot&#10;&#10;Description automatically generated">
            <a:extLst>
              <a:ext uri="{FF2B5EF4-FFF2-40B4-BE49-F238E27FC236}">
                <a16:creationId xmlns:a16="http://schemas.microsoft.com/office/drawing/2014/main" id="{5F3BB722-07CD-4D76-852D-CE8ACEB40B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192" y="2319981"/>
            <a:ext cx="1722951" cy="1131559"/>
          </a:xfrm>
          <a:prstGeom prst="rect">
            <a:avLst/>
          </a:prstGeom>
        </p:spPr>
      </p:pic>
      <p:pic>
        <p:nvPicPr>
          <p:cNvPr id="16" name="Picture 15" descr="A close up of a fruit&#10;&#10;Description automatically generated">
            <a:extLst>
              <a:ext uri="{FF2B5EF4-FFF2-40B4-BE49-F238E27FC236}">
                <a16:creationId xmlns:a16="http://schemas.microsoft.com/office/drawing/2014/main" id="{B1969521-D77E-4430-9F7A-744F7C16416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9593" r="42065" b="17527"/>
          <a:stretch/>
        </p:blipFill>
        <p:spPr>
          <a:xfrm>
            <a:off x="6114508" y="3214567"/>
            <a:ext cx="1751740" cy="1475524"/>
          </a:xfrm>
          <a:prstGeom prst="rect">
            <a:avLst/>
          </a:prstGeom>
        </p:spPr>
      </p:pic>
      <p:pic>
        <p:nvPicPr>
          <p:cNvPr id="18" name="Picture 17" descr="A picture containing squash, fruit, table, sitting&#10;&#10;Description automatically generated">
            <a:extLst>
              <a:ext uri="{FF2B5EF4-FFF2-40B4-BE49-F238E27FC236}">
                <a16:creationId xmlns:a16="http://schemas.microsoft.com/office/drawing/2014/main" id="{2655C1E6-C168-4130-87CD-72D4DC1E09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8481">
            <a:off x="8882707" y="3365774"/>
            <a:ext cx="1396034" cy="1499117"/>
          </a:xfrm>
          <a:prstGeom prst="rect">
            <a:avLst/>
          </a:prstGeom>
        </p:spPr>
      </p:pic>
      <p:pic>
        <p:nvPicPr>
          <p:cNvPr id="19" name="Picture 18" descr="A close up of a tree&#10;&#10;Description automatically generated">
            <a:extLst>
              <a:ext uri="{FF2B5EF4-FFF2-40B4-BE49-F238E27FC236}">
                <a16:creationId xmlns:a16="http://schemas.microsoft.com/office/drawing/2014/main" id="{A37C0038-62C3-4DDD-942E-333937D8E29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8798">
            <a:off x="8354825" y="4866237"/>
            <a:ext cx="948236" cy="1053147"/>
          </a:xfrm>
          <a:prstGeom prst="rect">
            <a:avLst/>
          </a:prstGeom>
        </p:spPr>
      </p:pic>
      <p:pic>
        <p:nvPicPr>
          <p:cNvPr id="21" name="Picture 8" descr="Image result for onion">
            <a:extLst>
              <a:ext uri="{FF2B5EF4-FFF2-40B4-BE49-F238E27FC236}">
                <a16:creationId xmlns:a16="http://schemas.microsoft.com/office/drawing/2014/main" id="{45C5A194-3B83-48D6-A754-6BD5BB56D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824">
            <a:off x="6755369" y="1816465"/>
            <a:ext cx="1233206" cy="123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A close up of a fruit&#10;&#10;Description automatically generated">
            <a:extLst>
              <a:ext uri="{FF2B5EF4-FFF2-40B4-BE49-F238E27FC236}">
                <a16:creationId xmlns:a16="http://schemas.microsoft.com/office/drawing/2014/main" id="{819A1277-07AB-4CB0-AF9C-369FC5755609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1"/>
          <a:stretch/>
        </p:blipFill>
        <p:spPr>
          <a:xfrm rot="2074504">
            <a:off x="7666613" y="2813396"/>
            <a:ext cx="1339298" cy="10784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F2B1A48-C76B-484A-ACF3-A7D77D28A65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893546">
            <a:off x="8391483" y="1713693"/>
            <a:ext cx="911743" cy="548219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9913AB4C-36E6-4FFA-B7FF-3E6E4CD5BDAD}"/>
              </a:ext>
            </a:extLst>
          </p:cNvPr>
          <p:cNvSpPr/>
          <p:nvPr/>
        </p:nvSpPr>
        <p:spPr>
          <a:xfrm>
            <a:off x="6793715" y="4615640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flower&#10;&#10;Description automatically generated">
            <a:extLst>
              <a:ext uri="{FF2B5EF4-FFF2-40B4-BE49-F238E27FC236}">
                <a16:creationId xmlns:a16="http://schemas.microsoft.com/office/drawing/2014/main" id="{75BC19B4-F3F8-4417-85C1-F3A2B458B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313" y="3803078"/>
            <a:ext cx="1647550" cy="1654684"/>
          </a:xfrm>
          <a:prstGeom prst="rect">
            <a:avLst/>
          </a:prstGeom>
        </p:spPr>
      </p:pic>
      <p:pic>
        <p:nvPicPr>
          <p:cNvPr id="5" name="Picture 4" descr="Image result for pear">
            <a:extLst>
              <a:ext uri="{FF2B5EF4-FFF2-40B4-BE49-F238E27FC236}">
                <a16:creationId xmlns:a16="http://schemas.microsoft.com/office/drawing/2014/main" id="{1F8EF4FD-61F2-4CD2-A298-8FDE5E69C0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3" r="18450"/>
          <a:stretch/>
        </p:blipFill>
        <p:spPr bwMode="auto">
          <a:xfrm rot="18764676">
            <a:off x="3924156" y="2466175"/>
            <a:ext cx="1509782" cy="13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26AE6288-572C-4345-8F75-EDA5DD3F93DD}"/>
              </a:ext>
            </a:extLst>
          </p:cNvPr>
          <p:cNvSpPr/>
          <p:nvPr/>
        </p:nvSpPr>
        <p:spPr>
          <a:xfrm>
            <a:off x="521317" y="1135696"/>
            <a:ext cx="5009322" cy="4943061"/>
          </a:xfrm>
          <a:prstGeom prst="flowChartConnector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close up of a tomato&#10;&#10;Description automatically generated">
            <a:extLst>
              <a:ext uri="{FF2B5EF4-FFF2-40B4-BE49-F238E27FC236}">
                <a16:creationId xmlns:a16="http://schemas.microsoft.com/office/drawing/2014/main" id="{CE5CB038-34C7-4EA4-97A8-3B12303E2A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20584">
            <a:off x="7264669" y="4853653"/>
            <a:ext cx="1061726" cy="816443"/>
          </a:xfrm>
          <a:prstGeom prst="rect">
            <a:avLst/>
          </a:prstGeom>
        </p:spPr>
      </p:pic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DEF9E684-426C-4B9E-889F-D692EE460902}"/>
              </a:ext>
            </a:extLst>
          </p:cNvPr>
          <p:cNvSpPr/>
          <p:nvPr/>
        </p:nvSpPr>
        <p:spPr>
          <a:xfrm>
            <a:off x="5831601" y="1135696"/>
            <a:ext cx="5009322" cy="494306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carrot&#10;&#10;Description automatically generated">
            <a:extLst>
              <a:ext uri="{FF2B5EF4-FFF2-40B4-BE49-F238E27FC236}">
                <a16:creationId xmlns:a16="http://schemas.microsoft.com/office/drawing/2014/main" id="{6AF317E5-E24C-48F7-8843-1E10CCE99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192" y="2319981"/>
            <a:ext cx="1722951" cy="1131559"/>
          </a:xfrm>
          <a:prstGeom prst="rect">
            <a:avLst/>
          </a:prstGeom>
        </p:spPr>
      </p:pic>
      <p:pic>
        <p:nvPicPr>
          <p:cNvPr id="17" name="Picture 16" descr="A close up of a fruit&#10;&#10;Description automatically generated">
            <a:extLst>
              <a:ext uri="{FF2B5EF4-FFF2-40B4-BE49-F238E27FC236}">
                <a16:creationId xmlns:a16="http://schemas.microsoft.com/office/drawing/2014/main" id="{9FC077AF-0984-4E90-8E54-F74F798BD32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9593" r="42065" b="17527"/>
          <a:stretch/>
        </p:blipFill>
        <p:spPr>
          <a:xfrm>
            <a:off x="6380511" y="3534935"/>
            <a:ext cx="1333695" cy="1123397"/>
          </a:xfrm>
          <a:prstGeom prst="rect">
            <a:avLst/>
          </a:prstGeom>
        </p:spPr>
      </p:pic>
      <p:pic>
        <p:nvPicPr>
          <p:cNvPr id="18" name="Picture 17" descr="A picture containing squash, fruit, table, sitting&#10;&#10;Description automatically generated">
            <a:extLst>
              <a:ext uri="{FF2B5EF4-FFF2-40B4-BE49-F238E27FC236}">
                <a16:creationId xmlns:a16="http://schemas.microsoft.com/office/drawing/2014/main" id="{39438981-7D66-46F7-B599-0F6411C154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8481">
            <a:off x="8882707" y="3365774"/>
            <a:ext cx="1396034" cy="1499117"/>
          </a:xfrm>
          <a:prstGeom prst="rect">
            <a:avLst/>
          </a:prstGeom>
        </p:spPr>
      </p:pic>
      <p:pic>
        <p:nvPicPr>
          <p:cNvPr id="19" name="Picture 18" descr="A close up of a tree&#10;&#10;Description automatically generated">
            <a:extLst>
              <a:ext uri="{FF2B5EF4-FFF2-40B4-BE49-F238E27FC236}">
                <a16:creationId xmlns:a16="http://schemas.microsoft.com/office/drawing/2014/main" id="{2CC53594-7B5A-45E2-848D-609B18B8DE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8798">
            <a:off x="8354825" y="4866237"/>
            <a:ext cx="948236" cy="1053147"/>
          </a:xfrm>
          <a:prstGeom prst="rect">
            <a:avLst/>
          </a:prstGeom>
        </p:spPr>
      </p:pic>
      <p:pic>
        <p:nvPicPr>
          <p:cNvPr id="20" name="Picture 8" descr="Image result for onion">
            <a:extLst>
              <a:ext uri="{FF2B5EF4-FFF2-40B4-BE49-F238E27FC236}">
                <a16:creationId xmlns:a16="http://schemas.microsoft.com/office/drawing/2014/main" id="{0AF33123-301F-43E4-8FA0-9D2B2134B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824">
            <a:off x="6755369" y="1816465"/>
            <a:ext cx="1233206" cy="123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A close up of a fruit&#10;&#10;Description automatically generated">
            <a:extLst>
              <a:ext uri="{FF2B5EF4-FFF2-40B4-BE49-F238E27FC236}">
                <a16:creationId xmlns:a16="http://schemas.microsoft.com/office/drawing/2014/main" id="{3E09B2D4-24CB-4C83-89BD-34819598977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1"/>
          <a:stretch/>
        </p:blipFill>
        <p:spPr>
          <a:xfrm rot="2074504">
            <a:off x="7666613" y="2813396"/>
            <a:ext cx="1339298" cy="10784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8E63215-803F-41CE-8725-030E7BEE275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893546">
            <a:off x="8391483" y="1713693"/>
            <a:ext cx="911743" cy="548219"/>
          </a:xfrm>
          <a:prstGeom prst="rect">
            <a:avLst/>
          </a:prstGeom>
        </p:spPr>
      </p:pic>
      <p:pic>
        <p:nvPicPr>
          <p:cNvPr id="7" name="Picture 6" descr="Image result for sweetcorn">
            <a:extLst>
              <a:ext uri="{FF2B5EF4-FFF2-40B4-BE49-F238E27FC236}">
                <a16:creationId xmlns:a16="http://schemas.microsoft.com/office/drawing/2014/main" id="{EAA154AE-99F0-419B-8C93-BB89A349B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142" y="2885760"/>
            <a:ext cx="1251984" cy="93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food, grass&#10;&#10;Description automatically generated">
            <a:extLst>
              <a:ext uri="{FF2B5EF4-FFF2-40B4-BE49-F238E27FC236}">
                <a16:creationId xmlns:a16="http://schemas.microsoft.com/office/drawing/2014/main" id="{9806769A-75DA-4821-8104-8525AAC94FE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8239">
            <a:off x="895920" y="2292612"/>
            <a:ext cx="1279403" cy="1338910"/>
          </a:xfrm>
          <a:prstGeom prst="rect">
            <a:avLst/>
          </a:prstGeom>
        </p:spPr>
      </p:pic>
      <p:pic>
        <p:nvPicPr>
          <p:cNvPr id="10" name="Picture 9" descr="A picture containing pea, drawing, fruit&#10;&#10;Description automatically generated">
            <a:extLst>
              <a:ext uri="{FF2B5EF4-FFF2-40B4-BE49-F238E27FC236}">
                <a16:creationId xmlns:a16="http://schemas.microsoft.com/office/drawing/2014/main" id="{8221A934-B9EE-49D5-B063-A72FA7F90F6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412" y="1597525"/>
            <a:ext cx="1017230" cy="1017230"/>
          </a:xfrm>
          <a:prstGeom prst="rect">
            <a:avLst/>
          </a:prstGeom>
        </p:spPr>
      </p:pic>
      <p:pic>
        <p:nvPicPr>
          <p:cNvPr id="12" name="Picture 11" descr="A close up of a tree&#10;&#10;Description automatically generated">
            <a:extLst>
              <a:ext uri="{FF2B5EF4-FFF2-40B4-BE49-F238E27FC236}">
                <a16:creationId xmlns:a16="http://schemas.microsoft.com/office/drawing/2014/main" id="{C5008C13-BCBF-4EBA-82AF-6B808DD3A37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47562">
            <a:off x="1097809" y="3661013"/>
            <a:ext cx="1217806" cy="1370031"/>
          </a:xfrm>
          <a:prstGeom prst="rect">
            <a:avLst/>
          </a:prstGeom>
        </p:spPr>
      </p:pic>
      <p:pic>
        <p:nvPicPr>
          <p:cNvPr id="13" name="Picture 2" descr="Image result for apple">
            <a:extLst>
              <a:ext uri="{FF2B5EF4-FFF2-40B4-BE49-F238E27FC236}">
                <a16:creationId xmlns:a16="http://schemas.microsoft.com/office/drawing/2014/main" id="{73D02DB9-680D-4E60-B724-5B22B5E43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19182">
            <a:off x="2261823" y="4807436"/>
            <a:ext cx="1107304" cy="113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A close up of a fruit&#10;&#10;Description automatically generated">
            <a:extLst>
              <a:ext uri="{FF2B5EF4-FFF2-40B4-BE49-F238E27FC236}">
                <a16:creationId xmlns:a16="http://schemas.microsoft.com/office/drawing/2014/main" id="{8862E067-6E39-4C2F-96EA-568D85B7298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9593" r="42065" b="17527"/>
          <a:stretch/>
        </p:blipFill>
        <p:spPr>
          <a:xfrm>
            <a:off x="2122241" y="1408590"/>
            <a:ext cx="1034301" cy="871212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37937827-4C21-4AD7-9698-6015FF2D2309}"/>
              </a:ext>
            </a:extLst>
          </p:cNvPr>
          <p:cNvSpPr/>
          <p:nvPr/>
        </p:nvSpPr>
        <p:spPr>
          <a:xfrm>
            <a:off x="1858975" y="1095475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5786038-74DB-4BFF-A28F-8212D8C20DBA}"/>
              </a:ext>
            </a:extLst>
          </p:cNvPr>
          <p:cNvSpPr/>
          <p:nvPr/>
        </p:nvSpPr>
        <p:spPr>
          <a:xfrm>
            <a:off x="6352014" y="3295697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 picture containing food, grass&#10;&#10;Description automatically generated">
            <a:extLst>
              <a:ext uri="{FF2B5EF4-FFF2-40B4-BE49-F238E27FC236}">
                <a16:creationId xmlns:a16="http://schemas.microsoft.com/office/drawing/2014/main" id="{D02799E9-C260-4FD9-817E-A761AC150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8239">
            <a:off x="7419831" y="4885185"/>
            <a:ext cx="1158321" cy="1212196"/>
          </a:xfrm>
          <a:prstGeom prst="rect">
            <a:avLst/>
          </a:prstGeom>
        </p:spPr>
      </p:pic>
      <p:pic>
        <p:nvPicPr>
          <p:cNvPr id="16" name="Picture 15" descr="A close up of a carrot&#10;&#10;Description automatically generated">
            <a:extLst>
              <a:ext uri="{FF2B5EF4-FFF2-40B4-BE49-F238E27FC236}">
                <a16:creationId xmlns:a16="http://schemas.microsoft.com/office/drawing/2014/main" id="{D883B526-E35D-4E93-82CD-33EE2B9E4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922" y="2418454"/>
            <a:ext cx="1722951" cy="1131559"/>
          </a:xfrm>
          <a:prstGeom prst="rect">
            <a:avLst/>
          </a:prstGeom>
        </p:spPr>
      </p:pic>
      <p:pic>
        <p:nvPicPr>
          <p:cNvPr id="17" name="Picture 16" descr="A close up of a fruit&#10;&#10;Description automatically generated">
            <a:extLst>
              <a:ext uri="{FF2B5EF4-FFF2-40B4-BE49-F238E27FC236}">
                <a16:creationId xmlns:a16="http://schemas.microsoft.com/office/drawing/2014/main" id="{99C97AE1-6EA0-46DC-9943-8330714261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9593" r="42065" b="17527"/>
          <a:stretch/>
        </p:blipFill>
        <p:spPr>
          <a:xfrm>
            <a:off x="599838" y="3313039"/>
            <a:ext cx="1537034" cy="1294673"/>
          </a:xfrm>
          <a:prstGeom prst="rect">
            <a:avLst/>
          </a:prstGeom>
        </p:spPr>
      </p:pic>
      <p:pic>
        <p:nvPicPr>
          <p:cNvPr id="18" name="Picture 2" descr="Image result for apple">
            <a:extLst>
              <a:ext uri="{FF2B5EF4-FFF2-40B4-BE49-F238E27FC236}">
                <a16:creationId xmlns:a16="http://schemas.microsoft.com/office/drawing/2014/main" id="{912FB6B0-C358-4E06-883C-142EE0E65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9047">
            <a:off x="2140411" y="3188135"/>
            <a:ext cx="1339299" cy="136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A picture containing squash, fruit, table, sitting&#10;&#10;Description automatically generated">
            <a:extLst>
              <a:ext uri="{FF2B5EF4-FFF2-40B4-BE49-F238E27FC236}">
                <a16:creationId xmlns:a16="http://schemas.microsoft.com/office/drawing/2014/main" id="{F9AB0957-4383-4527-8239-517594CB48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8481">
            <a:off x="3562437" y="3464247"/>
            <a:ext cx="1396034" cy="1499117"/>
          </a:xfrm>
          <a:prstGeom prst="rect">
            <a:avLst/>
          </a:prstGeom>
        </p:spPr>
      </p:pic>
      <p:pic>
        <p:nvPicPr>
          <p:cNvPr id="20" name="Picture 19" descr="A close up of a tree&#10;&#10;Description automatically generated">
            <a:extLst>
              <a:ext uri="{FF2B5EF4-FFF2-40B4-BE49-F238E27FC236}">
                <a16:creationId xmlns:a16="http://schemas.microsoft.com/office/drawing/2014/main" id="{9F8E7553-98C9-44E0-B78D-F71F5E3181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8798">
            <a:off x="3034555" y="4964710"/>
            <a:ext cx="948236" cy="1053147"/>
          </a:xfrm>
          <a:prstGeom prst="rect">
            <a:avLst/>
          </a:prstGeom>
        </p:spPr>
      </p:pic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56EC75A5-91BE-4A5F-B58B-DFCD818BE516}"/>
              </a:ext>
            </a:extLst>
          </p:cNvPr>
          <p:cNvSpPr/>
          <p:nvPr/>
        </p:nvSpPr>
        <p:spPr>
          <a:xfrm>
            <a:off x="511331" y="1234169"/>
            <a:ext cx="5009322" cy="494306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8" descr="Image result for onion">
            <a:extLst>
              <a:ext uri="{FF2B5EF4-FFF2-40B4-BE49-F238E27FC236}">
                <a16:creationId xmlns:a16="http://schemas.microsoft.com/office/drawing/2014/main" id="{037D3E17-39AB-4D08-A3EB-B24DDDCA9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824">
            <a:off x="1435099" y="1914938"/>
            <a:ext cx="1233206" cy="123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A close up of a fruit&#10;&#10;Description automatically generated">
            <a:extLst>
              <a:ext uri="{FF2B5EF4-FFF2-40B4-BE49-F238E27FC236}">
                <a16:creationId xmlns:a16="http://schemas.microsoft.com/office/drawing/2014/main" id="{82A3EA89-9AAB-4F40-B055-FF6C849BC94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1"/>
          <a:stretch/>
        </p:blipFill>
        <p:spPr>
          <a:xfrm rot="2074504">
            <a:off x="1640593" y="4570084"/>
            <a:ext cx="1339298" cy="10784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6491BEA-A6A0-4C7A-944D-5F1219E6A5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893546">
            <a:off x="3071213" y="1812166"/>
            <a:ext cx="911743" cy="548219"/>
          </a:xfrm>
          <a:prstGeom prst="rect">
            <a:avLst/>
          </a:prstGeom>
        </p:spPr>
      </p:pic>
      <p:pic>
        <p:nvPicPr>
          <p:cNvPr id="26" name="Picture 25" descr="Image result for pear">
            <a:extLst>
              <a:ext uri="{FF2B5EF4-FFF2-40B4-BE49-F238E27FC236}">
                <a16:creationId xmlns:a16="http://schemas.microsoft.com/office/drawing/2014/main" id="{CB817842-A0B2-4EC5-AED5-453AB73150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3" r="18450"/>
          <a:stretch/>
        </p:blipFill>
        <p:spPr bwMode="auto">
          <a:xfrm rot="18764676">
            <a:off x="6356157" y="3860311"/>
            <a:ext cx="1509782" cy="13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96FA92D9-F199-42FC-867A-380CB9876EF9}"/>
              </a:ext>
            </a:extLst>
          </p:cNvPr>
          <p:cNvSpPr/>
          <p:nvPr/>
        </p:nvSpPr>
        <p:spPr>
          <a:xfrm>
            <a:off x="5794117" y="1233238"/>
            <a:ext cx="5009322" cy="4943061"/>
          </a:xfrm>
          <a:prstGeom prst="flowChartConnector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 descr="Image result for sweetcorn">
            <a:extLst>
              <a:ext uri="{FF2B5EF4-FFF2-40B4-BE49-F238E27FC236}">
                <a16:creationId xmlns:a16="http://schemas.microsoft.com/office/drawing/2014/main" id="{D2E14BA6-FA96-4A15-8590-41F6EEC9E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992" y="2913602"/>
            <a:ext cx="1251984" cy="93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A close up of a flower&#10;&#10;Description automatically generated">
            <a:extLst>
              <a:ext uri="{FF2B5EF4-FFF2-40B4-BE49-F238E27FC236}">
                <a16:creationId xmlns:a16="http://schemas.microsoft.com/office/drawing/2014/main" id="{873E4187-AEF0-4663-8EC5-88EA9DE11AE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238" y="4057332"/>
            <a:ext cx="1335476" cy="1341259"/>
          </a:xfrm>
          <a:prstGeom prst="rect">
            <a:avLst/>
          </a:prstGeom>
        </p:spPr>
      </p:pic>
      <p:pic>
        <p:nvPicPr>
          <p:cNvPr id="31" name="Picture 30" descr="A picture containing pea, drawing, fruit&#10;&#10;Description automatically generated">
            <a:extLst>
              <a:ext uri="{FF2B5EF4-FFF2-40B4-BE49-F238E27FC236}">
                <a16:creationId xmlns:a16="http://schemas.microsoft.com/office/drawing/2014/main" id="{678E0B7F-91E5-4049-BCD5-65CA93D244E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12" y="1695067"/>
            <a:ext cx="1017230" cy="1017230"/>
          </a:xfrm>
          <a:prstGeom prst="rect">
            <a:avLst/>
          </a:prstGeom>
        </p:spPr>
      </p:pic>
      <p:pic>
        <p:nvPicPr>
          <p:cNvPr id="32" name="Picture 31" descr="A close up of a tomato&#10;&#10;Description automatically generated">
            <a:extLst>
              <a:ext uri="{FF2B5EF4-FFF2-40B4-BE49-F238E27FC236}">
                <a16:creationId xmlns:a16="http://schemas.microsoft.com/office/drawing/2014/main" id="{A2D63847-7F4E-41EF-8609-6EDB0791FD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20584">
            <a:off x="9496345" y="2920699"/>
            <a:ext cx="1061726" cy="816443"/>
          </a:xfrm>
          <a:prstGeom prst="rect">
            <a:avLst/>
          </a:prstGeom>
        </p:spPr>
      </p:pic>
      <p:pic>
        <p:nvPicPr>
          <p:cNvPr id="33" name="Picture 32" descr="A close up of a tree&#10;&#10;Description automatically generated">
            <a:extLst>
              <a:ext uri="{FF2B5EF4-FFF2-40B4-BE49-F238E27FC236}">
                <a16:creationId xmlns:a16="http://schemas.microsoft.com/office/drawing/2014/main" id="{5F79F0A1-308C-4F11-9A02-BDF665197C6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47562">
            <a:off x="7184436" y="1518667"/>
            <a:ext cx="1217806" cy="1370031"/>
          </a:xfrm>
          <a:prstGeom prst="rect">
            <a:avLst/>
          </a:prstGeom>
        </p:spPr>
      </p:pic>
      <p:pic>
        <p:nvPicPr>
          <p:cNvPr id="36" name="Picture 35" descr="A close up of a fruit&#10;&#10;Description automatically generated">
            <a:extLst>
              <a:ext uri="{FF2B5EF4-FFF2-40B4-BE49-F238E27FC236}">
                <a16:creationId xmlns:a16="http://schemas.microsoft.com/office/drawing/2014/main" id="{C264CC36-0C04-47CB-B2DC-39A985B52B0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1"/>
          <a:stretch/>
        </p:blipFill>
        <p:spPr>
          <a:xfrm rot="18514935">
            <a:off x="6167665" y="2580120"/>
            <a:ext cx="1269758" cy="1022431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6DBA1317-7FB5-4D65-81B6-3EB26AF6F5C7}"/>
              </a:ext>
            </a:extLst>
          </p:cNvPr>
          <p:cNvSpPr/>
          <p:nvPr/>
        </p:nvSpPr>
        <p:spPr>
          <a:xfrm>
            <a:off x="1400618" y="4480560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1CF06D-73B2-44AB-8047-3873538FF5FA}"/>
              </a:ext>
            </a:extLst>
          </p:cNvPr>
          <p:cNvSpPr/>
          <p:nvPr/>
        </p:nvSpPr>
        <p:spPr>
          <a:xfrm>
            <a:off x="6162773" y="2409002"/>
            <a:ext cx="1527815" cy="1497441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B50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tree&#10;&#10;Description automatically generated">
            <a:extLst>
              <a:ext uri="{FF2B5EF4-FFF2-40B4-BE49-F238E27FC236}">
                <a16:creationId xmlns:a16="http://schemas.microsoft.com/office/drawing/2014/main" id="{2DBDAB89-C9CC-4DE5-8D5A-83ADEE913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220" y="2082018"/>
            <a:ext cx="3721042" cy="418617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11F7FD0-BB68-4BF9-9156-D65B1397E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645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Oak Leaf</a:t>
            </a:r>
          </a:p>
        </p:txBody>
      </p:sp>
      <p:pic>
        <p:nvPicPr>
          <p:cNvPr id="1026" name="Picture 2" descr="Image result for acorn">
            <a:extLst>
              <a:ext uri="{FF2B5EF4-FFF2-40B4-BE49-F238E27FC236}">
                <a16:creationId xmlns:a16="http://schemas.microsoft.com/office/drawing/2014/main" id="{A7E17C10-83E0-4FE5-B8BF-918993F70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685" y="2571750"/>
            <a:ext cx="23050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94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pple">
            <a:extLst>
              <a:ext uri="{FF2B5EF4-FFF2-40B4-BE49-F238E27FC236}">
                <a16:creationId xmlns:a16="http://schemas.microsoft.com/office/drawing/2014/main" id="{A5BBF3CE-468E-45F3-8D6B-CCD45B244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648" y="2660576"/>
            <a:ext cx="3614704" cy="369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64064A0-CF2E-4FBA-8019-4D483717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325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Apple</a:t>
            </a:r>
          </a:p>
        </p:txBody>
      </p:sp>
    </p:spTree>
    <p:extLst>
      <p:ext uri="{BB962C8B-B14F-4D97-AF65-F5344CB8AC3E}">
        <p14:creationId xmlns:p14="http://schemas.microsoft.com/office/powerpoint/2010/main" val="158801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tomato&#10;&#10;Description automatically generated">
            <a:extLst>
              <a:ext uri="{FF2B5EF4-FFF2-40B4-BE49-F238E27FC236}">
                <a16:creationId xmlns:a16="http://schemas.microsoft.com/office/drawing/2014/main" id="{9AC4C13F-75CD-48C1-89FF-D139A06A5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159" y="3023547"/>
            <a:ext cx="4359681" cy="335249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B1FDEA7-BEA5-4548-BAB9-3B5BCD0B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1" y="144833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Tomatoes</a:t>
            </a:r>
          </a:p>
        </p:txBody>
      </p:sp>
    </p:spTree>
    <p:extLst>
      <p:ext uri="{BB962C8B-B14F-4D97-AF65-F5344CB8AC3E}">
        <p14:creationId xmlns:p14="http://schemas.microsoft.com/office/powerpoint/2010/main" val="22724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83F2A-E93D-41DA-91D5-718A1665A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0" y="12795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Maple Leaf</a:t>
            </a:r>
          </a:p>
        </p:txBody>
      </p:sp>
      <p:pic>
        <p:nvPicPr>
          <p:cNvPr id="5" name="Content Placeholder 4" descr="A close up of a tree&#10;&#10;Description automatically generated">
            <a:extLst>
              <a:ext uri="{FF2B5EF4-FFF2-40B4-BE49-F238E27FC236}">
                <a16:creationId xmlns:a16="http://schemas.microsoft.com/office/drawing/2014/main" id="{2A242E44-969B-476C-9645-F49FC5F72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5266">
            <a:off x="4376432" y="3282621"/>
            <a:ext cx="3439135" cy="3096539"/>
          </a:xfrm>
          <a:prstGeom prst="rect">
            <a:avLst/>
          </a:prstGeom>
        </p:spPr>
      </p:pic>
      <p:pic>
        <p:nvPicPr>
          <p:cNvPr id="2050" name="Picture 2" descr="Image result for canada flag">
            <a:extLst>
              <a:ext uri="{FF2B5EF4-FFF2-40B4-BE49-F238E27FC236}">
                <a16:creationId xmlns:a16="http://schemas.microsoft.com/office/drawing/2014/main" id="{AD7417D1-1B37-45A7-BB37-EF7745D3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84" y="3168905"/>
            <a:ext cx="31718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aple syrup">
            <a:extLst>
              <a:ext uri="{FF2B5EF4-FFF2-40B4-BE49-F238E27FC236}">
                <a16:creationId xmlns:a16="http://schemas.microsoft.com/office/drawing/2014/main" id="{6964B272-04A1-4880-9D07-1464B50A0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919" y="3025943"/>
            <a:ext cx="2365203" cy="236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82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8FC8-8FAF-4D05-A440-869FB03A0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8171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Carrots</a:t>
            </a:r>
          </a:p>
        </p:txBody>
      </p:sp>
      <p:pic>
        <p:nvPicPr>
          <p:cNvPr id="5" name="Content Placeholder 4" descr="A close up of a carrot&#10;&#10;Description automatically generated">
            <a:extLst>
              <a:ext uri="{FF2B5EF4-FFF2-40B4-BE49-F238E27FC236}">
                <a16:creationId xmlns:a16="http://schemas.microsoft.com/office/drawing/2014/main" id="{A5FD11FC-DB7C-4C78-BCE4-71C1228A03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76" y="2143865"/>
            <a:ext cx="5340008" cy="350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5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B33AD-FD74-4125-B83E-01A64226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Pumpkin</a:t>
            </a:r>
          </a:p>
        </p:txBody>
      </p:sp>
      <p:pic>
        <p:nvPicPr>
          <p:cNvPr id="5" name="Content Placeholder 4" descr="A picture containing squash, fruit, table, sitting&#10;&#10;Description automatically generated">
            <a:extLst>
              <a:ext uri="{FF2B5EF4-FFF2-40B4-BE49-F238E27FC236}">
                <a16:creationId xmlns:a16="http://schemas.microsoft.com/office/drawing/2014/main" id="{E6828F17-0DE7-470C-B762-1F08A31E3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680" y="1825625"/>
            <a:ext cx="46726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7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ABAE0-E3DD-4AC8-8652-40FF0E19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664" y="97522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Blackberries</a:t>
            </a:r>
          </a:p>
        </p:txBody>
      </p:sp>
      <p:pic>
        <p:nvPicPr>
          <p:cNvPr id="5" name="Picture 4" descr="A close up of a fruit&#10;&#10;Description automatically generated">
            <a:extLst>
              <a:ext uri="{FF2B5EF4-FFF2-40B4-BE49-F238E27FC236}">
                <a16:creationId xmlns:a16="http://schemas.microsoft.com/office/drawing/2014/main" id="{8160FACC-6B08-4B32-83A8-943CD63FC2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21"/>
          <a:stretch/>
        </p:blipFill>
        <p:spPr>
          <a:xfrm>
            <a:off x="4043871" y="2300790"/>
            <a:ext cx="4073187" cy="327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9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49</Words>
  <Application>Microsoft Office PowerPoint</Application>
  <PresentationFormat>Widescreen</PresentationFormat>
  <Paragraphs>37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Name the item……</vt:lpstr>
      <vt:lpstr>Horse Chestnut (Conker)</vt:lpstr>
      <vt:lpstr>Oak Leaf</vt:lpstr>
      <vt:lpstr>Apple</vt:lpstr>
      <vt:lpstr>Tomatoes</vt:lpstr>
      <vt:lpstr>Maple Leaf</vt:lpstr>
      <vt:lpstr>Carrots</vt:lpstr>
      <vt:lpstr>Pumpkin</vt:lpstr>
      <vt:lpstr>Blackberries</vt:lpstr>
      <vt:lpstr>Pears</vt:lpstr>
      <vt:lpstr>Sweetcorn</vt:lpstr>
      <vt:lpstr>Wheat</vt:lpstr>
      <vt:lpstr>Sunflower</vt:lpstr>
      <vt:lpstr>Peas</vt:lpstr>
      <vt:lpstr>Potato</vt:lpstr>
      <vt:lpstr>Onion</vt:lpstr>
      <vt:lpstr>Dobble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Greer</dc:creator>
  <cp:lastModifiedBy>Julian Greer</cp:lastModifiedBy>
  <cp:revision>20</cp:revision>
  <dcterms:created xsi:type="dcterms:W3CDTF">2020-09-13T20:30:39Z</dcterms:created>
  <dcterms:modified xsi:type="dcterms:W3CDTF">2020-09-21T10:18:47Z</dcterms:modified>
</cp:coreProperties>
</file>