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9" r:id="rId2"/>
    <p:sldId id="273" r:id="rId3"/>
    <p:sldId id="274" r:id="rId4"/>
    <p:sldId id="275" r:id="rId5"/>
    <p:sldId id="276" r:id="rId6"/>
    <p:sldId id="277" r:id="rId7"/>
    <p:sldId id="278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68" d="100"/>
          <a:sy n="68" d="100"/>
        </p:scale>
        <p:origin x="540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8A9D1A-0DA7-49F5-A1F0-5DFC144478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F2B4D9E-76E6-4463-BDF6-7354DEAA09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A931AB-9E01-4404-81E9-2D1E29D911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68447-7252-41CE-A41D-4E9532195CDB}" type="datetimeFigureOut">
              <a:rPr lang="en-GB" smtClean="0"/>
              <a:t>08/12/2020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5BF456-1B84-4951-AFEE-6AAC146BF7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9F0FA0-B28C-4524-8CAF-836D42AADD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E4B1C-366F-4675-B179-E9B769FE1C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81224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EC4D04-D39C-4766-A04D-378A2DCFC5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0ADF474-87B2-4A40-ABC5-3E912297C6B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963A60-DA8D-4517-B48E-3043A2166E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68447-7252-41CE-A41D-4E9532195CDB}" type="datetimeFigureOut">
              <a:rPr lang="en-GB" smtClean="0"/>
              <a:t>08/12/2020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06F949-6960-46B1-96DB-EC5E2BA2E6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DEBB88-C10B-45D4-B61E-038DB6EC59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E4B1C-366F-4675-B179-E9B769FE1C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03751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E7B4A7D-5733-464F-80C1-EC577A322F4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6463E01-B1BA-46C3-AC36-35A2BB6E2B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CE81E6-9B5D-4896-AF78-0AF7E13AE3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68447-7252-41CE-A41D-4E9532195CDB}" type="datetimeFigureOut">
              <a:rPr lang="en-GB" smtClean="0"/>
              <a:t>08/12/2020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F44B93-DD53-4289-80FC-FE72202B43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98A5F2-811A-4C2B-A295-2A8BB954BD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E4B1C-366F-4675-B179-E9B769FE1C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79460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C43F53-14EC-4EF1-BD93-27F14DCA8C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EFA34F-B89A-468E-8246-5D1B0A3D64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376CA7-647C-4680-8A94-9E6872B88E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68447-7252-41CE-A41D-4E9532195CDB}" type="datetimeFigureOut">
              <a:rPr lang="en-GB" smtClean="0"/>
              <a:t>08/12/2020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AA42DF-8885-405D-ACD0-18B7D71BA9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A7F832-CC18-44B1-AB39-167497659B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E4B1C-366F-4675-B179-E9B769FE1C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28799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041649-DDE5-4C90-8576-6736295CF3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4954569-01D0-4319-9695-CCE445EE9C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1452E4-6739-46E0-80F6-FB777F9933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68447-7252-41CE-A41D-4E9532195CDB}" type="datetimeFigureOut">
              <a:rPr lang="en-GB" smtClean="0"/>
              <a:t>08/12/2020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CC8E3A-CA63-4CF0-BA57-1DA0A21BC3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235EE2-E67F-4A6B-8ED8-0DCDF7AFCD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E4B1C-366F-4675-B179-E9B769FE1C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50164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C03F8E-40FB-4276-BBAD-33F0EF9634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FF0078-0DE5-4940-BAA2-E83554B2448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AAEC926-EF4B-4CE4-B92F-E86B62406F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7332972-5163-4892-80EE-F2D713B5BC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68447-7252-41CE-A41D-4E9532195CDB}" type="datetimeFigureOut">
              <a:rPr lang="en-GB" smtClean="0"/>
              <a:t>08/12/2020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794CB35-1DC7-4E67-9A85-40D77ED90F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4A14892-6446-4191-9221-AE7265BBAD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E4B1C-366F-4675-B179-E9B769FE1C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5945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F8C72-047C-466C-9338-923EF26BC1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D19653A-B570-45E7-BD04-C2526661D8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464AF4B-B0D7-42EA-B3EC-1DF3742C1C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995E0BB-A316-45D4-84FB-89E17C6833F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F89DDBC-07F8-4728-977D-FC2F08DAC0C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E6957DA-FE3D-4E46-9ADA-B075C32103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68447-7252-41CE-A41D-4E9532195CDB}" type="datetimeFigureOut">
              <a:rPr lang="en-GB" smtClean="0"/>
              <a:t>08/12/2020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7DC14C0-6813-4C6E-BF82-65DBD5EDA4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E1B9193-B31F-4C1F-85D3-530090381D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E4B1C-366F-4675-B179-E9B769FE1C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28063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6C9E3F-19BD-4741-AA8A-1315AB3A1D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DA64FEB-C2CE-422E-9835-88392B9EC8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68447-7252-41CE-A41D-4E9532195CDB}" type="datetimeFigureOut">
              <a:rPr lang="en-GB" smtClean="0"/>
              <a:t>08/12/2020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A5BA56D-F660-4155-BF5B-B348EE49E1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F1A3BBF-026F-4903-97D7-A8E4A291B0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E4B1C-366F-4675-B179-E9B769FE1C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07019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85B864C-072C-4829-B1C7-20F4146EE0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68447-7252-41CE-A41D-4E9532195CDB}" type="datetimeFigureOut">
              <a:rPr lang="en-GB" smtClean="0"/>
              <a:t>08/12/2020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A7660BC-5035-4DF1-BEB2-8301B0FDD3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A636542-875E-41C9-8226-36C830B48B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E4B1C-366F-4675-B179-E9B769FE1C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44163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877C51-6E7F-44F4-A7A5-B7801C44B6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059D56-90D9-4EB7-8037-1FF2D3728F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5AF0091-084A-45F9-A8B8-BE192AC84F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774068E-5092-4953-8ABC-5DFDFEE4A0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68447-7252-41CE-A41D-4E9532195CDB}" type="datetimeFigureOut">
              <a:rPr lang="en-GB" smtClean="0"/>
              <a:t>08/12/2020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C7E775A-BCCA-4B51-BA07-151F680E1F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E44205-0D53-42BE-A599-503C69F4D6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E4B1C-366F-4675-B179-E9B769FE1C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72877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949064-AF33-4043-960C-2BA1BECF34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281B049-5B3B-4471-8434-92B6D292C6C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0471699-3749-464D-9676-C1F91DCA07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E2D3550-1DF1-45F5-8FE6-6DF291B6DF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68447-7252-41CE-A41D-4E9532195CDB}" type="datetimeFigureOut">
              <a:rPr lang="en-GB" smtClean="0"/>
              <a:t>08/12/2020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8F9E33-8CF9-4CB6-B901-931AC7D34D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BAEBB13-1118-40D8-9BBB-04EF088C3C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E4B1C-366F-4675-B179-E9B769FE1C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66679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ED66AE0-D037-424E-8BEE-6AA986C500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0F416F6-6AFF-459B-8D0F-DEEE11C5B1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B0B56C-683B-438F-9C3C-EF191F0931A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768447-7252-41CE-A41D-4E9532195CDB}" type="datetimeFigureOut">
              <a:rPr lang="en-GB" smtClean="0"/>
              <a:t>08/12/2020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B2E966-FBBB-4CF4-9CD5-FDEE74528F3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439030-3866-459A-8C53-D96F9096152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2E4B1C-366F-4675-B179-E9B769FE1C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35591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78433BD-7B72-4E5C-A847-858729A3107D}"/>
              </a:ext>
            </a:extLst>
          </p:cNvPr>
          <p:cNvSpPr txBox="1"/>
          <p:nvPr/>
        </p:nvSpPr>
        <p:spPr>
          <a:xfrm>
            <a:off x="1453896" y="937647"/>
            <a:ext cx="897026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Beaver Scouts around the World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D034982-23FA-490D-AEDF-25FC735F72B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26963" y="2352229"/>
            <a:ext cx="5129938" cy="256497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2B8F4D3E-D889-47B0-90A1-F108DACF85D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10007" y="441743"/>
            <a:ext cx="2228305" cy="222830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F80F39A2-9AFF-4798-A10A-3312B3C16F1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889236" y="4917199"/>
            <a:ext cx="1447800" cy="145732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47F21025-E297-4685-BBA8-6A05AD5432F9}"/>
              </a:ext>
            </a:extLst>
          </p:cNvPr>
          <p:cNvSpPr txBox="1"/>
          <p:nvPr/>
        </p:nvSpPr>
        <p:spPr>
          <a:xfrm>
            <a:off x="1415034" y="5358384"/>
            <a:ext cx="81747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International badge</a:t>
            </a:r>
          </a:p>
          <a:p>
            <a:r>
              <a:rPr lang="en-GB" dirty="0"/>
              <a:t>Find out about Beaver Scouts, or younger Scouts if they don’t have Beaver Scouts, in another country.</a:t>
            </a:r>
          </a:p>
        </p:txBody>
      </p:sp>
    </p:spTree>
    <p:extLst>
      <p:ext uri="{BB962C8B-B14F-4D97-AF65-F5344CB8AC3E}">
        <p14:creationId xmlns:p14="http://schemas.microsoft.com/office/powerpoint/2010/main" val="27018482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97DA3D43-8AC3-45B4-AEB6-22B94DBDF27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4332" y="835338"/>
            <a:ext cx="3760809" cy="5187323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7385C742-00A3-4F89-AF42-08C661B1243E}"/>
              </a:ext>
            </a:extLst>
          </p:cNvPr>
          <p:cNvSpPr txBox="1"/>
          <p:nvPr/>
        </p:nvSpPr>
        <p:spPr>
          <a:xfrm>
            <a:off x="5463864" y="2425721"/>
            <a:ext cx="5274527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Canadian Beaver Scouts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Canadian Beaver promise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 promise to love God and help take care of the world.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8BA9662-D311-4823-AB6C-84F39A02651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78675" y="650673"/>
            <a:ext cx="3028950" cy="1514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33928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AD696721-E9CD-4141-86AB-E918C3A25F30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0516" y="862051"/>
            <a:ext cx="3850423" cy="5133897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233B87F6-6FB3-4C4A-81FF-CD192BE3767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30310" y="789568"/>
            <a:ext cx="3029975" cy="1511939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778039A5-D741-4FDD-A355-8B63302ACFCE}"/>
              </a:ext>
            </a:extLst>
          </p:cNvPr>
          <p:cNvSpPr txBox="1"/>
          <p:nvPr/>
        </p:nvSpPr>
        <p:spPr>
          <a:xfrm>
            <a:off x="5724144" y="3054096"/>
            <a:ext cx="539734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Australian Beaver Scouts are called Joeys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Their promise is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 promise to do my best.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To love God and be helpful</a:t>
            </a:r>
          </a:p>
        </p:txBody>
      </p:sp>
    </p:spTree>
    <p:extLst>
      <p:ext uri="{BB962C8B-B14F-4D97-AF65-F5344CB8AC3E}">
        <p14:creationId xmlns:p14="http://schemas.microsoft.com/office/powerpoint/2010/main" val="31984064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5FEF869-7439-41FE-AC8C-89C07118986E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93776" y="981676"/>
            <a:ext cx="4212336" cy="5062508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895DEA8D-9ACE-4726-B587-E863E676E25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88736" y="798877"/>
            <a:ext cx="3752291" cy="1871272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7A3F02E0-3157-4C91-8844-09386B5E79D7}"/>
              </a:ext>
            </a:extLst>
          </p:cNvPr>
          <p:cNvSpPr txBox="1"/>
          <p:nvPr/>
        </p:nvSpPr>
        <p:spPr>
          <a:xfrm>
            <a:off x="5111496" y="3364992"/>
            <a:ext cx="658672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 New Zealand Beaver Scouts are called Kea Scouts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Their promise is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 will try to share my fun and help others</a:t>
            </a:r>
          </a:p>
        </p:txBody>
      </p:sp>
    </p:spTree>
    <p:extLst>
      <p:ext uri="{BB962C8B-B14F-4D97-AF65-F5344CB8AC3E}">
        <p14:creationId xmlns:p14="http://schemas.microsoft.com/office/powerpoint/2010/main" val="21097965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FF84E959-AF8B-4B74-B0EC-D3B3A5945E96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65997" y="883348"/>
            <a:ext cx="4499729" cy="5091303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055C0416-A8C2-4DA9-A676-988D31E3033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75348" y="492883"/>
            <a:ext cx="2931124" cy="195053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8DDAC7C0-0CAB-460B-A029-DF812FFD7A43}"/>
              </a:ext>
            </a:extLst>
          </p:cNvPr>
          <p:cNvSpPr txBox="1"/>
          <p:nvPr/>
        </p:nvSpPr>
        <p:spPr>
          <a:xfrm>
            <a:off x="5148072" y="3081528"/>
            <a:ext cx="667793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 Hong Kong Beavers are called Grasshopper Scouts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Their promise is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 promise to be a Grasshopper Scout, to love God, to love people and to love my country</a:t>
            </a:r>
          </a:p>
        </p:txBody>
      </p:sp>
    </p:spTree>
    <p:extLst>
      <p:ext uri="{BB962C8B-B14F-4D97-AF65-F5344CB8AC3E}">
        <p14:creationId xmlns:p14="http://schemas.microsoft.com/office/powerpoint/2010/main" val="38398114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EE29B882-F7FC-4CAD-9066-A29A6EF8FAF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0326" y="340364"/>
            <a:ext cx="3634514" cy="5523036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F0D27FFA-AE6A-4E87-A14F-BFABA635938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490677"/>
            <a:ext cx="3634514" cy="1918215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E80E2545-0C0F-4C59-9B93-2F1061D19253}"/>
              </a:ext>
            </a:extLst>
          </p:cNvPr>
          <p:cNvSpPr txBox="1"/>
          <p:nvPr/>
        </p:nvSpPr>
        <p:spPr>
          <a:xfrm>
            <a:off x="4608576" y="2953512"/>
            <a:ext cx="657453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 the United States of America, Beavers are called Tiger Cubs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Their promise is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 promise to love God, my family and my country and to learn about the world</a:t>
            </a:r>
          </a:p>
        </p:txBody>
      </p:sp>
    </p:spTree>
    <p:extLst>
      <p:ext uri="{BB962C8B-B14F-4D97-AF65-F5344CB8AC3E}">
        <p14:creationId xmlns:p14="http://schemas.microsoft.com/office/powerpoint/2010/main" val="8510489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B6319A55-BC8B-4B05-85C3-74E743913D9B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96564" y="1639258"/>
            <a:ext cx="4717412" cy="4000108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23B51995-686C-4E19-B2A8-0431A3121EE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426910"/>
            <a:ext cx="3384576" cy="2252282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254D8CA0-E21F-446B-B1F2-4162B079E862}"/>
              </a:ext>
            </a:extLst>
          </p:cNvPr>
          <p:cNvSpPr txBox="1"/>
          <p:nvPr/>
        </p:nvSpPr>
        <p:spPr>
          <a:xfrm>
            <a:off x="5568696" y="3255264"/>
            <a:ext cx="583387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 South Africa Beavers are called Meercats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Their promise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  promise to do my best.  To obey my Leaders and parents, and to be a good Beaver</a:t>
            </a:r>
          </a:p>
        </p:txBody>
      </p:sp>
    </p:spTree>
    <p:extLst>
      <p:ext uri="{BB962C8B-B14F-4D97-AF65-F5344CB8AC3E}">
        <p14:creationId xmlns:p14="http://schemas.microsoft.com/office/powerpoint/2010/main" val="13553135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182</Words>
  <Application>Microsoft Office PowerPoint</Application>
  <PresentationFormat>Widescreen</PresentationFormat>
  <Paragraphs>36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Jane Wilson</dc:creator>
  <cp:lastModifiedBy>Julian Greer</cp:lastModifiedBy>
  <cp:revision>3</cp:revision>
  <dcterms:created xsi:type="dcterms:W3CDTF">2020-06-15T18:21:53Z</dcterms:created>
  <dcterms:modified xsi:type="dcterms:W3CDTF">2020-12-08T13:14:05Z</dcterms:modified>
</cp:coreProperties>
</file>