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6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9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6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9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1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9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48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3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5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5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thleenkirkpoetry.blogspot.com/2011/02/true-fact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oodncrazy/9680244249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plasticbag/432524220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impulsivebuy/787141028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ree_chocolate_chip_cookies_on_a_plate,_september_2007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brand/448408040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2CC7-5E8F-446C-9AB9-262D7E0BC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8" y="967417"/>
            <a:ext cx="5117571" cy="129000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EFFFF"/>
                </a:solidFill>
              </a:rPr>
              <a:t>Beavers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F60AA-20E6-49BA-8004-625DC7EF5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4600576"/>
            <a:ext cx="4288896" cy="1133084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EFFFF"/>
                </a:solidFill>
              </a:rPr>
              <a:t>HEALTHY QUIZ	</a:t>
            </a:r>
          </a:p>
        </p:txBody>
      </p:sp>
      <p:pic>
        <p:nvPicPr>
          <p:cNvPr id="5" name="Picture 4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0F041747-E54A-4A88-8100-8AF8FB8EB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5" y="3503673"/>
            <a:ext cx="2734062" cy="25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7406-5E1D-40D2-A90C-1CE224ED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GB" dirty="0"/>
              <a:t>Question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C50A-A471-4984-AB9E-3EF21ECD6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GB" sz="4000" dirty="0"/>
              <a:t>How many sugar cubes are in a chocolate muffin?</a:t>
            </a:r>
          </a:p>
          <a:p>
            <a:r>
              <a:rPr lang="en-GB" sz="4000" dirty="0"/>
              <a:t>2, 4 or 6</a:t>
            </a:r>
          </a:p>
          <a:p>
            <a:r>
              <a:rPr lang="en-GB" sz="4000" dirty="0"/>
              <a:t>Answer: 6</a:t>
            </a:r>
          </a:p>
        </p:txBody>
      </p:sp>
      <p:pic>
        <p:nvPicPr>
          <p:cNvPr id="6" name="Picture 5" descr="A picture containing cake, food, indoor, chocolate&#10;&#10;Description automatically generated">
            <a:extLst>
              <a:ext uri="{FF2B5EF4-FFF2-40B4-BE49-F238E27FC236}">
                <a16:creationId xmlns:a16="http://schemas.microsoft.com/office/drawing/2014/main" id="{E5DD5052-9C7D-46A9-A033-65DB98A6E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563" y1="12342" x2="7563" y2="12342"/>
                        <a14:backgroundMark x1="7563" y1="12342" x2="7563" y2="12342"/>
                        <a14:backgroundMark x1="7563" y1="12342" x2="7563" y2="12342"/>
                        <a14:backgroundMark x1="7563" y1="12342" x2="7563" y2="12342"/>
                        <a14:backgroundMark x1="7563" y1="12342" x2="7563" y2="15190"/>
                        <a14:backgroundMark x1="7563" y1="32911" x2="7563" y2="32911"/>
                        <a14:backgroundMark x1="7563" y1="32911" x2="7563" y2="32911"/>
                        <a14:backgroundMark x1="7563" y1="42722" x2="8123" y2="55380"/>
                        <a14:backgroundMark x1="8123" y1="59177" x2="8683" y2="62975"/>
                        <a14:backgroundMark x1="8683" y1="65823" x2="9244" y2="70253"/>
                        <a14:backgroundMark x1="10364" y1="74051" x2="13165" y2="82911"/>
                        <a14:backgroundMark x1="14846" y1="86709" x2="16527" y2="88924"/>
                        <a14:backgroundMark x1="18768" y1="90823" x2="24650" y2="93354"/>
                        <a14:backgroundMark x1="29132" y1="93987" x2="36415" y2="95253"/>
                        <a14:backgroundMark x1="44258" y1="95253" x2="56863" y2="95253"/>
                        <a14:backgroundMark x1="65826" y1="95253" x2="75070" y2="95253"/>
                        <a14:backgroundMark x1="77871" y1="95253" x2="82353" y2="95253"/>
                        <a14:backgroundMark x1="86275" y1="94620" x2="90476" y2="90823"/>
                        <a14:backgroundMark x1="94398" y1="76582" x2="94398" y2="58544"/>
                        <a14:backgroundMark x1="94398" y1="52848" x2="94398" y2="27848"/>
                        <a14:backgroundMark x1="93277" y1="17722" x2="90476" y2="12975"/>
                        <a14:backgroundMark x1="86275" y1="7911" x2="80112" y2="4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83185" y="2983366"/>
            <a:ext cx="2557236" cy="22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F320-34B2-46EA-B2D7-D24C6149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1512-6573-41A4-B034-61CE305A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How long a period of physical activity does a child of 6+ need?</a:t>
            </a:r>
          </a:p>
          <a:p>
            <a:r>
              <a:rPr lang="en-GB" sz="4000" dirty="0"/>
              <a:t>30, 60 or 90 minutes</a:t>
            </a:r>
          </a:p>
          <a:p>
            <a:r>
              <a:rPr lang="en-GB" sz="4000" dirty="0"/>
              <a:t>Answer: 60</a:t>
            </a:r>
          </a:p>
        </p:txBody>
      </p:sp>
      <p:pic>
        <p:nvPicPr>
          <p:cNvPr id="6" name="Picture 5" descr="A young girl playing football on a field&#10;&#10;Description automatically generated">
            <a:extLst>
              <a:ext uri="{FF2B5EF4-FFF2-40B4-BE49-F238E27FC236}">
                <a16:creationId xmlns:a16="http://schemas.microsoft.com/office/drawing/2014/main" id="{12D3BDDF-07D1-4FC3-A468-EFEC0BB2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9106" y="2904010"/>
            <a:ext cx="2281315" cy="24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110508F-3642-4338-9C78-7E479E9B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GB" dirty="0"/>
              <a:t>Question 1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F5D5-982D-40DA-AC14-3C41347E8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6863744" cy="3450613"/>
          </a:xfrm>
        </p:spPr>
        <p:txBody>
          <a:bodyPr>
            <a:noAutofit/>
          </a:bodyPr>
          <a:lstStyle/>
          <a:p>
            <a:r>
              <a:rPr lang="en-GB" sz="4000" dirty="0"/>
              <a:t>How many cubes of sugar are in a normal can of coca cola?</a:t>
            </a:r>
          </a:p>
          <a:p>
            <a:r>
              <a:rPr lang="en-GB" sz="4000" dirty="0"/>
              <a:t>4, 9 or 15?</a:t>
            </a:r>
          </a:p>
          <a:p>
            <a:r>
              <a:rPr lang="en-GB" sz="4000" dirty="0"/>
              <a:t>Answer: 9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drink&#10;&#10;Description automatically generated">
            <a:extLst>
              <a:ext uri="{FF2B5EF4-FFF2-40B4-BE49-F238E27FC236}">
                <a16:creationId xmlns:a16="http://schemas.microsoft.com/office/drawing/2014/main" id="{0F41A83E-A06B-4F66-9707-A7C050F9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4" b="98340" l="9282" r="89317">
                        <a14:foregroundMark x1="48511" y1="33789" x2="48511" y2="33789"/>
                        <a14:foregroundMark x1="52014" y1="36328" x2="52539" y2="37109"/>
                        <a14:foregroundMark x1="62522" y1="40527" x2="77583" y2="48340"/>
                        <a14:foregroundMark x1="77583" y1="48340" x2="77583" y2="48340"/>
                        <a14:foregroundMark x1="78634" y1="48926" x2="78634" y2="48926"/>
                        <a14:foregroundMark x1="79685" y1="49512" x2="79685" y2="49512"/>
                        <a14:foregroundMark x1="82662" y1="57910" x2="82662" y2="57910"/>
                        <a14:foregroundMark x1="82662" y1="58203" x2="80736" y2="66016"/>
                        <a14:foregroundMark x1="79685" y1="68066" x2="79685" y2="68066"/>
                        <a14:foregroundMark x1="78109" y1="71094" x2="75657" y2="75293"/>
                        <a14:foregroundMark x1="75657" y1="87402" x2="75657" y2="87402"/>
                        <a14:foregroundMark x1="75657" y1="87988" x2="75657" y2="87988"/>
                        <a14:foregroundMark x1="61996" y1="90527" x2="61996" y2="90527"/>
                        <a14:foregroundMark x1="52539" y1="93262" x2="46935" y2="93555"/>
                        <a14:foregroundMark x1="46410" y1="93555" x2="43958" y2="93555"/>
                        <a14:foregroundMark x1="38879" y1="93555" x2="32399" y2="93555"/>
                        <a14:foregroundMark x1="29247" y1="93555" x2="24869" y2="92773"/>
                        <a14:foregroundMark x1="17163" y1="89941" x2="15762" y2="89355"/>
                        <a14:foregroundMark x1="12259" y1="18359" x2="12259" y2="18359"/>
                        <a14:foregroundMark x1="11734" y1="18359" x2="11734" y2="18359"/>
                        <a14:foregroundMark x1="11208" y1="18359" x2="11208" y2="18359"/>
                        <a14:foregroundMark x1="13660" y1="19141" x2="13660" y2="19141"/>
                        <a14:foregroundMark x1="13660" y1="19141" x2="13660" y2="19141"/>
                        <a14:foregroundMark x1="28371" y1="9082" x2="28371" y2="9082"/>
                        <a14:foregroundMark x1="28897" y1="9082" x2="28897" y2="9082"/>
                        <a14:foregroundMark x1="28897" y1="9082" x2="41856" y2="8203"/>
                        <a14:foregroundMark x1="45359" y1="8203" x2="46935" y2="8203"/>
                        <a14:foregroundMark x1="52539" y1="7910" x2="54991" y2="7617"/>
                        <a14:foregroundMark x1="61996" y1="7129" x2="67075" y2="7129"/>
                        <a14:foregroundMark x1="67075" y1="7129" x2="69527" y2="7129"/>
                        <a14:foregroundMark x1="71103" y1="7129" x2="71103" y2="7129"/>
                        <a14:foregroundMark x1="74606" y1="8496" x2="77233" y2="9863"/>
                        <a14:foregroundMark x1="78109" y1="10449" x2="79685" y2="11328"/>
                        <a14:foregroundMark x1="81261" y1="11816" x2="81261" y2="11816"/>
                        <a14:foregroundMark x1="82137" y1="11816" x2="82137" y2="11816"/>
                        <a14:foregroundMark x1="76708" y1="12695" x2="61996" y2="13867"/>
                        <a14:foregroundMark x1="61121" y1="13867" x2="52539" y2="13867"/>
                        <a14:foregroundMark x1="33800" y1="13867" x2="24343" y2="13867"/>
                        <a14:foregroundMark x1="19790" y1="13867" x2="17688" y2="13867"/>
                        <a14:foregroundMark x1="17688" y1="13867" x2="17688" y2="12988"/>
                        <a14:foregroundMark x1="17688" y1="12988" x2="17688" y2="12988"/>
                        <a14:foregroundMark x1="17688" y1="12695" x2="17688" y2="12695"/>
                        <a14:foregroundMark x1="17688" y1="12695" x2="17688" y2="12695"/>
                        <a14:foregroundMark x1="84238" y1="11035" x2="84238" y2="11035"/>
                        <a14:foregroundMark x1="83713" y1="10449" x2="83713" y2="10449"/>
                        <a14:foregroundMark x1="83713" y1="9570" x2="83713" y2="9570"/>
                        <a14:foregroundMark x1="83713" y1="8789" x2="83713" y2="8789"/>
                        <a14:foregroundMark x1="83713" y1="8496" x2="83713" y2="8496"/>
                        <a14:foregroundMark x1="83713" y1="8496" x2="83713" y2="8496"/>
                        <a14:foregroundMark x1="83713" y1="8496" x2="83713" y2="8496"/>
                        <a14:foregroundMark x1="83713" y1="8496" x2="83713" y2="8496"/>
                        <a14:foregroundMark x1="85639" y1="8789" x2="85639" y2="8789"/>
                        <a14:foregroundMark x1="88792" y1="16309" x2="88792" y2="16309"/>
                        <a14:foregroundMark x1="83713" y1="74219" x2="83713" y2="74219"/>
                        <a14:foregroundMark x1="83713" y1="74219" x2="83713" y2="74219"/>
                        <a14:foregroundMark x1="83713" y1="74219" x2="83713" y2="74219"/>
                        <a14:foregroundMark x1="83713" y1="74219" x2="83713" y2="74219"/>
                        <a14:foregroundMark x1="83713" y1="74219" x2="83713" y2="75000"/>
                        <a14:foregroundMark x1="86165" y1="81738" x2="86165" y2="81738"/>
                        <a14:foregroundMark x1="86690" y1="81738" x2="86690" y2="81738"/>
                        <a14:foregroundMark x1="87215" y1="81738" x2="87741" y2="82617"/>
                        <a14:foregroundMark x1="89317" y1="84277" x2="89317" y2="84277"/>
                        <a14:foregroundMark x1="89667" y1="84863" x2="89667" y2="84863"/>
                        <a14:foregroundMark x1="88266" y1="84863" x2="88266" y2="84863"/>
                        <a14:foregroundMark x1="87741" y1="84863" x2="87741" y2="84863"/>
                        <a14:foregroundMark x1="87741" y1="85156" x2="87741" y2="86230"/>
                        <a14:foregroundMark x1="85639" y1="91016" x2="85639" y2="91016"/>
                        <a14:foregroundMark x1="56042" y1="97266" x2="56042" y2="97266"/>
                        <a14:foregroundMark x1="56042" y1="97266" x2="56042" y2="97266"/>
                        <a14:foregroundMark x1="49912" y1="98340" x2="49912" y2="98340"/>
                        <a14:foregroundMark x1="49912" y1="98340" x2="49912" y2="98340"/>
                        <a14:foregroundMark x1="49912" y1="98340" x2="49912" y2="98340"/>
                        <a14:foregroundMark x1="49912" y1="98340" x2="49912" y2="98340"/>
                        <a14:foregroundMark x1="49912" y1="98340" x2="49912" y2="98340"/>
                        <a14:foregroundMark x1="49912" y1="98340" x2="49912" y2="98340"/>
                        <a14:foregroundMark x1="49912" y1="98340" x2="49912" y2="98340"/>
                        <a14:foregroundMark x1="49912" y1="98340" x2="49912" y2="98340"/>
                        <a14:foregroundMark x1="41856" y1="97754" x2="41856" y2="97754"/>
                        <a14:foregroundMark x1="41856" y1="97559" x2="41856" y2="97559"/>
                        <a14:foregroundMark x1="41856" y1="97559" x2="41856" y2="97559"/>
                        <a14:foregroundMark x1="41856" y1="97559" x2="41856" y2="97559"/>
                        <a14:foregroundMark x1="41856" y1="97559" x2="41856" y2="97559"/>
                        <a14:foregroundMark x1="41856" y1="97559" x2="41856" y2="97559"/>
                        <a14:foregroundMark x1="41856" y1="97559" x2="41856" y2="97559"/>
                        <a14:foregroundMark x1="41856" y1="97559" x2="41856" y2="97559"/>
                        <a14:foregroundMark x1="41856" y1="97559" x2="41856" y2="97559"/>
                        <a14:foregroundMark x1="12259" y1="83789" x2="12259" y2="83789"/>
                        <a14:foregroundMark x1="12259" y1="83789" x2="12259" y2="83789"/>
                        <a14:foregroundMark x1="12259" y1="83789" x2="12259" y2="83789"/>
                        <a14:foregroundMark x1="12259" y1="83789" x2="12259" y2="83789"/>
                        <a14:foregroundMark x1="12259" y1="83789" x2="12259" y2="83789"/>
                        <a14:foregroundMark x1="12259" y1="83789" x2="12259" y2="83789"/>
                        <a14:foregroundMark x1="16287" y1="74219" x2="16287" y2="74219"/>
                        <a14:foregroundMark x1="16287" y1="74219" x2="16287" y2="74219"/>
                        <a14:foregroundMark x1="16287" y1="74219" x2="16287" y2="74219"/>
                        <a14:foregroundMark x1="16287" y1="74219" x2="16287" y2="74219"/>
                        <a14:foregroundMark x1="16287" y1="74219" x2="16287" y2="74219"/>
                        <a14:foregroundMark x1="16287" y1="74219" x2="16287" y2="74219"/>
                        <a14:foregroundMark x1="12259" y1="69727" x2="12259" y2="69727"/>
                        <a14:foregroundMark x1="12259" y1="69727" x2="12259" y2="69727"/>
                        <a14:foregroundMark x1="12259" y1="69727" x2="12259" y2="69727"/>
                        <a14:foregroundMark x1="12609" y1="64648" x2="12609" y2="64648"/>
                        <a14:foregroundMark x1="12609" y1="64355" x2="12609" y2="64355"/>
                        <a14:foregroundMark x1="12609" y1="64355" x2="12609" y2="64355"/>
                        <a14:foregroundMark x1="12609" y1="64355" x2="12609" y2="64355"/>
                        <a14:foregroundMark x1="10683" y1="32324" x2="10683" y2="32324"/>
                        <a14:foregroundMark x1="10683" y1="32031" x2="10683" y2="32031"/>
                        <a14:foregroundMark x1="10683" y1="32031" x2="10683" y2="32031"/>
                        <a14:foregroundMark x1="9632" y1="22852" x2="9632" y2="22852"/>
                        <a14:foregroundMark x1="9632" y1="23340" x2="9632" y2="23340"/>
                        <a14:foregroundMark x1="9632" y1="23926" x2="9632" y2="23926"/>
                        <a14:foregroundMark x1="10158" y1="24512" x2="10158" y2="24512"/>
                        <a14:foregroundMark x1="10683" y1="25586" x2="10683" y2="28125"/>
                        <a14:foregroundMark x1="49912" y1="4004" x2="49912" y2="4004"/>
                        <a14:foregroundMark x1="49387" y1="4004" x2="46410" y2="4004"/>
                        <a14:foregroundMark x1="45884" y1="4004" x2="45884" y2="4004"/>
                        <a14:foregroundMark x1="14186" y1="79492" x2="14186" y2="79492"/>
                        <a14:foregroundMark x1="14186" y1="79492" x2="14186" y2="79492"/>
                        <a14:foregroundMark x1="12259" y1="82617" x2="12259" y2="82617"/>
                        <a14:foregroundMark x1="12609" y1="82617" x2="12609" y2="82617"/>
                        <a14:foregroundMark x1="12609" y1="82617" x2="12609" y2="82617"/>
                        <a14:foregroundMark x1="12609" y1="82617" x2="12609" y2="82617"/>
                        <a14:foregroundMark x1="12609" y1="82617" x2="12609" y2="82617"/>
                        <a14:foregroundMark x1="14186" y1="88281" x2="14186" y2="88281"/>
                        <a14:foregroundMark x1="14186" y1="88281" x2="14186" y2="88281"/>
                        <a14:foregroundMark x1="14186" y1="88281" x2="14186" y2="88281"/>
                        <a14:foregroundMark x1="9632" y1="86230" x2="9632" y2="86230"/>
                        <a14:foregroundMark x1="9632" y1="86230" x2="9632" y2="86230"/>
                        <a14:foregroundMark x1="9632" y1="86230" x2="9632" y2="86230"/>
                        <a14:foregroundMark x1="9632" y1="86230" x2="9632" y2="86230"/>
                        <a14:foregroundMark x1="11208" y1="77246" x2="11208" y2="77246"/>
                        <a14:foregroundMark x1="11208" y1="77246" x2="11208" y2="77246"/>
                        <a14:foregroundMark x1="11208" y1="77246" x2="11208" y2="77246"/>
                        <a14:foregroundMark x1="11208" y1="77246" x2="11208" y2="77246"/>
                        <a14:foregroundMark x1="11208" y1="77246" x2="11208" y2="77246"/>
                        <a14:foregroundMark x1="11734" y1="61816" x2="11734" y2="61816"/>
                        <a14:foregroundMark x1="11734" y1="61816" x2="11734" y2="61816"/>
                        <a14:foregroundMark x1="11734" y1="61816" x2="11734" y2="61816"/>
                        <a14:foregroundMark x1="11734" y1="61816" x2="11734" y2="61816"/>
                        <a14:foregroundMark x1="12609" y1="61328" x2="12609" y2="61328"/>
                        <a14:foregroundMark x1="12609" y1="61328" x2="12609" y2="61328"/>
                        <a14:foregroundMark x1="12609" y1="61328" x2="12609" y2="61328"/>
                        <a14:foregroundMark x1="12609" y1="61328" x2="12609" y2="61328"/>
                        <a14:foregroundMark x1="12609" y1="61328" x2="12609" y2="61328"/>
                        <a14:foregroundMark x1="12609" y1="61328" x2="12609" y2="61328"/>
                        <a14:foregroundMark x1="12609" y1="61328" x2="12609" y2="61328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8789" x2="11208" y2="58789"/>
                        <a14:foregroundMark x1="11208" y1="52051" x2="11208" y2="52051"/>
                        <a14:foregroundMark x1="11208" y1="52051" x2="11208" y2="52051"/>
                        <a14:foregroundMark x1="11208" y1="52051" x2="11208" y2="52051"/>
                        <a14:foregroundMark x1="13660" y1="88574" x2="13660" y2="88574"/>
                        <a14:foregroundMark x1="13660" y1="88574" x2="13660" y2="88574"/>
                        <a14:foregroundMark x1="13660" y1="88574" x2="13660" y2="88574"/>
                        <a14:foregroundMark x1="13660" y1="88574" x2="13660" y2="88574"/>
                        <a14:foregroundMark x1="13660" y1="88574" x2="13660" y2="88574"/>
                        <a14:foregroundMark x1="13660" y1="88574" x2="13660" y2="88574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6816" x2="11734" y2="86816"/>
                        <a14:foregroundMark x1="11734" y1="88281" x2="11734" y2="88281"/>
                        <a14:foregroundMark x1="11734" y1="88281" x2="11734" y2="88281"/>
                        <a14:foregroundMark x1="11734" y1="88281" x2="11734" y2="88281"/>
                        <a14:foregroundMark x1="45009" y1="96387" x2="45009" y2="96387"/>
                        <a14:foregroundMark x1="45009" y1="96387" x2="45009" y2="96387"/>
                        <a14:foregroundMark x1="45009" y1="96387" x2="45009" y2="96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70219" y="447763"/>
            <a:ext cx="2631207" cy="47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CB9C-CED7-4B19-9CD4-E19B3833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D9A2-D738-452A-9885-48BD59C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How many salt sachets are in a standard box of Coco Pops?</a:t>
            </a:r>
          </a:p>
          <a:p>
            <a:r>
              <a:rPr lang="en-GB" sz="4000" dirty="0"/>
              <a:t>3, 7 or 10?</a:t>
            </a:r>
          </a:p>
          <a:p>
            <a:r>
              <a:rPr lang="en-GB" sz="4000" dirty="0"/>
              <a:t>Answer: 10</a:t>
            </a:r>
          </a:p>
        </p:txBody>
      </p:sp>
    </p:spTree>
    <p:extLst>
      <p:ext uri="{BB962C8B-B14F-4D97-AF65-F5344CB8AC3E}">
        <p14:creationId xmlns:p14="http://schemas.microsoft.com/office/powerpoint/2010/main" val="30433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E17B-DC95-48F3-8568-04C485F7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6AE2-608B-422E-89E1-B73459B3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has more sugar?</a:t>
            </a:r>
          </a:p>
          <a:p>
            <a:r>
              <a:rPr lang="en-GB" sz="4000" dirty="0"/>
              <a:t>Cucumber or Apple</a:t>
            </a:r>
          </a:p>
          <a:p>
            <a:endParaRPr lang="en-GB" sz="4000" dirty="0"/>
          </a:p>
          <a:p>
            <a:r>
              <a:rPr lang="en-GB" sz="4000" dirty="0"/>
              <a:t>Answer: Apple</a:t>
            </a:r>
          </a:p>
        </p:txBody>
      </p:sp>
    </p:spTree>
    <p:extLst>
      <p:ext uri="{BB962C8B-B14F-4D97-AF65-F5344CB8AC3E}">
        <p14:creationId xmlns:p14="http://schemas.microsoft.com/office/powerpoint/2010/main" val="31054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3FE5-5EB1-4A0D-A416-C99A678B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A3AC-10CC-459D-A933-A78991C7B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is the most sugary fruit?</a:t>
            </a:r>
          </a:p>
          <a:p>
            <a:r>
              <a:rPr lang="en-GB" sz="4000" dirty="0"/>
              <a:t>Banana, Date or Mango</a:t>
            </a:r>
          </a:p>
          <a:p>
            <a:r>
              <a:rPr lang="en-GB" sz="4000" dirty="0"/>
              <a:t>Answer: Date</a:t>
            </a:r>
          </a:p>
        </p:txBody>
      </p:sp>
    </p:spTree>
    <p:extLst>
      <p:ext uri="{BB962C8B-B14F-4D97-AF65-F5344CB8AC3E}">
        <p14:creationId xmlns:p14="http://schemas.microsoft.com/office/powerpoint/2010/main" val="8036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4B9F-DEF4-482E-B21C-14C87DAE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D9B4-D693-46A7-AEA5-5DA740DB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is the least sugary fruit?</a:t>
            </a:r>
          </a:p>
          <a:p>
            <a:r>
              <a:rPr lang="en-GB" sz="4000" dirty="0"/>
              <a:t>Cranberry, Lime, or Avocado</a:t>
            </a:r>
          </a:p>
          <a:p>
            <a:r>
              <a:rPr lang="en-GB" sz="4000" dirty="0"/>
              <a:t>Answer: Avocado</a:t>
            </a:r>
          </a:p>
        </p:txBody>
      </p:sp>
    </p:spTree>
    <p:extLst>
      <p:ext uri="{BB962C8B-B14F-4D97-AF65-F5344CB8AC3E}">
        <p14:creationId xmlns:p14="http://schemas.microsoft.com/office/powerpoint/2010/main" val="36150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B9B6-D9C7-4644-9B28-B2ECB9D9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C940A-AE07-4BAD-954D-080B7817F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How many cubes of sugar in a sugary corner yoghurt?</a:t>
            </a:r>
          </a:p>
          <a:p>
            <a:r>
              <a:rPr lang="en-GB" sz="4000" dirty="0"/>
              <a:t>1, 5 or 8?</a:t>
            </a:r>
          </a:p>
          <a:p>
            <a:r>
              <a:rPr lang="en-GB" sz="4000" dirty="0"/>
              <a:t>Answer: 5</a:t>
            </a:r>
          </a:p>
        </p:txBody>
      </p:sp>
      <p:pic>
        <p:nvPicPr>
          <p:cNvPr id="9" name="Picture 8" descr="A picture containing table, blue, sitting&#10;&#10;Description automatically generated">
            <a:extLst>
              <a:ext uri="{FF2B5EF4-FFF2-40B4-BE49-F238E27FC236}">
                <a16:creationId xmlns:a16="http://schemas.microsoft.com/office/drawing/2014/main" id="{B154BA2F-24E4-492F-8FA9-E7BBBCB3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4799" y="3071565"/>
            <a:ext cx="2699657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F76B-15C0-40B1-B480-1C6A056A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0A8E-AB8A-4446-85AA-ACCCBE1E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/>
              <a:t>How much saturated fat is in 3 chocolate biscuits?</a:t>
            </a:r>
          </a:p>
          <a:p>
            <a:r>
              <a:rPr lang="en-GB" sz="4000" dirty="0"/>
              <a:t>4g, 10g or13g</a:t>
            </a:r>
          </a:p>
          <a:p>
            <a:endParaRPr lang="en-GB" sz="4000" dirty="0"/>
          </a:p>
          <a:p>
            <a:r>
              <a:rPr lang="en-GB" sz="4000" dirty="0"/>
              <a:t>Answer - 4g</a:t>
            </a:r>
          </a:p>
        </p:txBody>
      </p:sp>
      <p:pic>
        <p:nvPicPr>
          <p:cNvPr id="6" name="Picture 5" descr="A piece of bread on a plate&#10;&#10;Description automatically generated">
            <a:extLst>
              <a:ext uri="{FF2B5EF4-FFF2-40B4-BE49-F238E27FC236}">
                <a16:creationId xmlns:a16="http://schemas.microsoft.com/office/drawing/2014/main" id="{C18C1F1F-348A-4917-9C47-231783A8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6760" y="2805294"/>
            <a:ext cx="3764039" cy="28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0E61-4C1F-41F9-B410-1AAE347F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53806"/>
            <a:ext cx="8911687" cy="1280890"/>
          </a:xfrm>
        </p:spPr>
        <p:txBody>
          <a:bodyPr/>
          <a:lstStyle/>
          <a:p>
            <a:r>
              <a:rPr lang="en-GB" dirty="0"/>
              <a:t>Question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00ABB-7490-4312-AF3D-772CE816D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/>
              <a:t>What is better to hydrate you?</a:t>
            </a:r>
          </a:p>
          <a:p>
            <a:r>
              <a:rPr lang="en-GB" sz="4000" dirty="0"/>
              <a:t>Milk,  Water or Fruit Juice</a:t>
            </a:r>
          </a:p>
          <a:p>
            <a:r>
              <a:rPr lang="en-GB" sz="4000" dirty="0"/>
              <a:t>Answer: Milk</a:t>
            </a:r>
          </a:p>
          <a:p>
            <a:pPr marL="0" indent="0">
              <a:buNone/>
            </a:pPr>
            <a:r>
              <a:rPr lang="en-GB" sz="1500" b="1" dirty="0"/>
              <a:t>milk</a:t>
            </a:r>
            <a:r>
              <a:rPr lang="en-GB" sz="1500" dirty="0"/>
              <a:t> is </a:t>
            </a:r>
            <a:r>
              <a:rPr lang="en-GB" sz="1500" b="1" dirty="0"/>
              <a:t>better</a:t>
            </a:r>
            <a:r>
              <a:rPr lang="en-GB" sz="1500" dirty="0"/>
              <a:t> at hydrating you </a:t>
            </a:r>
            <a:r>
              <a:rPr lang="en-GB" sz="1500" b="1" dirty="0"/>
              <a:t>than water</a:t>
            </a:r>
          </a:p>
          <a:p>
            <a:pPr marL="0" indent="0">
              <a:buNone/>
            </a:pPr>
            <a:r>
              <a:rPr lang="en-GB" sz="1500" dirty="0"/>
              <a:t>because it is retained in the body for longer. In addition, </a:t>
            </a:r>
          </a:p>
          <a:p>
            <a:pPr marL="0" indent="0">
              <a:buNone/>
            </a:pPr>
            <a:r>
              <a:rPr lang="en-GB" sz="1500" b="1" dirty="0"/>
              <a:t>milk</a:t>
            </a:r>
            <a:r>
              <a:rPr lang="en-GB" sz="1500" dirty="0"/>
              <a:t> provides essential nutrients including calcium, protein, </a:t>
            </a:r>
          </a:p>
          <a:p>
            <a:pPr marL="0" indent="0">
              <a:buNone/>
            </a:pPr>
            <a:r>
              <a:rPr lang="en-GB" sz="1500" dirty="0"/>
              <a:t>and B vitamins. But it is higher in calories</a:t>
            </a:r>
          </a:p>
        </p:txBody>
      </p:sp>
      <p:pic>
        <p:nvPicPr>
          <p:cNvPr id="9" name="Picture 8" descr="A cup of coffee on a table&#10;&#10;Description automatically generated">
            <a:extLst>
              <a:ext uri="{FF2B5EF4-FFF2-40B4-BE49-F238E27FC236}">
                <a16:creationId xmlns:a16="http://schemas.microsoft.com/office/drawing/2014/main" id="{F217E941-B70E-4117-88B0-AEDB4F78D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49065" y="2844799"/>
            <a:ext cx="4189791" cy="31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1315</TotalTime>
  <Words>247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Beavers Quiz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Rochdale Beavers Quiz</dc:title>
  <dc:creator>Alan Sharkey</dc:creator>
  <cp:lastModifiedBy>Julian Greer</cp:lastModifiedBy>
  <cp:revision>18</cp:revision>
  <dcterms:created xsi:type="dcterms:W3CDTF">2020-04-18T16:10:34Z</dcterms:created>
  <dcterms:modified xsi:type="dcterms:W3CDTF">2020-06-29T12:00:45Z</dcterms:modified>
</cp:coreProperties>
</file>