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1b1cfef61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1b1cfef61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b1cfef61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1b1cfef61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1b1cfef61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1b1cfef61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1b1cfef61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1b1cfef61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1b1cfef61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1b1cfef61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1b1cfef61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1b1cfef61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1b1cfef61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1b1cfef61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1b1cfef61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1b1cfef61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1b1cfef61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1b1cfef61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1b1cfef61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1b1cfef61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1b1cfef6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1b1cfef6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1b1cfef61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1b1cfef61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1b1cfef61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1b1cfef61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1b1cfef61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1b1cfef61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1b1cfef61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1b1cfef61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1b1cfef61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1b1cfef61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1b1cfef61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1b1cfef61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1b1cfef61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1b1cfef61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1b1cfef61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1b1cfef61_1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1b1cfef61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1b1cfef61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1b1cfef61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1b1cfef61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b1cfef61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b1cfef61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1b1cfef61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1b1cfef61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1b1cfef61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a1b1cfef61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a1b1cfef6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a1b1cfef6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1b1cfef61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a1b1cfef61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1b1cfef61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1b1cfef61_1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a1b1cfef61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a1b1cfef61_1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1b1cfef61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a1b1cfef61_1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1b1cfef6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1b1cfef6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1b1cfef6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1b1cfef6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1b1cfef61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a1b1cfef61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d0bcbdb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d0bcbdb8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1b1cfef61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1b1cfef61_1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1b1cfef6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1b1cfef6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0bcbdb89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d0bcbdb89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1b1cfef61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1b1cfef61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1b1cfef61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1b1cfef61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1b1cfef61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1b1cfef61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1b1cfef61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1b1cfef61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13" y="2826625"/>
            <a:ext cx="8055024" cy="16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675" y="355950"/>
            <a:ext cx="2102825" cy="21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5725" y="355950"/>
            <a:ext cx="2825745" cy="21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2"/>
          <p:cNvGrpSpPr/>
          <p:nvPr/>
        </p:nvGrpSpPr>
        <p:grpSpPr>
          <a:xfrm>
            <a:off x="1762250" y="1220050"/>
            <a:ext cx="4646100" cy="2538600"/>
            <a:chOff x="2526300" y="1220025"/>
            <a:chExt cx="4646100" cy="2538600"/>
          </a:xfrm>
        </p:grpSpPr>
        <p:sp>
          <p:nvSpPr>
            <p:cNvPr id="135" name="Google Shape;135;p22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3"/>
          <p:cNvGrpSpPr/>
          <p:nvPr/>
        </p:nvGrpSpPr>
        <p:grpSpPr>
          <a:xfrm>
            <a:off x="382163" y="1643259"/>
            <a:ext cx="3369352" cy="1856986"/>
            <a:chOff x="2526300" y="1220025"/>
            <a:chExt cx="4646100" cy="2538600"/>
          </a:xfrm>
        </p:grpSpPr>
        <p:sp>
          <p:nvSpPr>
            <p:cNvPr id="142" name="Google Shape;142;p23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3"/>
          <p:cNvGrpSpPr/>
          <p:nvPr/>
        </p:nvGrpSpPr>
        <p:grpSpPr>
          <a:xfrm>
            <a:off x="4428788" y="1643259"/>
            <a:ext cx="3369352" cy="1856986"/>
            <a:chOff x="2526300" y="1220025"/>
            <a:chExt cx="4646100" cy="2538600"/>
          </a:xfrm>
        </p:grpSpPr>
        <p:sp>
          <p:nvSpPr>
            <p:cNvPr id="145" name="Google Shape;145;p23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4"/>
          <p:cNvGrpSpPr/>
          <p:nvPr/>
        </p:nvGrpSpPr>
        <p:grpSpPr>
          <a:xfrm>
            <a:off x="603746" y="1505721"/>
            <a:ext cx="3425941" cy="2132052"/>
            <a:chOff x="1823875" y="1121425"/>
            <a:chExt cx="3894000" cy="2464800"/>
          </a:xfrm>
        </p:grpSpPr>
        <p:sp>
          <p:nvSpPr>
            <p:cNvPr id="152" name="Google Shape;152;p24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24"/>
          <p:cNvGrpSpPr/>
          <p:nvPr/>
        </p:nvGrpSpPr>
        <p:grpSpPr>
          <a:xfrm>
            <a:off x="4810571" y="1505721"/>
            <a:ext cx="3425941" cy="2132052"/>
            <a:chOff x="1823875" y="1121425"/>
            <a:chExt cx="3894000" cy="2464800"/>
          </a:xfrm>
        </p:grpSpPr>
        <p:sp>
          <p:nvSpPr>
            <p:cNvPr id="157" name="Google Shape;157;p24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1897800" y="1265400"/>
            <a:ext cx="4596600" cy="2612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6"/>
          <p:cNvGrpSpPr/>
          <p:nvPr/>
        </p:nvGrpSpPr>
        <p:grpSpPr>
          <a:xfrm>
            <a:off x="382163" y="1643259"/>
            <a:ext cx="3369352" cy="1856986"/>
            <a:chOff x="2526300" y="1220025"/>
            <a:chExt cx="4646100" cy="2538600"/>
          </a:xfrm>
        </p:grpSpPr>
        <p:sp>
          <p:nvSpPr>
            <p:cNvPr id="171" name="Google Shape;171;p26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6"/>
          <p:cNvGrpSpPr/>
          <p:nvPr/>
        </p:nvGrpSpPr>
        <p:grpSpPr>
          <a:xfrm>
            <a:off x="4428788" y="1643259"/>
            <a:ext cx="3369352" cy="1856986"/>
            <a:chOff x="2526300" y="1220025"/>
            <a:chExt cx="4646100" cy="2538600"/>
          </a:xfrm>
        </p:grpSpPr>
        <p:sp>
          <p:nvSpPr>
            <p:cNvPr id="174" name="Google Shape;174;p26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7"/>
          <p:cNvGrpSpPr/>
          <p:nvPr/>
        </p:nvGrpSpPr>
        <p:grpSpPr>
          <a:xfrm>
            <a:off x="603746" y="1505721"/>
            <a:ext cx="3425941" cy="2132052"/>
            <a:chOff x="1823875" y="1121425"/>
            <a:chExt cx="3894000" cy="2464800"/>
          </a:xfrm>
        </p:grpSpPr>
        <p:sp>
          <p:nvSpPr>
            <p:cNvPr id="181" name="Google Shape;181;p27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27"/>
          <p:cNvGrpSpPr/>
          <p:nvPr/>
        </p:nvGrpSpPr>
        <p:grpSpPr>
          <a:xfrm>
            <a:off x="4810571" y="1505721"/>
            <a:ext cx="3425941" cy="2132052"/>
            <a:chOff x="1823875" y="1121425"/>
            <a:chExt cx="3894000" cy="2464800"/>
          </a:xfrm>
        </p:grpSpPr>
        <p:sp>
          <p:nvSpPr>
            <p:cNvPr id="186" name="Google Shape;186;p27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/>
          <p:nvPr/>
        </p:nvSpPr>
        <p:spPr>
          <a:xfrm>
            <a:off x="1897800" y="1265400"/>
            <a:ext cx="4596600" cy="2612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9"/>
          <p:cNvGrpSpPr/>
          <p:nvPr/>
        </p:nvGrpSpPr>
        <p:grpSpPr>
          <a:xfrm>
            <a:off x="1762250" y="1220050"/>
            <a:ext cx="4646100" cy="2538600"/>
            <a:chOff x="2526300" y="1220025"/>
            <a:chExt cx="4646100" cy="2538600"/>
          </a:xfrm>
        </p:grpSpPr>
        <p:sp>
          <p:nvSpPr>
            <p:cNvPr id="200" name="Google Shape;200;p29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1897800" y="1265400"/>
            <a:ext cx="4596600" cy="2612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31"/>
          <p:cNvGrpSpPr/>
          <p:nvPr/>
        </p:nvGrpSpPr>
        <p:grpSpPr>
          <a:xfrm>
            <a:off x="603746" y="1505721"/>
            <a:ext cx="3425941" cy="2132052"/>
            <a:chOff x="1823875" y="1121425"/>
            <a:chExt cx="3894000" cy="2464800"/>
          </a:xfrm>
        </p:grpSpPr>
        <p:sp>
          <p:nvSpPr>
            <p:cNvPr id="212" name="Google Shape;212;p31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1"/>
          <p:cNvGrpSpPr/>
          <p:nvPr/>
        </p:nvGrpSpPr>
        <p:grpSpPr>
          <a:xfrm>
            <a:off x="4810571" y="1505721"/>
            <a:ext cx="3425941" cy="2132052"/>
            <a:chOff x="1823875" y="1121425"/>
            <a:chExt cx="3894000" cy="2464800"/>
          </a:xfrm>
        </p:grpSpPr>
        <p:sp>
          <p:nvSpPr>
            <p:cNvPr id="217" name="Google Shape;217;p31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6472" t="24862"/>
          <a:stretch/>
        </p:blipFill>
        <p:spPr>
          <a:xfrm>
            <a:off x="0" y="0"/>
            <a:ext cx="89838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1035175" y="1207700"/>
            <a:ext cx="3105600" cy="56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035175" y="2465925"/>
            <a:ext cx="6346500" cy="56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035175" y="3123575"/>
            <a:ext cx="5878200" cy="56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1035175" y="1836813"/>
            <a:ext cx="3105600" cy="56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32"/>
          <p:cNvGrpSpPr/>
          <p:nvPr/>
        </p:nvGrpSpPr>
        <p:grpSpPr>
          <a:xfrm>
            <a:off x="382163" y="1643259"/>
            <a:ext cx="3369352" cy="1856986"/>
            <a:chOff x="2526300" y="1220025"/>
            <a:chExt cx="4646100" cy="2538600"/>
          </a:xfrm>
        </p:grpSpPr>
        <p:sp>
          <p:nvSpPr>
            <p:cNvPr id="226" name="Google Shape;226;p32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32"/>
          <p:cNvGrpSpPr/>
          <p:nvPr/>
        </p:nvGrpSpPr>
        <p:grpSpPr>
          <a:xfrm>
            <a:off x="4428788" y="1643259"/>
            <a:ext cx="3369352" cy="1856986"/>
            <a:chOff x="2526300" y="1220025"/>
            <a:chExt cx="4646100" cy="2538600"/>
          </a:xfrm>
        </p:grpSpPr>
        <p:sp>
          <p:nvSpPr>
            <p:cNvPr id="229" name="Google Shape;229;p32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33"/>
          <p:cNvGrpSpPr/>
          <p:nvPr/>
        </p:nvGrpSpPr>
        <p:grpSpPr>
          <a:xfrm>
            <a:off x="1762250" y="1220050"/>
            <a:ext cx="4646100" cy="2538600"/>
            <a:chOff x="2526300" y="1220025"/>
            <a:chExt cx="4646100" cy="2538600"/>
          </a:xfrm>
        </p:grpSpPr>
        <p:sp>
          <p:nvSpPr>
            <p:cNvPr id="236" name="Google Shape;236;p33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34"/>
          <p:cNvGrpSpPr/>
          <p:nvPr/>
        </p:nvGrpSpPr>
        <p:grpSpPr>
          <a:xfrm>
            <a:off x="1762250" y="1220050"/>
            <a:ext cx="4646100" cy="2538600"/>
            <a:chOff x="2526300" y="1220025"/>
            <a:chExt cx="4646100" cy="2538600"/>
          </a:xfrm>
        </p:grpSpPr>
        <p:sp>
          <p:nvSpPr>
            <p:cNvPr id="243" name="Google Shape;243;p34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35"/>
          <p:cNvGrpSpPr/>
          <p:nvPr/>
        </p:nvGrpSpPr>
        <p:grpSpPr>
          <a:xfrm>
            <a:off x="382163" y="1643259"/>
            <a:ext cx="3369352" cy="1856986"/>
            <a:chOff x="2526300" y="1220025"/>
            <a:chExt cx="4646100" cy="2538600"/>
          </a:xfrm>
        </p:grpSpPr>
        <p:sp>
          <p:nvSpPr>
            <p:cNvPr id="250" name="Google Shape;250;p35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5"/>
          <p:cNvGrpSpPr/>
          <p:nvPr/>
        </p:nvGrpSpPr>
        <p:grpSpPr>
          <a:xfrm>
            <a:off x="4428788" y="1643259"/>
            <a:ext cx="3369352" cy="1856986"/>
            <a:chOff x="2526300" y="1220025"/>
            <a:chExt cx="4646100" cy="2538600"/>
          </a:xfrm>
        </p:grpSpPr>
        <p:sp>
          <p:nvSpPr>
            <p:cNvPr id="253" name="Google Shape;253;p35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36"/>
          <p:cNvGrpSpPr/>
          <p:nvPr/>
        </p:nvGrpSpPr>
        <p:grpSpPr>
          <a:xfrm>
            <a:off x="603746" y="1505721"/>
            <a:ext cx="3425941" cy="2132052"/>
            <a:chOff x="1823875" y="1121425"/>
            <a:chExt cx="3894000" cy="2464800"/>
          </a:xfrm>
        </p:grpSpPr>
        <p:sp>
          <p:nvSpPr>
            <p:cNvPr id="260" name="Google Shape;260;p36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6"/>
          <p:cNvGrpSpPr/>
          <p:nvPr/>
        </p:nvGrpSpPr>
        <p:grpSpPr>
          <a:xfrm>
            <a:off x="4810571" y="1505721"/>
            <a:ext cx="3425941" cy="2132052"/>
            <a:chOff x="1823875" y="1121425"/>
            <a:chExt cx="3894000" cy="2464800"/>
          </a:xfrm>
        </p:grpSpPr>
        <p:sp>
          <p:nvSpPr>
            <p:cNvPr id="265" name="Google Shape;265;p36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/>
          <p:nvPr/>
        </p:nvSpPr>
        <p:spPr>
          <a:xfrm>
            <a:off x="1897800" y="1265400"/>
            <a:ext cx="4596600" cy="2612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38"/>
          <p:cNvGrpSpPr/>
          <p:nvPr/>
        </p:nvGrpSpPr>
        <p:grpSpPr>
          <a:xfrm>
            <a:off x="1762250" y="1220050"/>
            <a:ext cx="4646100" cy="2538600"/>
            <a:chOff x="2526300" y="1220025"/>
            <a:chExt cx="4646100" cy="2538600"/>
          </a:xfrm>
        </p:grpSpPr>
        <p:sp>
          <p:nvSpPr>
            <p:cNvPr id="279" name="Google Shape;279;p38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9"/>
          <p:cNvGrpSpPr/>
          <p:nvPr/>
        </p:nvGrpSpPr>
        <p:grpSpPr>
          <a:xfrm>
            <a:off x="382163" y="1643259"/>
            <a:ext cx="3369352" cy="1856986"/>
            <a:chOff x="2526300" y="1220025"/>
            <a:chExt cx="4646100" cy="2538600"/>
          </a:xfrm>
        </p:grpSpPr>
        <p:sp>
          <p:nvSpPr>
            <p:cNvPr id="286" name="Google Shape;286;p39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9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39"/>
          <p:cNvGrpSpPr/>
          <p:nvPr/>
        </p:nvGrpSpPr>
        <p:grpSpPr>
          <a:xfrm>
            <a:off x="4428788" y="1643259"/>
            <a:ext cx="3369352" cy="1856986"/>
            <a:chOff x="2526300" y="1220025"/>
            <a:chExt cx="4646100" cy="2538600"/>
          </a:xfrm>
        </p:grpSpPr>
        <p:sp>
          <p:nvSpPr>
            <p:cNvPr id="289" name="Google Shape;289;p39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9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40"/>
          <p:cNvGrpSpPr/>
          <p:nvPr/>
        </p:nvGrpSpPr>
        <p:grpSpPr>
          <a:xfrm>
            <a:off x="603746" y="1505721"/>
            <a:ext cx="3425941" cy="2132052"/>
            <a:chOff x="1823875" y="1121425"/>
            <a:chExt cx="3894000" cy="2464800"/>
          </a:xfrm>
        </p:grpSpPr>
        <p:sp>
          <p:nvSpPr>
            <p:cNvPr id="296" name="Google Shape;296;p40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40"/>
          <p:cNvGrpSpPr/>
          <p:nvPr/>
        </p:nvGrpSpPr>
        <p:grpSpPr>
          <a:xfrm>
            <a:off x="4810571" y="1505721"/>
            <a:ext cx="3425941" cy="2132052"/>
            <a:chOff x="1823875" y="1121425"/>
            <a:chExt cx="3894000" cy="2464800"/>
          </a:xfrm>
        </p:grpSpPr>
        <p:sp>
          <p:nvSpPr>
            <p:cNvPr id="301" name="Google Shape;301;p40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/>
          <p:nvPr/>
        </p:nvSpPr>
        <p:spPr>
          <a:xfrm>
            <a:off x="1897800" y="1265400"/>
            <a:ext cx="4596600" cy="2612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t="21808" b="14010"/>
          <a:stretch/>
        </p:blipFill>
        <p:spPr>
          <a:xfrm>
            <a:off x="0" y="0"/>
            <a:ext cx="9143999" cy="508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42"/>
          <p:cNvGrpSpPr/>
          <p:nvPr/>
        </p:nvGrpSpPr>
        <p:grpSpPr>
          <a:xfrm>
            <a:off x="382163" y="1643259"/>
            <a:ext cx="3369352" cy="1856986"/>
            <a:chOff x="2526300" y="1220025"/>
            <a:chExt cx="4646100" cy="2538600"/>
          </a:xfrm>
        </p:grpSpPr>
        <p:sp>
          <p:nvSpPr>
            <p:cNvPr id="315" name="Google Shape;315;p42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2"/>
          <p:cNvGrpSpPr/>
          <p:nvPr/>
        </p:nvGrpSpPr>
        <p:grpSpPr>
          <a:xfrm>
            <a:off x="4428788" y="1643259"/>
            <a:ext cx="3369352" cy="1856986"/>
            <a:chOff x="2526300" y="1220025"/>
            <a:chExt cx="4646100" cy="2538600"/>
          </a:xfrm>
        </p:grpSpPr>
        <p:sp>
          <p:nvSpPr>
            <p:cNvPr id="318" name="Google Shape;318;p42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43"/>
          <p:cNvGrpSpPr/>
          <p:nvPr/>
        </p:nvGrpSpPr>
        <p:grpSpPr>
          <a:xfrm>
            <a:off x="603746" y="1505721"/>
            <a:ext cx="3425941" cy="2132052"/>
            <a:chOff x="1823875" y="1121425"/>
            <a:chExt cx="3894000" cy="2464800"/>
          </a:xfrm>
        </p:grpSpPr>
        <p:sp>
          <p:nvSpPr>
            <p:cNvPr id="325" name="Google Shape;325;p43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3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3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43"/>
          <p:cNvGrpSpPr/>
          <p:nvPr/>
        </p:nvGrpSpPr>
        <p:grpSpPr>
          <a:xfrm>
            <a:off x="4810571" y="1505721"/>
            <a:ext cx="3425941" cy="2132052"/>
            <a:chOff x="1823875" y="1121425"/>
            <a:chExt cx="3894000" cy="2464800"/>
          </a:xfrm>
        </p:grpSpPr>
        <p:sp>
          <p:nvSpPr>
            <p:cNvPr id="330" name="Google Shape;330;p43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3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3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3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/>
          <p:nvPr/>
        </p:nvSpPr>
        <p:spPr>
          <a:xfrm>
            <a:off x="1897800" y="1265400"/>
            <a:ext cx="4596600" cy="2612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45"/>
          <p:cNvGrpSpPr/>
          <p:nvPr/>
        </p:nvGrpSpPr>
        <p:grpSpPr>
          <a:xfrm>
            <a:off x="1762250" y="1220050"/>
            <a:ext cx="4646100" cy="2538600"/>
            <a:chOff x="2526300" y="1220025"/>
            <a:chExt cx="4646100" cy="2538600"/>
          </a:xfrm>
        </p:grpSpPr>
        <p:sp>
          <p:nvSpPr>
            <p:cNvPr id="344" name="Google Shape;344;p45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5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/>
          <p:nvPr/>
        </p:nvSpPr>
        <p:spPr>
          <a:xfrm>
            <a:off x="1897800" y="1265400"/>
            <a:ext cx="4596600" cy="2612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47"/>
          <p:cNvGrpSpPr/>
          <p:nvPr/>
        </p:nvGrpSpPr>
        <p:grpSpPr>
          <a:xfrm>
            <a:off x="603746" y="1505721"/>
            <a:ext cx="3425941" cy="2132052"/>
            <a:chOff x="1823875" y="1121425"/>
            <a:chExt cx="3894000" cy="2464800"/>
          </a:xfrm>
        </p:grpSpPr>
        <p:sp>
          <p:nvSpPr>
            <p:cNvPr id="356" name="Google Shape;356;p47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7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7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7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47"/>
          <p:cNvGrpSpPr/>
          <p:nvPr/>
        </p:nvGrpSpPr>
        <p:grpSpPr>
          <a:xfrm>
            <a:off x="4810571" y="1505721"/>
            <a:ext cx="3425941" cy="2132052"/>
            <a:chOff x="1823875" y="1121425"/>
            <a:chExt cx="3894000" cy="2464800"/>
          </a:xfrm>
        </p:grpSpPr>
        <p:sp>
          <p:nvSpPr>
            <p:cNvPr id="361" name="Google Shape;361;p47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7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7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7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48"/>
          <p:cNvGrpSpPr/>
          <p:nvPr/>
        </p:nvGrpSpPr>
        <p:grpSpPr>
          <a:xfrm>
            <a:off x="382163" y="1643259"/>
            <a:ext cx="3369352" cy="1856986"/>
            <a:chOff x="2526300" y="1220025"/>
            <a:chExt cx="4646100" cy="2538600"/>
          </a:xfrm>
        </p:grpSpPr>
        <p:sp>
          <p:nvSpPr>
            <p:cNvPr id="370" name="Google Shape;370;p48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8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48"/>
          <p:cNvGrpSpPr/>
          <p:nvPr/>
        </p:nvGrpSpPr>
        <p:grpSpPr>
          <a:xfrm>
            <a:off x="4428788" y="1643259"/>
            <a:ext cx="3369352" cy="1856986"/>
            <a:chOff x="2526300" y="1220025"/>
            <a:chExt cx="4646100" cy="2538600"/>
          </a:xfrm>
        </p:grpSpPr>
        <p:sp>
          <p:nvSpPr>
            <p:cNvPr id="373" name="Google Shape;373;p48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8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49"/>
          <p:cNvGrpSpPr/>
          <p:nvPr/>
        </p:nvGrpSpPr>
        <p:grpSpPr>
          <a:xfrm>
            <a:off x="1762250" y="1220050"/>
            <a:ext cx="4646100" cy="2538600"/>
            <a:chOff x="2526300" y="1220025"/>
            <a:chExt cx="4646100" cy="2538600"/>
          </a:xfrm>
        </p:grpSpPr>
        <p:sp>
          <p:nvSpPr>
            <p:cNvPr id="380" name="Google Shape;380;p49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9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50"/>
          <p:cNvGrpSpPr/>
          <p:nvPr/>
        </p:nvGrpSpPr>
        <p:grpSpPr>
          <a:xfrm>
            <a:off x="1762250" y="1220050"/>
            <a:ext cx="4646100" cy="2538600"/>
            <a:chOff x="2526300" y="1220025"/>
            <a:chExt cx="4646100" cy="2538600"/>
          </a:xfrm>
        </p:grpSpPr>
        <p:sp>
          <p:nvSpPr>
            <p:cNvPr id="387" name="Google Shape;387;p50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0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/>
          <p:nvPr/>
        </p:nvSpPr>
        <p:spPr>
          <a:xfrm>
            <a:off x="1897800" y="1265400"/>
            <a:ext cx="4596600" cy="2612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52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52"/>
          <p:cNvGrpSpPr/>
          <p:nvPr/>
        </p:nvGrpSpPr>
        <p:grpSpPr>
          <a:xfrm>
            <a:off x="603746" y="1505721"/>
            <a:ext cx="3425941" cy="2132052"/>
            <a:chOff x="1823875" y="1121425"/>
            <a:chExt cx="3894000" cy="2464800"/>
          </a:xfrm>
        </p:grpSpPr>
        <p:sp>
          <p:nvSpPr>
            <p:cNvPr id="399" name="Google Shape;399;p52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2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2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2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52"/>
          <p:cNvGrpSpPr/>
          <p:nvPr/>
        </p:nvGrpSpPr>
        <p:grpSpPr>
          <a:xfrm>
            <a:off x="4810571" y="1505721"/>
            <a:ext cx="3425941" cy="2132052"/>
            <a:chOff x="1823875" y="1121425"/>
            <a:chExt cx="3894000" cy="2464800"/>
          </a:xfrm>
        </p:grpSpPr>
        <p:sp>
          <p:nvSpPr>
            <p:cNvPr id="404" name="Google Shape;404;p52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2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2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2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53"/>
          <p:cNvGrpSpPr/>
          <p:nvPr/>
        </p:nvGrpSpPr>
        <p:grpSpPr>
          <a:xfrm>
            <a:off x="382163" y="1643259"/>
            <a:ext cx="3369352" cy="1856986"/>
            <a:chOff x="2526300" y="1220025"/>
            <a:chExt cx="4646100" cy="2538600"/>
          </a:xfrm>
        </p:grpSpPr>
        <p:sp>
          <p:nvSpPr>
            <p:cNvPr id="413" name="Google Shape;413;p53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3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53"/>
          <p:cNvGrpSpPr/>
          <p:nvPr/>
        </p:nvGrpSpPr>
        <p:grpSpPr>
          <a:xfrm>
            <a:off x="4428788" y="1643259"/>
            <a:ext cx="3369352" cy="1856986"/>
            <a:chOff x="2526300" y="1220025"/>
            <a:chExt cx="4646100" cy="2538600"/>
          </a:xfrm>
        </p:grpSpPr>
        <p:sp>
          <p:nvSpPr>
            <p:cNvPr id="416" name="Google Shape;416;p53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3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0729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3560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 rot="5400000">
            <a:off x="5634950" y="2141150"/>
            <a:ext cx="50463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Spot the Dangers</a:t>
            </a:r>
            <a:endParaRPr sz="47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r="46187"/>
          <a:stretch/>
        </p:blipFill>
        <p:spPr>
          <a:xfrm>
            <a:off x="0" y="-1"/>
            <a:ext cx="2775200" cy="25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 rotWithShape="1">
          <a:blip r:embed="rId4">
            <a:alphaModFix/>
          </a:blip>
          <a:srcRect r="32341"/>
          <a:stretch/>
        </p:blipFill>
        <p:spPr>
          <a:xfrm>
            <a:off x="3189225" y="0"/>
            <a:ext cx="2649401" cy="25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5">
            <a:alphaModFix/>
          </a:blip>
          <a:srcRect t="32875" b="6411"/>
          <a:stretch/>
        </p:blipFill>
        <p:spPr>
          <a:xfrm>
            <a:off x="6252675" y="-22401"/>
            <a:ext cx="2891332" cy="25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00" y="3173512"/>
            <a:ext cx="2649400" cy="186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4398" y="3173500"/>
            <a:ext cx="2775201" cy="19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36650" y="3192275"/>
            <a:ext cx="2879600" cy="182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2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1"/>
          <p:cNvGrpSpPr/>
          <p:nvPr/>
        </p:nvGrpSpPr>
        <p:grpSpPr>
          <a:xfrm>
            <a:off x="307979" y="258734"/>
            <a:ext cx="1749721" cy="998178"/>
            <a:chOff x="2526300" y="1220025"/>
            <a:chExt cx="4646100" cy="2538600"/>
          </a:xfrm>
        </p:grpSpPr>
        <p:sp>
          <p:nvSpPr>
            <p:cNvPr id="107" name="Google Shape;107;p21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1"/>
          <p:cNvGrpSpPr/>
          <p:nvPr/>
        </p:nvGrpSpPr>
        <p:grpSpPr>
          <a:xfrm>
            <a:off x="301621" y="2571752"/>
            <a:ext cx="1762424" cy="1119019"/>
            <a:chOff x="1823875" y="1121425"/>
            <a:chExt cx="3894000" cy="2464800"/>
          </a:xfrm>
        </p:grpSpPr>
        <p:sp>
          <p:nvSpPr>
            <p:cNvPr id="110" name="Google Shape;110;p21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21"/>
          <p:cNvGrpSpPr/>
          <p:nvPr/>
        </p:nvGrpSpPr>
        <p:grpSpPr>
          <a:xfrm>
            <a:off x="2419804" y="1409309"/>
            <a:ext cx="1749721" cy="998178"/>
            <a:chOff x="2526300" y="1220025"/>
            <a:chExt cx="4646100" cy="2538600"/>
          </a:xfrm>
        </p:grpSpPr>
        <p:sp>
          <p:nvSpPr>
            <p:cNvPr id="115" name="Google Shape;115;p21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1"/>
          <p:cNvGrpSpPr/>
          <p:nvPr/>
        </p:nvGrpSpPr>
        <p:grpSpPr>
          <a:xfrm>
            <a:off x="307979" y="1409309"/>
            <a:ext cx="1749721" cy="998178"/>
            <a:chOff x="2526300" y="1220025"/>
            <a:chExt cx="4646100" cy="2538600"/>
          </a:xfrm>
        </p:grpSpPr>
        <p:sp>
          <p:nvSpPr>
            <p:cNvPr id="118" name="Google Shape;118;p21"/>
            <p:cNvSpPr/>
            <p:nvPr/>
          </p:nvSpPr>
          <p:spPr>
            <a:xfrm>
              <a:off x="2526300" y="1220025"/>
              <a:ext cx="4646100" cy="1269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2526300" y="2489325"/>
              <a:ext cx="4646100" cy="12693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1"/>
          <p:cNvSpPr/>
          <p:nvPr/>
        </p:nvSpPr>
        <p:spPr>
          <a:xfrm>
            <a:off x="307975" y="3855050"/>
            <a:ext cx="1762500" cy="1119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2612575" y="258763"/>
            <a:ext cx="3228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Be a lifeguard!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4531625" y="1409363"/>
            <a:ext cx="3228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Swim!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2255200" y="3915488"/>
            <a:ext cx="3228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Stop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4531625" y="2662438"/>
            <a:ext cx="32286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Surf!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21"/>
          <p:cNvGrpSpPr/>
          <p:nvPr/>
        </p:nvGrpSpPr>
        <p:grpSpPr>
          <a:xfrm>
            <a:off x="2416621" y="2601977"/>
            <a:ext cx="1762424" cy="1119019"/>
            <a:chOff x="1823875" y="1121425"/>
            <a:chExt cx="3894000" cy="2464800"/>
          </a:xfrm>
        </p:grpSpPr>
        <p:sp>
          <p:nvSpPr>
            <p:cNvPr id="126" name="Google Shape;126;p21"/>
            <p:cNvSpPr/>
            <p:nvPr/>
          </p:nvSpPr>
          <p:spPr>
            <a:xfrm>
              <a:off x="1823875" y="11214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3770875" y="2353825"/>
              <a:ext cx="1947000" cy="12324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3770875" y="11214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1823875" y="2353825"/>
              <a:ext cx="1947000" cy="1232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(16:9)</PresentationFormat>
  <Paragraphs>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Greer</dc:creator>
  <cp:lastModifiedBy>Julian Greer</cp:lastModifiedBy>
  <cp:revision>1</cp:revision>
  <dcterms:modified xsi:type="dcterms:W3CDTF">2020-12-08T13:00:43Z</dcterms:modified>
</cp:coreProperties>
</file>