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6" r:id="rId3"/>
    <p:sldId id="264" r:id="rId4"/>
    <p:sldId id="263" r:id="rId5"/>
    <p:sldId id="265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D0D1"/>
    <a:srgbClr val="C7DADB"/>
    <a:srgbClr val="B0CBCC"/>
    <a:srgbClr val="9CBDBE"/>
    <a:srgbClr val="D2D2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40"/>
      </p:cViewPr>
      <p:guideLst>
        <p:guide orient="horz" pos="216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F2DA-17E4-423B-9DFD-F08BE12FCECB}" type="datetimeFigureOut">
              <a:rPr lang="en-US" smtClean="0"/>
              <a:pPr/>
              <a:t>1/22/2021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1B88-C8B8-4FB7-A015-D1C4EC41D7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F2DA-17E4-423B-9DFD-F08BE12FCECB}" type="datetimeFigureOut">
              <a:rPr lang="en-US" smtClean="0"/>
              <a:pPr/>
              <a:t>1/22/2021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1B88-C8B8-4FB7-A015-D1C4EC41D7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F2DA-17E4-423B-9DFD-F08BE12FCECB}" type="datetimeFigureOut">
              <a:rPr lang="en-US" smtClean="0"/>
              <a:pPr/>
              <a:t>1/22/2021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1B88-C8B8-4FB7-A015-D1C4EC41D7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F2DA-17E4-423B-9DFD-F08BE12FCECB}" type="datetimeFigureOut">
              <a:rPr lang="en-US" smtClean="0"/>
              <a:pPr/>
              <a:t>1/22/2021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1B88-C8B8-4FB7-A015-D1C4EC41D7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F2DA-17E4-423B-9DFD-F08BE12FCECB}" type="datetimeFigureOut">
              <a:rPr lang="en-US" smtClean="0"/>
              <a:pPr/>
              <a:t>1/22/2021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1B88-C8B8-4FB7-A015-D1C4EC41D7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F2DA-17E4-423B-9DFD-F08BE12FCECB}" type="datetimeFigureOut">
              <a:rPr lang="en-US" smtClean="0"/>
              <a:pPr/>
              <a:t>1/22/2021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1B88-C8B8-4FB7-A015-D1C4EC41D7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F2DA-17E4-423B-9DFD-F08BE12FCECB}" type="datetimeFigureOut">
              <a:rPr lang="en-US" smtClean="0"/>
              <a:pPr/>
              <a:t>1/22/2021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1B88-C8B8-4FB7-A015-D1C4EC41D7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F2DA-17E4-423B-9DFD-F08BE12FCECB}" type="datetimeFigureOut">
              <a:rPr lang="en-US" smtClean="0"/>
              <a:pPr/>
              <a:t>1/22/2021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1B88-C8B8-4FB7-A015-D1C4EC41D7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F2DA-17E4-423B-9DFD-F08BE12FCECB}" type="datetimeFigureOut">
              <a:rPr lang="en-US" smtClean="0"/>
              <a:pPr/>
              <a:t>1/22/2021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1B88-C8B8-4FB7-A015-D1C4EC41D7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F2DA-17E4-423B-9DFD-F08BE12FCECB}" type="datetimeFigureOut">
              <a:rPr lang="en-US" smtClean="0"/>
              <a:pPr/>
              <a:t>1/22/2021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1B88-C8B8-4FB7-A015-D1C4EC41D7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F2DA-17E4-423B-9DFD-F08BE12FCECB}" type="datetimeFigureOut">
              <a:rPr lang="en-US" smtClean="0"/>
              <a:pPr/>
              <a:t>1/22/2021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1B88-C8B8-4FB7-A015-D1C4EC41D7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7F2DA-17E4-423B-9DFD-F08BE12FCECB}" type="datetimeFigureOut">
              <a:rPr lang="en-US" smtClean="0"/>
              <a:pPr/>
              <a:t>1/22/2021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21B88-C8B8-4FB7-A015-D1C4EC41D77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jpg"/><Relationship Id="rId10" Type="http://schemas.openxmlformats.org/officeDocument/2006/relationships/image" Target="../media/image10.png"/><Relationship Id="rId4" Type="http://schemas.openxmlformats.org/officeDocument/2006/relationships/image" Target="../media/image4.jp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7.png"/><Relationship Id="rId3" Type="http://schemas.openxmlformats.org/officeDocument/2006/relationships/image" Target="../media/image14.png"/><Relationship Id="rId7" Type="http://schemas.openxmlformats.org/officeDocument/2006/relationships/image" Target="../media/image9.png"/><Relationship Id="rId12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11" Type="http://schemas.openxmlformats.org/officeDocument/2006/relationships/image" Target="../media/image13.png"/><Relationship Id="rId5" Type="http://schemas.openxmlformats.org/officeDocument/2006/relationships/image" Target="../media/image12.jpg"/><Relationship Id="rId10" Type="http://schemas.openxmlformats.org/officeDocument/2006/relationships/image" Target="../media/image8.png"/><Relationship Id="rId4" Type="http://schemas.openxmlformats.org/officeDocument/2006/relationships/image" Target="../media/image4.jpg"/><Relationship Id="rId9" Type="http://schemas.openxmlformats.org/officeDocument/2006/relationships/image" Target="../media/image11.png"/><Relationship Id="rId1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611829" y="0"/>
            <a:ext cx="592034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79512" y="9985"/>
            <a:ext cx="351333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cap="none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Memory</a:t>
            </a:r>
          </a:p>
        </p:txBody>
      </p:sp>
      <p:sp>
        <p:nvSpPr>
          <p:cNvPr id="7" name="Rectangle 6"/>
          <p:cNvSpPr/>
          <p:nvPr/>
        </p:nvSpPr>
        <p:spPr>
          <a:xfrm>
            <a:off x="3692845" y="9985"/>
            <a:ext cx="247054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cap="none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Picture 6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1452" y="1928802"/>
            <a:ext cx="582268" cy="1214446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05960" y="580026"/>
            <a:ext cx="770871" cy="840163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0696" y="2169346"/>
            <a:ext cx="802821" cy="785739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7159" y="3775680"/>
            <a:ext cx="691335" cy="949712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23753" y="2057226"/>
            <a:ext cx="811797" cy="886160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7159" y="739423"/>
            <a:ext cx="719136" cy="378492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22708" y="5286390"/>
            <a:ext cx="523421" cy="1091707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57490" y="2036886"/>
            <a:ext cx="928695" cy="908935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29256" y="3647351"/>
            <a:ext cx="928695" cy="920619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86051" y="5384262"/>
            <a:ext cx="928695" cy="928695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27384" y="5237622"/>
            <a:ext cx="799037" cy="1097666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29256" y="568453"/>
            <a:ext cx="857256" cy="642942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2839" y="5447527"/>
            <a:ext cx="914407" cy="906455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36839" y="3687356"/>
            <a:ext cx="741356" cy="1035868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3374" y="462905"/>
            <a:ext cx="928695" cy="788653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65189" y="2123417"/>
            <a:ext cx="757157" cy="825216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66376" y="3783106"/>
            <a:ext cx="725526" cy="791986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3372" y="2110971"/>
            <a:ext cx="885832" cy="885832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14696" y="3790942"/>
            <a:ext cx="981991" cy="833912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30044" y="5373436"/>
            <a:ext cx="913792" cy="897473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57490" y="408934"/>
            <a:ext cx="800105" cy="888189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47183" y="399646"/>
            <a:ext cx="706102" cy="98661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29587" y="380129"/>
            <a:ext cx="971556" cy="954206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3372" y="5358093"/>
            <a:ext cx="822408" cy="912948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71605" y="2329240"/>
            <a:ext cx="785787" cy="41357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15140" y="3793929"/>
            <a:ext cx="836619" cy="627464"/>
          </a:xfrm>
          <a:prstGeom prst="rect">
            <a:avLst/>
          </a:prstGeom>
        </p:spPr>
      </p:pic>
      <p:sp>
        <p:nvSpPr>
          <p:cNvPr id="33" name="Rounded Rectangle 32"/>
          <p:cNvSpPr/>
          <p:nvPr/>
        </p:nvSpPr>
        <p:spPr>
          <a:xfrm>
            <a:off x="6563204" y="208525"/>
            <a:ext cx="1143008" cy="1357322"/>
          </a:xfrm>
          <a:prstGeom prst="roundRect">
            <a:avLst/>
          </a:prstGeom>
          <a:solidFill>
            <a:schemeClr val="tx2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ounded Rectangle 44"/>
          <p:cNvSpPr/>
          <p:nvPr/>
        </p:nvSpPr>
        <p:spPr>
          <a:xfrm>
            <a:off x="3995054" y="207083"/>
            <a:ext cx="1143008" cy="1357322"/>
          </a:xfrm>
          <a:prstGeom prst="roundRect">
            <a:avLst/>
          </a:prstGeom>
          <a:solidFill>
            <a:schemeClr val="tx2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ounded Rectangle 45"/>
          <p:cNvSpPr/>
          <p:nvPr/>
        </p:nvSpPr>
        <p:spPr>
          <a:xfrm>
            <a:off x="5279129" y="214290"/>
            <a:ext cx="1143008" cy="1357322"/>
          </a:xfrm>
          <a:prstGeom prst="roundRect">
            <a:avLst/>
          </a:prstGeom>
          <a:solidFill>
            <a:schemeClr val="tx2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ounded Rectangle 46"/>
          <p:cNvSpPr/>
          <p:nvPr/>
        </p:nvSpPr>
        <p:spPr>
          <a:xfrm>
            <a:off x="1426904" y="211409"/>
            <a:ext cx="1143008" cy="1357322"/>
          </a:xfrm>
          <a:prstGeom prst="roundRect">
            <a:avLst/>
          </a:prstGeom>
          <a:solidFill>
            <a:schemeClr val="tx2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ounded Rectangle 47"/>
          <p:cNvSpPr/>
          <p:nvPr/>
        </p:nvSpPr>
        <p:spPr>
          <a:xfrm>
            <a:off x="2710979" y="205641"/>
            <a:ext cx="1143008" cy="1357322"/>
          </a:xfrm>
          <a:prstGeom prst="roundRect">
            <a:avLst/>
          </a:prstGeom>
          <a:solidFill>
            <a:schemeClr val="tx2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ounded Rectangle 48"/>
          <p:cNvSpPr/>
          <p:nvPr/>
        </p:nvSpPr>
        <p:spPr>
          <a:xfrm>
            <a:off x="142829" y="212850"/>
            <a:ext cx="1143008" cy="1357322"/>
          </a:xfrm>
          <a:prstGeom prst="roundRect">
            <a:avLst/>
          </a:prstGeom>
          <a:solidFill>
            <a:schemeClr val="tx2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ounded Rectangle 49"/>
          <p:cNvSpPr/>
          <p:nvPr/>
        </p:nvSpPr>
        <p:spPr>
          <a:xfrm>
            <a:off x="7847280" y="209967"/>
            <a:ext cx="1143008" cy="1357322"/>
          </a:xfrm>
          <a:prstGeom prst="roundRect">
            <a:avLst/>
          </a:prstGeom>
          <a:solidFill>
            <a:schemeClr val="tx2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4" name="Rounded Rectangle 53"/>
          <p:cNvSpPr/>
          <p:nvPr/>
        </p:nvSpPr>
        <p:spPr>
          <a:xfrm>
            <a:off x="2714998" y="1829322"/>
            <a:ext cx="1143008" cy="1357322"/>
          </a:xfrm>
          <a:prstGeom prst="roundRect">
            <a:avLst/>
          </a:prstGeom>
          <a:solidFill>
            <a:schemeClr val="tx2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ounded Rectangle 54"/>
          <p:cNvSpPr/>
          <p:nvPr/>
        </p:nvSpPr>
        <p:spPr>
          <a:xfrm>
            <a:off x="3998068" y="1829322"/>
            <a:ext cx="1143008" cy="1357322"/>
          </a:xfrm>
          <a:prstGeom prst="roundRect">
            <a:avLst/>
          </a:prstGeom>
          <a:solidFill>
            <a:schemeClr val="tx2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ounded Rectangle 55"/>
          <p:cNvSpPr/>
          <p:nvPr/>
        </p:nvSpPr>
        <p:spPr>
          <a:xfrm>
            <a:off x="5281138" y="1829322"/>
            <a:ext cx="1143008" cy="1357322"/>
          </a:xfrm>
          <a:prstGeom prst="roundRect">
            <a:avLst/>
          </a:prstGeom>
          <a:solidFill>
            <a:schemeClr val="tx2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ounded Rectangle 56"/>
          <p:cNvSpPr/>
          <p:nvPr/>
        </p:nvSpPr>
        <p:spPr>
          <a:xfrm>
            <a:off x="148858" y="1829322"/>
            <a:ext cx="1143008" cy="1357322"/>
          </a:xfrm>
          <a:prstGeom prst="roundRect">
            <a:avLst/>
          </a:prstGeom>
          <a:solidFill>
            <a:schemeClr val="tx2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ounded Rectangle 57"/>
          <p:cNvSpPr/>
          <p:nvPr/>
        </p:nvSpPr>
        <p:spPr>
          <a:xfrm>
            <a:off x="185645" y="3480847"/>
            <a:ext cx="1143008" cy="1357322"/>
          </a:xfrm>
          <a:prstGeom prst="roundRect">
            <a:avLst/>
          </a:prstGeom>
          <a:solidFill>
            <a:schemeClr val="tx2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ounded Rectangle 58"/>
          <p:cNvSpPr/>
          <p:nvPr/>
        </p:nvSpPr>
        <p:spPr>
          <a:xfrm>
            <a:off x="209316" y="5153582"/>
            <a:ext cx="1143008" cy="1357322"/>
          </a:xfrm>
          <a:prstGeom prst="roundRect">
            <a:avLst/>
          </a:prstGeom>
          <a:solidFill>
            <a:schemeClr val="tx2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ounded Rectangle 59"/>
          <p:cNvSpPr/>
          <p:nvPr/>
        </p:nvSpPr>
        <p:spPr>
          <a:xfrm>
            <a:off x="1431928" y="1829322"/>
            <a:ext cx="1143008" cy="1357322"/>
          </a:xfrm>
          <a:prstGeom prst="roundRect">
            <a:avLst/>
          </a:prstGeom>
          <a:solidFill>
            <a:schemeClr val="tx2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/>
          <p:cNvSpPr/>
          <p:nvPr/>
        </p:nvSpPr>
        <p:spPr>
          <a:xfrm>
            <a:off x="7847280" y="1829322"/>
            <a:ext cx="1143008" cy="1357322"/>
          </a:xfrm>
          <a:prstGeom prst="roundRect">
            <a:avLst/>
          </a:prstGeom>
          <a:solidFill>
            <a:schemeClr val="tx2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/>
          <p:cNvSpPr/>
          <p:nvPr/>
        </p:nvSpPr>
        <p:spPr>
          <a:xfrm>
            <a:off x="6564208" y="1829322"/>
            <a:ext cx="1143008" cy="1357322"/>
          </a:xfrm>
          <a:prstGeom prst="roundRect">
            <a:avLst/>
          </a:prstGeom>
          <a:solidFill>
            <a:schemeClr val="tx2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/>
          <p:cNvSpPr/>
          <p:nvPr/>
        </p:nvSpPr>
        <p:spPr>
          <a:xfrm>
            <a:off x="4012982" y="3465598"/>
            <a:ext cx="1143008" cy="1357322"/>
          </a:xfrm>
          <a:prstGeom prst="roundRect">
            <a:avLst/>
          </a:prstGeom>
          <a:solidFill>
            <a:schemeClr val="tx2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/>
          <p:cNvSpPr/>
          <p:nvPr/>
        </p:nvSpPr>
        <p:spPr>
          <a:xfrm>
            <a:off x="2737203" y="3478011"/>
            <a:ext cx="1143008" cy="1357322"/>
          </a:xfrm>
          <a:prstGeom prst="roundRect">
            <a:avLst/>
          </a:prstGeom>
          <a:solidFill>
            <a:schemeClr val="tx2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ounded Rectangle 19"/>
          <p:cNvSpPr/>
          <p:nvPr/>
        </p:nvSpPr>
        <p:spPr>
          <a:xfrm>
            <a:off x="1443715" y="3489449"/>
            <a:ext cx="1143008" cy="1357322"/>
          </a:xfrm>
          <a:prstGeom prst="roundRect">
            <a:avLst/>
          </a:prstGeom>
          <a:solidFill>
            <a:schemeClr val="tx2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ounded Rectangle 20"/>
          <p:cNvSpPr/>
          <p:nvPr/>
        </p:nvSpPr>
        <p:spPr>
          <a:xfrm>
            <a:off x="6564538" y="3445008"/>
            <a:ext cx="1143008" cy="1357322"/>
          </a:xfrm>
          <a:prstGeom prst="roundRect">
            <a:avLst/>
          </a:prstGeom>
          <a:solidFill>
            <a:schemeClr val="tx2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ounded Rectangle 21"/>
          <p:cNvSpPr/>
          <p:nvPr/>
        </p:nvSpPr>
        <p:spPr>
          <a:xfrm>
            <a:off x="5288761" y="3474343"/>
            <a:ext cx="1143008" cy="1357322"/>
          </a:xfrm>
          <a:prstGeom prst="roundRect">
            <a:avLst/>
          </a:prstGeom>
          <a:solidFill>
            <a:schemeClr val="tx2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ounded Rectangle 22"/>
          <p:cNvSpPr/>
          <p:nvPr/>
        </p:nvSpPr>
        <p:spPr>
          <a:xfrm>
            <a:off x="2749266" y="5153582"/>
            <a:ext cx="1143008" cy="1357322"/>
          </a:xfrm>
          <a:prstGeom prst="roundRect">
            <a:avLst/>
          </a:prstGeom>
          <a:solidFill>
            <a:schemeClr val="tx2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ounded Rectangle 23"/>
          <p:cNvSpPr/>
          <p:nvPr/>
        </p:nvSpPr>
        <p:spPr>
          <a:xfrm>
            <a:off x="1479291" y="5153582"/>
            <a:ext cx="1143008" cy="1357322"/>
          </a:xfrm>
          <a:prstGeom prst="roundRect">
            <a:avLst/>
          </a:prstGeom>
          <a:solidFill>
            <a:schemeClr val="tx2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ounded Rectangle 24"/>
          <p:cNvSpPr/>
          <p:nvPr/>
        </p:nvSpPr>
        <p:spPr>
          <a:xfrm>
            <a:off x="6559193" y="5092340"/>
            <a:ext cx="1143008" cy="1357322"/>
          </a:xfrm>
          <a:prstGeom prst="roundRect">
            <a:avLst/>
          </a:prstGeom>
          <a:solidFill>
            <a:schemeClr val="tx2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ounded Rectangle 25"/>
          <p:cNvSpPr/>
          <p:nvPr/>
        </p:nvSpPr>
        <p:spPr>
          <a:xfrm>
            <a:off x="5289216" y="5135906"/>
            <a:ext cx="1143008" cy="1357322"/>
          </a:xfrm>
          <a:prstGeom prst="roundRect">
            <a:avLst/>
          </a:prstGeom>
          <a:solidFill>
            <a:schemeClr val="tx2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ounded Rectangle 26"/>
          <p:cNvSpPr/>
          <p:nvPr/>
        </p:nvSpPr>
        <p:spPr>
          <a:xfrm>
            <a:off x="4019241" y="5153582"/>
            <a:ext cx="1143008" cy="1357322"/>
          </a:xfrm>
          <a:prstGeom prst="roundRect">
            <a:avLst/>
          </a:prstGeom>
          <a:solidFill>
            <a:schemeClr val="tx2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TextBox 69"/>
          <p:cNvSpPr txBox="1"/>
          <p:nvPr/>
        </p:nvSpPr>
        <p:spPr>
          <a:xfrm>
            <a:off x="214283" y="214292"/>
            <a:ext cx="10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428730" y="214292"/>
            <a:ext cx="10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643175" y="210903"/>
            <a:ext cx="10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000497" y="214292"/>
            <a:ext cx="10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286413" y="214292"/>
            <a:ext cx="10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572297" y="214292"/>
            <a:ext cx="10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786711" y="210903"/>
            <a:ext cx="10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42845" y="1857366"/>
            <a:ext cx="10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428761" y="1853977"/>
            <a:ext cx="10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643208" y="1853977"/>
            <a:ext cx="10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929092" y="1853977"/>
            <a:ext cx="10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214975" y="1782539"/>
            <a:ext cx="10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572297" y="1853977"/>
            <a:ext cx="10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786711" y="1853977"/>
            <a:ext cx="10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42845" y="3429002"/>
            <a:ext cx="10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428730" y="3429002"/>
            <a:ext cx="10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714645" y="3425613"/>
            <a:ext cx="10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17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929060" y="3429002"/>
            <a:ext cx="10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18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214944" y="3429002"/>
            <a:ext cx="10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19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6500827" y="3429002"/>
            <a:ext cx="10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142845" y="5072076"/>
            <a:ext cx="10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21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357323" y="5068687"/>
            <a:ext cx="10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22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2643175" y="5068687"/>
            <a:ext cx="10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23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3929060" y="5068687"/>
            <a:ext cx="10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24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5286382" y="5068687"/>
            <a:ext cx="10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25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6500860" y="5068687"/>
            <a:ext cx="10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26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500"/>
                            </p:stCondLst>
                            <p:childTnLst>
                              <p:par>
                                <p:cTn id="17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00"/>
                            </p:stCondLst>
                            <p:childTnLst>
                              <p:par>
                                <p:cTn id="19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500"/>
                            </p:stCondLst>
                            <p:childTnLst>
                              <p:par>
                                <p:cTn id="20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0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500"/>
                            </p:stCondLst>
                            <p:childTnLst>
                              <p:par>
                                <p:cTn id="21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500"/>
                            </p:stCondLst>
                            <p:childTnLst>
                              <p:par>
                                <p:cTn id="22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500"/>
                            </p:stCondLst>
                            <p:childTnLst>
                              <p:par>
                                <p:cTn id="23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500"/>
                            </p:stCondLst>
                            <p:childTnLst>
                              <p:par>
                                <p:cTn id="25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8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500"/>
                            </p:stCondLst>
                            <p:childTnLst>
                              <p:par>
                                <p:cTn id="26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500"/>
                            </p:stCondLst>
                            <p:childTnLst>
                              <p:par>
                                <p:cTn id="27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2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500"/>
                            </p:stCondLst>
                            <p:childTnLst>
                              <p:par>
                                <p:cTn id="28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500"/>
                            </p:stCondLst>
                            <p:childTnLst>
                              <p:par>
                                <p:cTn id="29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500"/>
                            </p:stCondLst>
                            <p:childTnLst>
                              <p:par>
                                <p:cTn id="31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500"/>
                            </p:stCondLst>
                            <p:childTnLst>
                              <p:par>
                                <p:cTn id="32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500"/>
                            </p:stCondLst>
                            <p:childTnLst>
                              <p:par>
                                <p:cTn id="33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500"/>
                            </p:stCondLst>
                            <p:childTnLst>
                              <p:par>
                                <p:cTn id="34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7" fill="hold">
                            <p:stCondLst>
                              <p:cond delay="500"/>
                            </p:stCondLst>
                            <p:childTnLst>
                              <p:par>
                                <p:cTn id="35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500"/>
                            </p:stCondLst>
                            <p:childTnLst>
                              <p:par>
                                <p:cTn id="37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1" fill="hold">
                            <p:stCondLst>
                              <p:cond delay="500"/>
                            </p:stCondLst>
                            <p:childTnLst>
                              <p:par>
                                <p:cTn id="38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3" fill="hold">
                            <p:stCondLst>
                              <p:cond delay="500"/>
                            </p:stCondLst>
                            <p:childTnLst>
                              <p:par>
                                <p:cTn id="39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5" fill="hold">
                            <p:stCondLst>
                              <p:cond delay="500"/>
                            </p:stCondLst>
                            <p:childTnLst>
                              <p:par>
                                <p:cTn id="40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7" fill="hold">
                            <p:stCondLst>
                              <p:cond delay="500"/>
                            </p:stCondLst>
                            <p:childTnLst>
                              <p:par>
                                <p:cTn id="41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9" fill="hold">
                            <p:stCondLst>
                              <p:cond delay="500"/>
                            </p:stCondLst>
                            <p:childTnLst>
                              <p:par>
                                <p:cTn id="43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1" fill="hold">
                            <p:stCondLst>
                              <p:cond delay="500"/>
                            </p:stCondLst>
                            <p:childTnLst>
                              <p:par>
                                <p:cTn id="44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44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7" fill="hold">
                      <p:stCondLst>
                        <p:cond delay="0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3" fill="hold">
                            <p:stCondLst>
                              <p:cond delay="500"/>
                            </p:stCondLst>
                            <p:childTnLst>
                              <p:par>
                                <p:cTn id="45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45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9" fill="hold">
                      <p:stCondLst>
                        <p:cond delay="0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5" fill="hold">
                            <p:stCondLst>
                              <p:cond delay="500"/>
                            </p:stCondLst>
                            <p:childTnLst>
                              <p:par>
                                <p:cTn id="46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70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1" fill="hold">
                      <p:stCondLst>
                        <p:cond delay="0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7" fill="hold">
                            <p:stCondLst>
                              <p:cond delay="500"/>
                            </p:stCondLst>
                            <p:childTnLst>
                              <p:par>
                                <p:cTn id="47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48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3" fill="hold">
                      <p:stCondLst>
                        <p:cond delay="0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9" fill="hold">
                            <p:stCondLst>
                              <p:cond delay="500"/>
                            </p:stCondLst>
                            <p:childTnLst>
                              <p:par>
                                <p:cTn id="49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494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5" fill="hold">
                      <p:stCondLst>
                        <p:cond delay="0"/>
                      </p:stCondLst>
                      <p:childTnLst>
                        <p:par>
                          <p:cTn id="496" fill="hold">
                            <p:stCondLst>
                              <p:cond delay="0"/>
                            </p:stCondLst>
                            <p:childTnLst>
                              <p:par>
                                <p:cTn id="49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1" fill="hold">
                            <p:stCondLst>
                              <p:cond delay="500"/>
                            </p:stCondLst>
                            <p:childTnLst>
                              <p:par>
                                <p:cTn id="50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506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7" fill="hold">
                      <p:stCondLst>
                        <p:cond delay="0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0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3" fill="hold">
                            <p:stCondLst>
                              <p:cond delay="500"/>
                            </p:stCondLst>
                            <p:childTnLst>
                              <p:par>
                                <p:cTn id="51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51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9" fill="hold">
                      <p:stCondLst>
                        <p:cond delay="0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2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3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5" fill="hold">
                            <p:stCondLst>
                              <p:cond delay="500"/>
                            </p:stCondLst>
                            <p:childTnLst>
                              <p:par>
                                <p:cTn id="52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53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1" fill="hold">
                      <p:stCondLst>
                        <p:cond delay="0"/>
                      </p:stCondLst>
                      <p:childTnLst>
                        <p:par>
                          <p:cTn id="532" fill="hold">
                            <p:stCondLst>
                              <p:cond delay="0"/>
                            </p:stCondLst>
                            <p:childTnLst>
                              <p:par>
                                <p:cTn id="53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>
                            <p:stCondLst>
                              <p:cond delay="500"/>
                            </p:stCondLst>
                            <p:childTnLst>
                              <p:par>
                                <p:cTn id="53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4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3" fill="hold">
                      <p:stCondLst>
                        <p:cond delay="0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6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>
                            <p:stCondLst>
                              <p:cond delay="500"/>
                            </p:stCondLst>
                            <p:childTnLst>
                              <p:par>
                                <p:cTn id="55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55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5" fill="hold">
                      <p:stCondLst>
                        <p:cond delay="0"/>
                      </p:stCondLst>
                      <p:childTnLst>
                        <p:par>
                          <p:cTn id="556" fill="hold">
                            <p:stCondLst>
                              <p:cond delay="0"/>
                            </p:stCondLst>
                            <p:childTnLst>
                              <p:par>
                                <p:cTn id="55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8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9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>
                            <p:stCondLst>
                              <p:cond delay="500"/>
                            </p:stCondLst>
                            <p:childTnLst>
                              <p:par>
                                <p:cTn id="56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566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7" fill="hold">
                      <p:stCondLst>
                        <p:cond delay="0"/>
                      </p:stCondLst>
                      <p:childTnLst>
                        <p:par>
                          <p:cTn id="568" fill="hold">
                            <p:stCondLst>
                              <p:cond delay="0"/>
                            </p:stCondLst>
                            <p:childTnLst>
                              <p:par>
                                <p:cTn id="56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0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1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>
                            <p:stCondLst>
                              <p:cond delay="500"/>
                            </p:stCondLst>
                            <p:childTnLst>
                              <p:par>
                                <p:cTn id="57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57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9" fill="hold">
                      <p:stCondLst>
                        <p:cond delay="0"/>
                      </p:stCondLst>
                      <p:childTnLst>
                        <p:par>
                          <p:cTn id="580" fill="hold">
                            <p:stCondLst>
                              <p:cond delay="0"/>
                            </p:stCondLst>
                            <p:childTnLst>
                              <p:par>
                                <p:cTn id="58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5" fill="hold">
                            <p:stCondLst>
                              <p:cond delay="500"/>
                            </p:stCondLst>
                            <p:childTnLst>
                              <p:par>
                                <p:cTn id="58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590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1" fill="hold">
                      <p:stCondLst>
                        <p:cond delay="0"/>
                      </p:stCondLst>
                      <p:childTnLst>
                        <p:par>
                          <p:cTn id="592" fill="hold">
                            <p:stCondLst>
                              <p:cond delay="0"/>
                            </p:stCondLst>
                            <p:childTnLst>
                              <p:par>
                                <p:cTn id="59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4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5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7" fill="hold">
                            <p:stCondLst>
                              <p:cond delay="500"/>
                            </p:stCondLst>
                            <p:childTnLst>
                              <p:par>
                                <p:cTn id="59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60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3" fill="hold">
                      <p:stCondLst>
                        <p:cond delay="0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6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7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9" fill="hold">
                            <p:stCondLst>
                              <p:cond delay="500"/>
                            </p:stCondLst>
                            <p:childTnLst>
                              <p:par>
                                <p:cTn id="6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614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5" fill="hold">
                      <p:stCondLst>
                        <p:cond delay="0"/>
                      </p:stCondLst>
                      <p:childTnLst>
                        <p:par>
                          <p:cTn id="616" fill="hold">
                            <p:stCondLst>
                              <p:cond delay="0"/>
                            </p:stCondLst>
                            <p:childTnLst>
                              <p:par>
                                <p:cTn id="61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8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9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1" fill="hold">
                            <p:stCondLst>
                              <p:cond delay="500"/>
                            </p:stCondLst>
                            <p:childTnLst>
                              <p:par>
                                <p:cTn id="62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611829" y="0"/>
            <a:ext cx="592034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97533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Picture 6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4403" y="2030997"/>
            <a:ext cx="847875" cy="924088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47695" y="507560"/>
            <a:ext cx="822121" cy="912630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0696" y="2169346"/>
            <a:ext cx="802821" cy="785739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8539" y="3704165"/>
            <a:ext cx="1067414" cy="906455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17216" y="2057226"/>
            <a:ext cx="424871" cy="886160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1401" y="487003"/>
            <a:ext cx="902457" cy="883256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31451" y="5283614"/>
            <a:ext cx="994653" cy="994653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57490" y="2143093"/>
            <a:ext cx="928695" cy="696521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64166" y="3647351"/>
            <a:ext cx="658874" cy="920619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86051" y="5500349"/>
            <a:ext cx="928695" cy="696521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74672" y="5447527"/>
            <a:ext cx="968452" cy="960031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31451" y="468980"/>
            <a:ext cx="955031" cy="937976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0120" y="5447527"/>
            <a:ext cx="659845" cy="906455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36839" y="3687356"/>
            <a:ext cx="741356" cy="1035868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3374" y="612838"/>
            <a:ext cx="928695" cy="488786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65784" y="2123417"/>
            <a:ext cx="755967" cy="825216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77647" y="3587583"/>
            <a:ext cx="1143007" cy="1143007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3372" y="2114822"/>
            <a:ext cx="885832" cy="878129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81154" y="3790942"/>
            <a:ext cx="849074" cy="833912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82706" y="5373436"/>
            <a:ext cx="808467" cy="897473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34268" y="408934"/>
            <a:ext cx="646549" cy="888189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47183" y="507559"/>
            <a:ext cx="706102" cy="770783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77611" y="380129"/>
            <a:ext cx="875508" cy="954206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35719" y="5358093"/>
            <a:ext cx="437714" cy="912948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39417" y="2207036"/>
            <a:ext cx="1017975" cy="53577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64007" y="3636722"/>
            <a:ext cx="1062797" cy="902535"/>
          </a:xfrm>
          <a:prstGeom prst="rect">
            <a:avLst/>
          </a:prstGeom>
        </p:spPr>
      </p:pic>
      <p:sp>
        <p:nvSpPr>
          <p:cNvPr id="33" name="Rounded Rectangle 32"/>
          <p:cNvSpPr/>
          <p:nvPr/>
        </p:nvSpPr>
        <p:spPr>
          <a:xfrm>
            <a:off x="6502601" y="200850"/>
            <a:ext cx="1143008" cy="1357322"/>
          </a:xfrm>
          <a:prstGeom prst="roundRect">
            <a:avLst/>
          </a:prstGeom>
          <a:solidFill>
            <a:schemeClr val="accent2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ounded Rectangle 44"/>
          <p:cNvSpPr/>
          <p:nvPr/>
        </p:nvSpPr>
        <p:spPr>
          <a:xfrm>
            <a:off x="3934451" y="199408"/>
            <a:ext cx="1143008" cy="1357322"/>
          </a:xfrm>
          <a:prstGeom prst="roundRect">
            <a:avLst/>
          </a:prstGeom>
          <a:solidFill>
            <a:schemeClr val="accent2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ounded Rectangle 45"/>
          <p:cNvSpPr/>
          <p:nvPr/>
        </p:nvSpPr>
        <p:spPr>
          <a:xfrm>
            <a:off x="5243663" y="221070"/>
            <a:ext cx="1143008" cy="1357322"/>
          </a:xfrm>
          <a:prstGeom prst="roundRect">
            <a:avLst/>
          </a:prstGeom>
          <a:solidFill>
            <a:schemeClr val="accent2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ounded Rectangle 46"/>
          <p:cNvSpPr/>
          <p:nvPr/>
        </p:nvSpPr>
        <p:spPr>
          <a:xfrm>
            <a:off x="1366301" y="203734"/>
            <a:ext cx="1143008" cy="1357322"/>
          </a:xfrm>
          <a:prstGeom prst="roundRect">
            <a:avLst/>
          </a:prstGeom>
          <a:solidFill>
            <a:schemeClr val="accent2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ounded Rectangle 47"/>
          <p:cNvSpPr/>
          <p:nvPr/>
        </p:nvSpPr>
        <p:spPr>
          <a:xfrm>
            <a:off x="2650376" y="197966"/>
            <a:ext cx="1143008" cy="1357322"/>
          </a:xfrm>
          <a:prstGeom prst="roundRect">
            <a:avLst/>
          </a:prstGeom>
          <a:solidFill>
            <a:schemeClr val="accent2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ounded Rectangle 48"/>
          <p:cNvSpPr/>
          <p:nvPr/>
        </p:nvSpPr>
        <p:spPr>
          <a:xfrm>
            <a:off x="93925" y="184631"/>
            <a:ext cx="1143008" cy="1357322"/>
          </a:xfrm>
          <a:prstGeom prst="roundRect">
            <a:avLst/>
          </a:prstGeom>
          <a:solidFill>
            <a:schemeClr val="accent2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ounded Rectangle 49"/>
          <p:cNvSpPr/>
          <p:nvPr/>
        </p:nvSpPr>
        <p:spPr>
          <a:xfrm>
            <a:off x="7786677" y="202292"/>
            <a:ext cx="1143008" cy="1357322"/>
          </a:xfrm>
          <a:prstGeom prst="roundRect">
            <a:avLst/>
          </a:prstGeom>
          <a:solidFill>
            <a:schemeClr val="accent2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4" name="Rounded Rectangle 53"/>
          <p:cNvSpPr/>
          <p:nvPr/>
        </p:nvSpPr>
        <p:spPr>
          <a:xfrm>
            <a:off x="2654395" y="1821647"/>
            <a:ext cx="1143008" cy="1357322"/>
          </a:xfrm>
          <a:prstGeom prst="roundRect">
            <a:avLst/>
          </a:prstGeom>
          <a:solidFill>
            <a:schemeClr val="accent2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ounded Rectangle 54"/>
          <p:cNvSpPr/>
          <p:nvPr/>
        </p:nvSpPr>
        <p:spPr>
          <a:xfrm>
            <a:off x="3937465" y="1821647"/>
            <a:ext cx="1143008" cy="1357322"/>
          </a:xfrm>
          <a:prstGeom prst="roundRect">
            <a:avLst/>
          </a:prstGeom>
          <a:solidFill>
            <a:schemeClr val="accent2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ounded Rectangle 55"/>
          <p:cNvSpPr/>
          <p:nvPr/>
        </p:nvSpPr>
        <p:spPr>
          <a:xfrm>
            <a:off x="5220535" y="1821647"/>
            <a:ext cx="1143008" cy="1357322"/>
          </a:xfrm>
          <a:prstGeom prst="roundRect">
            <a:avLst/>
          </a:prstGeom>
          <a:solidFill>
            <a:schemeClr val="accent2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ounded Rectangle 56"/>
          <p:cNvSpPr/>
          <p:nvPr/>
        </p:nvSpPr>
        <p:spPr>
          <a:xfrm>
            <a:off x="105845" y="1791046"/>
            <a:ext cx="1143008" cy="1357322"/>
          </a:xfrm>
          <a:prstGeom prst="roundRect">
            <a:avLst/>
          </a:prstGeom>
          <a:solidFill>
            <a:schemeClr val="accent2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ounded Rectangle 57"/>
          <p:cNvSpPr/>
          <p:nvPr/>
        </p:nvSpPr>
        <p:spPr>
          <a:xfrm>
            <a:off x="106916" y="3450839"/>
            <a:ext cx="1143008" cy="1357322"/>
          </a:xfrm>
          <a:prstGeom prst="roundRect">
            <a:avLst/>
          </a:prstGeom>
          <a:solidFill>
            <a:schemeClr val="accent2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ounded Rectangle 58"/>
          <p:cNvSpPr/>
          <p:nvPr/>
        </p:nvSpPr>
        <p:spPr>
          <a:xfrm>
            <a:off x="148713" y="5145907"/>
            <a:ext cx="1143008" cy="1357322"/>
          </a:xfrm>
          <a:prstGeom prst="roundRect">
            <a:avLst/>
          </a:prstGeom>
          <a:solidFill>
            <a:schemeClr val="accent2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ounded Rectangle 59"/>
          <p:cNvSpPr/>
          <p:nvPr/>
        </p:nvSpPr>
        <p:spPr>
          <a:xfrm>
            <a:off x="1366301" y="1821710"/>
            <a:ext cx="1143008" cy="1357322"/>
          </a:xfrm>
          <a:prstGeom prst="roundRect">
            <a:avLst/>
          </a:prstGeom>
          <a:solidFill>
            <a:schemeClr val="accent2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/>
          <p:cNvSpPr/>
          <p:nvPr/>
        </p:nvSpPr>
        <p:spPr>
          <a:xfrm>
            <a:off x="7786677" y="1821647"/>
            <a:ext cx="1143008" cy="1357322"/>
          </a:xfrm>
          <a:prstGeom prst="roundRect">
            <a:avLst/>
          </a:prstGeom>
          <a:solidFill>
            <a:schemeClr val="accent2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/>
          <p:cNvSpPr/>
          <p:nvPr/>
        </p:nvSpPr>
        <p:spPr>
          <a:xfrm>
            <a:off x="6503605" y="1821647"/>
            <a:ext cx="1143008" cy="1357322"/>
          </a:xfrm>
          <a:prstGeom prst="roundRect">
            <a:avLst/>
          </a:prstGeom>
          <a:solidFill>
            <a:schemeClr val="accent2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/>
          <p:cNvSpPr/>
          <p:nvPr/>
        </p:nvSpPr>
        <p:spPr>
          <a:xfrm>
            <a:off x="3937465" y="3481774"/>
            <a:ext cx="1143008" cy="1357322"/>
          </a:xfrm>
          <a:prstGeom prst="roundRect">
            <a:avLst/>
          </a:prstGeom>
          <a:solidFill>
            <a:schemeClr val="accent2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/>
          <p:cNvSpPr/>
          <p:nvPr/>
        </p:nvSpPr>
        <p:spPr>
          <a:xfrm>
            <a:off x="2676600" y="3470336"/>
            <a:ext cx="1143008" cy="1357322"/>
          </a:xfrm>
          <a:prstGeom prst="roundRect">
            <a:avLst/>
          </a:prstGeom>
          <a:solidFill>
            <a:schemeClr val="accent2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ounded Rectangle 19"/>
          <p:cNvSpPr/>
          <p:nvPr/>
        </p:nvSpPr>
        <p:spPr>
          <a:xfrm>
            <a:off x="1369615" y="3450839"/>
            <a:ext cx="1143008" cy="1357322"/>
          </a:xfrm>
          <a:prstGeom prst="roundRect">
            <a:avLst/>
          </a:prstGeom>
          <a:solidFill>
            <a:schemeClr val="accent2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ounded Rectangle 20"/>
          <p:cNvSpPr/>
          <p:nvPr/>
        </p:nvSpPr>
        <p:spPr>
          <a:xfrm>
            <a:off x="6503935" y="3437333"/>
            <a:ext cx="1143008" cy="1357322"/>
          </a:xfrm>
          <a:prstGeom prst="roundRect">
            <a:avLst/>
          </a:prstGeom>
          <a:solidFill>
            <a:schemeClr val="accent2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ounded Rectangle 21"/>
          <p:cNvSpPr/>
          <p:nvPr/>
        </p:nvSpPr>
        <p:spPr>
          <a:xfrm>
            <a:off x="5228613" y="3437333"/>
            <a:ext cx="1143008" cy="1357322"/>
          </a:xfrm>
          <a:prstGeom prst="roundRect">
            <a:avLst/>
          </a:prstGeom>
          <a:solidFill>
            <a:schemeClr val="accent2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ounded Rectangle 22"/>
          <p:cNvSpPr/>
          <p:nvPr/>
        </p:nvSpPr>
        <p:spPr>
          <a:xfrm>
            <a:off x="2688663" y="5145907"/>
            <a:ext cx="1143008" cy="1357322"/>
          </a:xfrm>
          <a:prstGeom prst="roundRect">
            <a:avLst/>
          </a:prstGeom>
          <a:solidFill>
            <a:schemeClr val="accent2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ounded Rectangle 23"/>
          <p:cNvSpPr/>
          <p:nvPr/>
        </p:nvSpPr>
        <p:spPr>
          <a:xfrm>
            <a:off x="1418688" y="5145907"/>
            <a:ext cx="1143008" cy="1357322"/>
          </a:xfrm>
          <a:prstGeom prst="roundRect">
            <a:avLst/>
          </a:prstGeom>
          <a:solidFill>
            <a:schemeClr val="accent2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ounded Rectangle 24"/>
          <p:cNvSpPr/>
          <p:nvPr/>
        </p:nvSpPr>
        <p:spPr>
          <a:xfrm>
            <a:off x="6498590" y="5084665"/>
            <a:ext cx="1143008" cy="1357322"/>
          </a:xfrm>
          <a:prstGeom prst="roundRect">
            <a:avLst/>
          </a:prstGeom>
          <a:solidFill>
            <a:schemeClr val="accent2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ounded Rectangle 25"/>
          <p:cNvSpPr/>
          <p:nvPr/>
        </p:nvSpPr>
        <p:spPr>
          <a:xfrm>
            <a:off x="5220978" y="5129133"/>
            <a:ext cx="1143008" cy="1357322"/>
          </a:xfrm>
          <a:prstGeom prst="roundRect">
            <a:avLst/>
          </a:prstGeom>
          <a:solidFill>
            <a:schemeClr val="accent2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ounded Rectangle 26"/>
          <p:cNvSpPr/>
          <p:nvPr/>
        </p:nvSpPr>
        <p:spPr>
          <a:xfrm>
            <a:off x="3958638" y="5145907"/>
            <a:ext cx="1143008" cy="1357322"/>
          </a:xfrm>
          <a:prstGeom prst="roundRect">
            <a:avLst/>
          </a:prstGeom>
          <a:solidFill>
            <a:schemeClr val="accent2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TextBox 69"/>
          <p:cNvSpPr txBox="1"/>
          <p:nvPr/>
        </p:nvSpPr>
        <p:spPr>
          <a:xfrm>
            <a:off x="214283" y="214292"/>
            <a:ext cx="10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428730" y="214292"/>
            <a:ext cx="10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678095" y="207674"/>
            <a:ext cx="10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000497" y="214292"/>
            <a:ext cx="10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286413" y="214292"/>
            <a:ext cx="10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572297" y="214292"/>
            <a:ext cx="10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786711" y="210903"/>
            <a:ext cx="10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42845" y="1857366"/>
            <a:ext cx="10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428761" y="1853977"/>
            <a:ext cx="10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643208" y="1853977"/>
            <a:ext cx="10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929092" y="1853977"/>
            <a:ext cx="10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214975" y="1782539"/>
            <a:ext cx="10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572297" y="1853977"/>
            <a:ext cx="10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786711" y="1853977"/>
            <a:ext cx="10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42845" y="3429002"/>
            <a:ext cx="10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428730" y="3429002"/>
            <a:ext cx="10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714645" y="3425613"/>
            <a:ext cx="10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17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929060" y="3429002"/>
            <a:ext cx="10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18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214944" y="3429002"/>
            <a:ext cx="10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19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6500827" y="3429002"/>
            <a:ext cx="10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142845" y="5072076"/>
            <a:ext cx="10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21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357323" y="5068687"/>
            <a:ext cx="10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22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2643175" y="5068687"/>
            <a:ext cx="10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23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3929060" y="5068687"/>
            <a:ext cx="10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24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5286382" y="5068687"/>
            <a:ext cx="10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25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6500860" y="5068687"/>
            <a:ext cx="10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26</a:t>
            </a:r>
          </a:p>
        </p:txBody>
      </p:sp>
    </p:spTree>
    <p:extLst>
      <p:ext uri="{BB962C8B-B14F-4D97-AF65-F5344CB8AC3E}">
        <p14:creationId xmlns:p14="http://schemas.microsoft.com/office/powerpoint/2010/main" val="1909341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500"/>
                            </p:stCondLst>
                            <p:childTnLst>
                              <p:par>
                                <p:cTn id="17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00"/>
                            </p:stCondLst>
                            <p:childTnLst>
                              <p:par>
                                <p:cTn id="19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500"/>
                            </p:stCondLst>
                            <p:childTnLst>
                              <p:par>
                                <p:cTn id="20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0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500"/>
                            </p:stCondLst>
                            <p:childTnLst>
                              <p:par>
                                <p:cTn id="21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500"/>
                            </p:stCondLst>
                            <p:childTnLst>
                              <p:par>
                                <p:cTn id="22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500"/>
                            </p:stCondLst>
                            <p:childTnLst>
                              <p:par>
                                <p:cTn id="23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500"/>
                            </p:stCondLst>
                            <p:childTnLst>
                              <p:par>
                                <p:cTn id="25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8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500"/>
                            </p:stCondLst>
                            <p:childTnLst>
                              <p:par>
                                <p:cTn id="26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500"/>
                            </p:stCondLst>
                            <p:childTnLst>
                              <p:par>
                                <p:cTn id="27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2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500"/>
                            </p:stCondLst>
                            <p:childTnLst>
                              <p:par>
                                <p:cTn id="28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500"/>
                            </p:stCondLst>
                            <p:childTnLst>
                              <p:par>
                                <p:cTn id="29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500"/>
                            </p:stCondLst>
                            <p:childTnLst>
                              <p:par>
                                <p:cTn id="31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500"/>
                            </p:stCondLst>
                            <p:childTnLst>
                              <p:par>
                                <p:cTn id="32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500"/>
                            </p:stCondLst>
                            <p:childTnLst>
                              <p:par>
                                <p:cTn id="33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500"/>
                            </p:stCondLst>
                            <p:childTnLst>
                              <p:par>
                                <p:cTn id="34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7" fill="hold">
                            <p:stCondLst>
                              <p:cond delay="500"/>
                            </p:stCondLst>
                            <p:childTnLst>
                              <p:par>
                                <p:cTn id="35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500"/>
                            </p:stCondLst>
                            <p:childTnLst>
                              <p:par>
                                <p:cTn id="37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1" fill="hold">
                            <p:stCondLst>
                              <p:cond delay="500"/>
                            </p:stCondLst>
                            <p:childTnLst>
                              <p:par>
                                <p:cTn id="38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3" fill="hold">
                            <p:stCondLst>
                              <p:cond delay="500"/>
                            </p:stCondLst>
                            <p:childTnLst>
                              <p:par>
                                <p:cTn id="39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5" fill="hold">
                            <p:stCondLst>
                              <p:cond delay="500"/>
                            </p:stCondLst>
                            <p:childTnLst>
                              <p:par>
                                <p:cTn id="40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7" fill="hold">
                            <p:stCondLst>
                              <p:cond delay="500"/>
                            </p:stCondLst>
                            <p:childTnLst>
                              <p:par>
                                <p:cTn id="41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9" fill="hold">
                            <p:stCondLst>
                              <p:cond delay="500"/>
                            </p:stCondLst>
                            <p:childTnLst>
                              <p:par>
                                <p:cTn id="43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1" fill="hold">
                            <p:stCondLst>
                              <p:cond delay="500"/>
                            </p:stCondLst>
                            <p:childTnLst>
                              <p:par>
                                <p:cTn id="44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44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7" fill="hold">
                      <p:stCondLst>
                        <p:cond delay="0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3" fill="hold">
                            <p:stCondLst>
                              <p:cond delay="500"/>
                            </p:stCondLst>
                            <p:childTnLst>
                              <p:par>
                                <p:cTn id="45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45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9" fill="hold">
                      <p:stCondLst>
                        <p:cond delay="0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5" fill="hold">
                            <p:stCondLst>
                              <p:cond delay="500"/>
                            </p:stCondLst>
                            <p:childTnLst>
                              <p:par>
                                <p:cTn id="46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70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1" fill="hold">
                      <p:stCondLst>
                        <p:cond delay="0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7" fill="hold">
                            <p:stCondLst>
                              <p:cond delay="500"/>
                            </p:stCondLst>
                            <p:childTnLst>
                              <p:par>
                                <p:cTn id="47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48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3" fill="hold">
                      <p:stCondLst>
                        <p:cond delay="0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9" fill="hold">
                            <p:stCondLst>
                              <p:cond delay="500"/>
                            </p:stCondLst>
                            <p:childTnLst>
                              <p:par>
                                <p:cTn id="49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494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5" fill="hold">
                      <p:stCondLst>
                        <p:cond delay="0"/>
                      </p:stCondLst>
                      <p:childTnLst>
                        <p:par>
                          <p:cTn id="496" fill="hold">
                            <p:stCondLst>
                              <p:cond delay="0"/>
                            </p:stCondLst>
                            <p:childTnLst>
                              <p:par>
                                <p:cTn id="49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1" fill="hold">
                            <p:stCondLst>
                              <p:cond delay="500"/>
                            </p:stCondLst>
                            <p:childTnLst>
                              <p:par>
                                <p:cTn id="50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506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7" fill="hold">
                      <p:stCondLst>
                        <p:cond delay="0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0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3" fill="hold">
                            <p:stCondLst>
                              <p:cond delay="500"/>
                            </p:stCondLst>
                            <p:childTnLst>
                              <p:par>
                                <p:cTn id="51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51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9" fill="hold">
                      <p:stCondLst>
                        <p:cond delay="0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2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3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5" fill="hold">
                            <p:stCondLst>
                              <p:cond delay="500"/>
                            </p:stCondLst>
                            <p:childTnLst>
                              <p:par>
                                <p:cTn id="52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53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1" fill="hold">
                      <p:stCondLst>
                        <p:cond delay="0"/>
                      </p:stCondLst>
                      <p:childTnLst>
                        <p:par>
                          <p:cTn id="532" fill="hold">
                            <p:stCondLst>
                              <p:cond delay="0"/>
                            </p:stCondLst>
                            <p:childTnLst>
                              <p:par>
                                <p:cTn id="53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>
                            <p:stCondLst>
                              <p:cond delay="500"/>
                            </p:stCondLst>
                            <p:childTnLst>
                              <p:par>
                                <p:cTn id="53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4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3" fill="hold">
                      <p:stCondLst>
                        <p:cond delay="0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6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>
                            <p:stCondLst>
                              <p:cond delay="500"/>
                            </p:stCondLst>
                            <p:childTnLst>
                              <p:par>
                                <p:cTn id="55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55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5" fill="hold">
                      <p:stCondLst>
                        <p:cond delay="0"/>
                      </p:stCondLst>
                      <p:childTnLst>
                        <p:par>
                          <p:cTn id="556" fill="hold">
                            <p:stCondLst>
                              <p:cond delay="0"/>
                            </p:stCondLst>
                            <p:childTnLst>
                              <p:par>
                                <p:cTn id="55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8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9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>
                            <p:stCondLst>
                              <p:cond delay="500"/>
                            </p:stCondLst>
                            <p:childTnLst>
                              <p:par>
                                <p:cTn id="56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566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7" fill="hold">
                      <p:stCondLst>
                        <p:cond delay="0"/>
                      </p:stCondLst>
                      <p:childTnLst>
                        <p:par>
                          <p:cTn id="568" fill="hold">
                            <p:stCondLst>
                              <p:cond delay="0"/>
                            </p:stCondLst>
                            <p:childTnLst>
                              <p:par>
                                <p:cTn id="56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0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1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>
                            <p:stCondLst>
                              <p:cond delay="500"/>
                            </p:stCondLst>
                            <p:childTnLst>
                              <p:par>
                                <p:cTn id="57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57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9" fill="hold">
                      <p:stCondLst>
                        <p:cond delay="0"/>
                      </p:stCondLst>
                      <p:childTnLst>
                        <p:par>
                          <p:cTn id="580" fill="hold">
                            <p:stCondLst>
                              <p:cond delay="0"/>
                            </p:stCondLst>
                            <p:childTnLst>
                              <p:par>
                                <p:cTn id="58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5" fill="hold">
                            <p:stCondLst>
                              <p:cond delay="500"/>
                            </p:stCondLst>
                            <p:childTnLst>
                              <p:par>
                                <p:cTn id="58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590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1" fill="hold">
                      <p:stCondLst>
                        <p:cond delay="0"/>
                      </p:stCondLst>
                      <p:childTnLst>
                        <p:par>
                          <p:cTn id="592" fill="hold">
                            <p:stCondLst>
                              <p:cond delay="0"/>
                            </p:stCondLst>
                            <p:childTnLst>
                              <p:par>
                                <p:cTn id="59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4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5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7" fill="hold">
                            <p:stCondLst>
                              <p:cond delay="500"/>
                            </p:stCondLst>
                            <p:childTnLst>
                              <p:par>
                                <p:cTn id="59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60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3" fill="hold">
                      <p:stCondLst>
                        <p:cond delay="0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6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7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9" fill="hold">
                            <p:stCondLst>
                              <p:cond delay="500"/>
                            </p:stCondLst>
                            <p:childTnLst>
                              <p:par>
                                <p:cTn id="6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614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5" fill="hold">
                      <p:stCondLst>
                        <p:cond delay="0"/>
                      </p:stCondLst>
                      <p:childTnLst>
                        <p:par>
                          <p:cTn id="616" fill="hold">
                            <p:stCondLst>
                              <p:cond delay="0"/>
                            </p:stCondLst>
                            <p:childTnLst>
                              <p:par>
                                <p:cTn id="61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8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9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1" fill="hold">
                            <p:stCondLst>
                              <p:cond delay="500"/>
                            </p:stCondLst>
                            <p:childTnLst>
                              <p:par>
                                <p:cTn id="62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611829" y="0"/>
            <a:ext cx="592034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05070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642918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/>
              <a:t>LEADERS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00166" y="1857364"/>
            <a:ext cx="674599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en-GB" dirty="0"/>
              <a:t>Run in slideshow</a:t>
            </a:r>
          </a:p>
          <a:p>
            <a:pPr marL="342900" indent="-342900">
              <a:buFont typeface="+mj-lt"/>
              <a:buAutoNum type="arabicParenR"/>
            </a:pPr>
            <a:r>
              <a:rPr lang="en-GB" dirty="0"/>
              <a:t>Click the card near the bottom to reveal what is underneath. </a:t>
            </a:r>
          </a:p>
          <a:p>
            <a:pPr marL="342900" indent="-342900">
              <a:buFont typeface="+mj-lt"/>
              <a:buAutoNum type="arabicParenR"/>
            </a:pPr>
            <a:r>
              <a:rPr lang="en-GB" dirty="0"/>
              <a:t>If you click in wrong space you will move on to the next slide. </a:t>
            </a:r>
          </a:p>
          <a:p>
            <a:pPr marL="342900" indent="-342900"/>
            <a:r>
              <a:rPr lang="en-GB" dirty="0"/>
              <a:t>	Just press back arrow. </a:t>
            </a:r>
          </a:p>
          <a:p>
            <a:pPr marL="342900" indent="-342900">
              <a:buFont typeface="+mj-lt"/>
              <a:buAutoNum type="arabicParenR" startAt="4"/>
            </a:pPr>
            <a:r>
              <a:rPr lang="en-GB" dirty="0"/>
              <a:t>If the two pictures do not match click both again to hide picture.</a:t>
            </a:r>
          </a:p>
          <a:p>
            <a:pPr marL="342900" indent="-342900">
              <a:buFont typeface="+mj-lt"/>
              <a:buAutoNum type="arabicParenR" startAt="4"/>
            </a:pPr>
            <a:r>
              <a:rPr lang="en-GB" dirty="0"/>
              <a:t>Either run in teams or individuals. </a:t>
            </a:r>
          </a:p>
          <a:p>
            <a:pPr marL="342900" indent="-342900">
              <a:buFont typeface="+mj-lt"/>
              <a:buAutoNum type="arabicParenR" startAt="4"/>
            </a:pP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2068</TotalTime>
  <Words>112</Words>
  <Application>Microsoft Office PowerPoint</Application>
  <PresentationFormat>On-screen Show (4:3)</PresentationFormat>
  <Paragraphs>61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kriegen</dc:creator>
  <cp:lastModifiedBy>Julian Greer</cp:lastModifiedBy>
  <cp:revision>72</cp:revision>
  <dcterms:created xsi:type="dcterms:W3CDTF">2020-11-05T15:34:01Z</dcterms:created>
  <dcterms:modified xsi:type="dcterms:W3CDTF">2021-01-22T14:57:22Z</dcterms:modified>
</cp:coreProperties>
</file>