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E2B200"/>
    <a:srgbClr val="FFCF1D"/>
    <a:srgbClr val="FFDD59"/>
    <a:srgbClr val="B47A16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4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8310C-8544-4390-8C70-6BE7BAA79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291FC-F781-4A13-A6B5-893F3B023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9DE84-A8A3-4B6F-B714-8EAEFC17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931CB-5EC4-411F-82A9-89EACAD9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67978-AF98-4E42-ABFB-25AE5E0DA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9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50826-9B81-4D74-89C3-11EB8FB6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9D243-3FD4-47C0-83C7-F43D4EC58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0C540-D293-40CF-81E8-54263954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F7C75-ADA0-4460-8542-347EE4D3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A71D9-476E-44BF-BBD5-6E585DD0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39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A3D660-6E38-4D1F-B2E4-2BC86D1C0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9715B-BAD1-47B2-BC31-F6180E4AD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75BEC-0C0B-4133-AF5D-F036E5080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34491-CBDD-4EA6-BD5D-AE992BF19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04718-C884-4144-B2B3-93A23FB2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8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A74A-6C57-40E0-845B-7882F6D72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DF61D-FA1D-4310-8CFE-F9E604EAC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35C4C-7418-433C-9609-43D3B291E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DDE3-9F92-41B8-9105-A3E9EEAA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F17F-7BC4-4D6B-B137-338517CB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33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C4202-106F-4213-9B40-1923144F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56D64-8F16-4C17-8ED0-CD6F074F9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85237-7771-4314-AC5D-DFA1EC1B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33C2A-B640-4CC8-8585-B1E9931F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134E-6CE8-47AB-8533-991E6A20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23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7F30-65F4-49DD-8D8E-4255BDB0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D296-DEB0-4064-98A4-7EBBC650A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C647C-7592-4F56-AC7E-4C2213175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C1FDE-6D23-46E0-8A9E-0A434F75D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1C640-5497-417D-A526-08109DD8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E9C38-8876-4931-92EC-6BC8DCD8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2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FCD8-5165-4A09-872D-8A5436F45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95E1E-DBF5-48B4-B9FC-E2C92D0BE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33D69-FE0E-43BA-909C-ABD2F4E4E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A7992F-8138-49A2-8591-ED82308E3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C29CBA-53FC-4D1F-BD47-8CA16CFDA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4C85F-6CFD-4099-94DF-B4100FF7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BE7FBA-7CC8-4761-85B2-3249E6C6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AA5CB6-6E61-44A9-AB33-6AB9F1D26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9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29C6-C748-4C1A-9188-08691A93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D7E4A-6BF8-4BD2-9D2E-A004F1FA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9D1A-29BF-4BBE-8859-CDE5945A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B4F5D-8AA4-4B58-AE40-3D55C953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99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796F4-F9B8-4AF4-9EB6-689B8127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08766-75C6-4548-96F9-E4F302EB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984C7-556A-486B-921F-2220D201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51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093B5-6DF1-43CD-836E-80C4B6BE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1DB87-26B5-4216-8E85-D7AA8E3AB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745DC-81C9-4419-A425-2E3BE5593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935E7-ECFD-40CF-A216-73B716D7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51CC8-487D-45E2-9AB4-4BB37CFA6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AC12C-3CF5-4D53-890D-0B240056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96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03FEF-9EF4-4085-8E57-F52DB164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A1B9BF-2DE0-4C3C-A6B0-A94A77518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A6938-47A7-48AE-839A-1FC60CC20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31D32-7865-46BB-9DC2-3BA86E115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B7339-7B8D-4874-97B8-F150D52B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6D7D5-800D-4511-977D-B389638A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12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0DFCED-6DD0-4CCA-98BC-8E8D5CC8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11892-9EAE-4DDF-84D8-28EABFDC3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72AF3-FD75-41DB-BC1F-5002BA99B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93A8-4615-4DE9-88DD-682490CF1A5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A12B-9641-4F0A-A188-FF755DBCD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A88EA-1194-4553-B57E-8EA1BF2EE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33B1-E0E0-4D91-BC5A-324BE4B16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8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23" y="1133473"/>
            <a:ext cx="1566351" cy="45910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8A2D08-1A8F-4E35-9B90-6BCE1E6730F2}"/>
              </a:ext>
            </a:extLst>
          </p:cNvPr>
          <p:cNvSpPr txBox="1"/>
          <p:nvPr/>
        </p:nvSpPr>
        <p:spPr>
          <a:xfrm>
            <a:off x="1379621" y="2598820"/>
            <a:ext cx="81333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CC00"/>
                </a:solidFill>
                <a:latin typeface="Arial Black" panose="020B0A04020102020204" pitchFamily="34" charset="0"/>
              </a:rPr>
              <a:t>CHINESE NEW YEAR</a:t>
            </a:r>
          </a:p>
          <a:p>
            <a:pPr algn="ctr"/>
            <a:r>
              <a:rPr lang="en-GB" sz="5400" dirty="0">
                <a:solidFill>
                  <a:srgbClr val="FFCC00"/>
                </a:solidFill>
                <a:latin typeface="Arial Black" panose="020B0A04020102020204" pitchFamily="34" charset="0"/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97902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72"/>
              </p:ext>
            </p:extLst>
          </p:nvPr>
        </p:nvGraphicFramePr>
        <p:xfrm>
          <a:off x="802106" y="719666"/>
          <a:ext cx="91279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 people hold big parades for Chinese New Year but what animal is used for a very spectacular dance?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260496"/>
              </p:ext>
            </p:extLst>
          </p:nvPr>
        </p:nvGraphicFramePr>
        <p:xfrm>
          <a:off x="802106" y="3044541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69993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Dragon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555656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49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41719"/>
              </p:ext>
            </p:extLst>
          </p:nvPr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well known decoration do Chinese people use for New Year?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932035"/>
              </p:ext>
            </p:extLst>
          </p:nvPr>
        </p:nvGraphicFramePr>
        <p:xfrm>
          <a:off x="802106" y="3044541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Coloured lights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689988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Lanterns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413502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Firecrackers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2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23" y="1133473"/>
            <a:ext cx="1566351" cy="45910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8A2D08-1A8F-4E35-9B90-6BCE1E6730F2}"/>
              </a:ext>
            </a:extLst>
          </p:cNvPr>
          <p:cNvSpPr txBox="1"/>
          <p:nvPr/>
        </p:nvSpPr>
        <p:spPr>
          <a:xfrm>
            <a:off x="1379621" y="2027320"/>
            <a:ext cx="81333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CC00"/>
                </a:solidFill>
                <a:latin typeface="Arial Black" panose="020B0A04020102020204" pitchFamily="34" charset="0"/>
              </a:rPr>
              <a:t>CHINESE NEW YEAR</a:t>
            </a:r>
          </a:p>
          <a:p>
            <a:pPr algn="ctr"/>
            <a:r>
              <a:rPr lang="en-GB" sz="5400" dirty="0">
                <a:solidFill>
                  <a:srgbClr val="FFCC00"/>
                </a:solidFill>
                <a:latin typeface="Arial Black" panose="020B0A04020102020204" pitchFamily="34" charset="0"/>
              </a:rPr>
              <a:t>QUIZ</a:t>
            </a:r>
          </a:p>
          <a:p>
            <a:pPr algn="ctr"/>
            <a:r>
              <a:rPr lang="en-GB" sz="5400" dirty="0">
                <a:solidFill>
                  <a:srgbClr val="FFCC00"/>
                </a:solidFill>
                <a:latin typeface="Arial Black" panose="020B0A040201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42893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date of Chinese New Year is set by the position of?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160580"/>
              </p:ext>
            </p:extLst>
          </p:nvPr>
        </p:nvGraphicFramePr>
        <p:xfrm>
          <a:off x="802106" y="334327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Moon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13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719666"/>
          <a:ext cx="912795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 New Year is also called?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Spring Festival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58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719666"/>
          <a:ext cx="91279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Chinese lunar cycle is 60 years long but it is made up of several smaller cycles. How many?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32258"/>
              </p:ext>
            </p:extLst>
          </p:nvPr>
        </p:nvGraphicFramePr>
        <p:xfrm>
          <a:off x="802106" y="3438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167007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Twelve (12)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92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719666"/>
          <a:ext cx="91279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small cycle is know by an animal but which of these animals is not included?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930768"/>
              </p:ext>
            </p:extLst>
          </p:nvPr>
        </p:nvGraphicFramePr>
        <p:xfrm>
          <a:off x="802106" y="33473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celebrations last for more than one day but how many?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72658"/>
              </p:ext>
            </p:extLst>
          </p:nvPr>
        </p:nvGraphicFramePr>
        <p:xfrm>
          <a:off x="802106" y="3269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52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88888"/>
              </p:ext>
            </p:extLst>
          </p:nvPr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last day of Chinese New Year is know as?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821676"/>
              </p:ext>
            </p:extLst>
          </p:nvPr>
        </p:nvGraphicFramePr>
        <p:xfrm>
          <a:off x="802106" y="31929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lantern festival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27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1190"/>
              </p:ext>
            </p:extLst>
          </p:nvPr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is Chinese New Year celebrated?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China Towns all over the world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8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71683"/>
              </p:ext>
            </p:extLst>
          </p:nvPr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date of Chinese New Year is set by the position of?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724325"/>
              </p:ext>
            </p:extLst>
          </p:nvPr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Jupiter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527200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Sun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77993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Moon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01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719666"/>
          <a:ext cx="91279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 people give red envelopes as presents but what to they usually contain?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511623"/>
              </p:ext>
            </p:extLst>
          </p:nvPr>
        </p:nvGraphicFramePr>
        <p:xfrm>
          <a:off x="802106" y="329018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9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719666"/>
          <a:ext cx="91279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 people hold big parades for Chinese New Year but what animal is used for a very spectacular dance?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/>
        </p:nvGraphicFramePr>
        <p:xfrm>
          <a:off x="802106" y="3044541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3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348727"/>
              </p:ext>
            </p:extLst>
          </p:nvPr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well known decoration do Chinese people use for New Year?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908623"/>
              </p:ext>
            </p:extLst>
          </p:nvPr>
        </p:nvGraphicFramePr>
        <p:xfrm>
          <a:off x="802106" y="332828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Lanterns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18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24880"/>
              </p:ext>
            </p:extLst>
          </p:nvPr>
        </p:nvGraphicFramePr>
        <p:xfrm>
          <a:off x="2173706" y="2931793"/>
          <a:ext cx="665558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Gong </a:t>
                      </a:r>
                      <a:r>
                        <a:rPr lang="en-GB" sz="4800" dirty="0" err="1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</a:t>
                      </a:r>
                      <a:r>
                        <a:rPr lang="en-GB" sz="4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fat choy?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56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20374"/>
              </p:ext>
            </p:extLst>
          </p:nvPr>
        </p:nvGraphicFramePr>
        <p:xfrm>
          <a:off x="802106" y="719666"/>
          <a:ext cx="912795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 New Year is also called?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28036"/>
              </p:ext>
            </p:extLst>
          </p:nvPr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Spring Festival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8821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Start of  Summer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80787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Red Event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81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046057"/>
              </p:ext>
            </p:extLst>
          </p:nvPr>
        </p:nvGraphicFramePr>
        <p:xfrm>
          <a:off x="802106" y="719666"/>
          <a:ext cx="91279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Chinese lunar cycle is 60 years long but it is made up of several smaller cycles. How many?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06133"/>
              </p:ext>
            </p:extLst>
          </p:nvPr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Twelve (12)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376956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 (10)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2104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Six (6)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48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0582"/>
              </p:ext>
            </p:extLst>
          </p:nvPr>
        </p:nvGraphicFramePr>
        <p:xfrm>
          <a:off x="802106" y="719666"/>
          <a:ext cx="91279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small cycle is know by an animal but which of these animals is not included?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69895"/>
              </p:ext>
            </p:extLst>
          </p:nvPr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Dragon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570520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818186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Rabbit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90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029262"/>
              </p:ext>
            </p:extLst>
          </p:nvPr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celebrations last for more than one day but how many?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83912"/>
              </p:ext>
            </p:extLst>
          </p:nvPr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39022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13958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1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205599"/>
              </p:ext>
            </p:extLst>
          </p:nvPr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last day of Chinese New Year is know as?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268593"/>
              </p:ext>
            </p:extLst>
          </p:nvPr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Hurray it’s all over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791935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festival of light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74890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lantern festival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80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784097"/>
              </p:ext>
            </p:extLst>
          </p:nvPr>
        </p:nvGraphicFramePr>
        <p:xfrm>
          <a:off x="802106" y="719666"/>
          <a:ext cx="91279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is Chinese New Year celebrated?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006963"/>
              </p:ext>
            </p:extLst>
          </p:nvPr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China Towns all over the world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401185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 in mainland China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00110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China, </a:t>
                      </a:r>
                      <a:r>
                        <a:rPr lang="en-GB" sz="2800" dirty="0" err="1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Tiawan</a:t>
                      </a:r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Hong Kong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82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668C4-777A-4A91-8F2E-9FE28B2F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7" y="1047747"/>
            <a:ext cx="1566351" cy="459105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68DFA7-305C-40E1-B1C2-B0FC8CEF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087056"/>
              </p:ext>
            </p:extLst>
          </p:nvPr>
        </p:nvGraphicFramePr>
        <p:xfrm>
          <a:off x="802106" y="719666"/>
          <a:ext cx="91279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3">
                  <a:extLst>
                    <a:ext uri="{9D8B030D-6E8A-4147-A177-3AD203B41FA5}">
                      <a16:colId xmlns:a16="http://schemas.microsoft.com/office/drawing/2014/main" val="3317483365"/>
                    </a:ext>
                  </a:extLst>
                </a:gridCol>
                <a:gridCol w="6655585">
                  <a:extLst>
                    <a:ext uri="{9D8B030D-6E8A-4147-A177-3AD203B41FA5}">
                      <a16:colId xmlns:a16="http://schemas.microsoft.com/office/drawing/2014/main" val="622333865"/>
                    </a:ext>
                  </a:extLst>
                </a:gridCol>
              </a:tblGrid>
              <a:tr h="328081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 people give red envelopes as presents but what to they usually contain?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588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DAADC-838F-4D33-A29F-26393D2E319F}"/>
              </a:ext>
            </a:extLst>
          </p:cNvPr>
          <p:cNvSpPr txBox="1"/>
          <p:nvPr/>
        </p:nvSpPr>
        <p:spPr>
          <a:xfrm>
            <a:off x="802106" y="2008271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7697E4-B0D6-4A91-A187-CF75DF3F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47807"/>
              </p:ext>
            </p:extLst>
          </p:nvPr>
        </p:nvGraphicFramePr>
        <p:xfrm>
          <a:off x="802106" y="305752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936535973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35697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Little friendly notes, like our cards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393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341D10-42D8-4D6F-88B9-5752F3EB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77541"/>
              </p:ext>
            </p:extLst>
          </p:nvPr>
        </p:nvGraphicFramePr>
        <p:xfrm>
          <a:off x="802106" y="3918835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91E6BC9-30AF-4C85-8458-6A395328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320149"/>
              </p:ext>
            </p:extLst>
          </p:nvPr>
        </p:nvGraphicFramePr>
        <p:xfrm>
          <a:off x="802106" y="479312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44">
                  <a:extLst>
                    <a:ext uri="{9D8B030D-6E8A-4147-A177-3AD203B41FA5}">
                      <a16:colId xmlns:a16="http://schemas.microsoft.com/office/drawing/2014/main" val="2891501686"/>
                    </a:ext>
                  </a:extLst>
                </a:gridCol>
                <a:gridCol w="6967956">
                  <a:extLst>
                    <a:ext uri="{9D8B030D-6E8A-4147-A177-3AD203B41FA5}">
                      <a16:colId xmlns:a16="http://schemas.microsoft.com/office/drawing/2014/main" val="753960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FF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Sweets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66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484</Words>
  <Application>Microsoft Office PowerPoint</Application>
  <PresentationFormat>Widescreen</PresentationFormat>
  <Paragraphs>136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VON</dc:creator>
  <cp:lastModifiedBy>Julian Greer</cp:lastModifiedBy>
  <cp:revision>20</cp:revision>
  <dcterms:created xsi:type="dcterms:W3CDTF">2021-01-19T16:01:08Z</dcterms:created>
  <dcterms:modified xsi:type="dcterms:W3CDTF">2021-01-21T14:59:50Z</dcterms:modified>
</cp:coreProperties>
</file>