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66" r:id="rId3"/>
    <p:sldId id="280" r:id="rId4"/>
    <p:sldId id="278" r:id="rId5"/>
    <p:sldId id="282" r:id="rId6"/>
    <p:sldId id="261" r:id="rId7"/>
    <p:sldId id="276" r:id="rId8"/>
    <p:sldId id="269" r:id="rId9"/>
    <p:sldId id="281" r:id="rId10"/>
    <p:sldId id="274" r:id="rId11"/>
    <p:sldId id="277" r:id="rId12"/>
    <p:sldId id="257" r:id="rId13"/>
    <p:sldId id="283" r:id="rId14"/>
    <p:sldId id="272" r:id="rId15"/>
  </p:sldIdLst>
  <p:sldSz cx="9144000" cy="5143500" type="screen16x9"/>
  <p:notesSz cx="6858000" cy="9144000"/>
  <p:embeddedFontLst>
    <p:embeddedFont>
      <p:font typeface="Special Elite" panose="020B0604020202020204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9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4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452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7541221f00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7541221f00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0972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34500137c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34500137c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30200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34500137c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34500137c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34500137c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34500137c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4017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734be4a64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734be4a64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34500137c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34500137c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34500137c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34500137c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5444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34500137c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34500137c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5900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34500137c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34500137c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0961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34500137c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34500137c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34500137c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34500137c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8196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34500137c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734500137c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34500137c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34500137c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6769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08650" y="3213000"/>
            <a:ext cx="1963100" cy="18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175150" y="-308346"/>
            <a:ext cx="6668400" cy="3624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 sz="6000" b="1" dirty="0">
                <a:solidFill>
                  <a:schemeClr val="dk1"/>
                </a:solidFill>
                <a:latin typeface="Special Elite"/>
                <a:ea typeface="Special Elite"/>
                <a:cs typeface="Special Elite"/>
                <a:sym typeface="Special Elite"/>
              </a:rPr>
            </a:br>
            <a:endParaRPr lang="en" sz="6000" b="1" dirty="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0" b="1" dirty="0">
                <a:solidFill>
                  <a:schemeClr val="dk1"/>
                </a:solidFill>
                <a:latin typeface="Special Elite"/>
                <a:ea typeface="Special Elite"/>
                <a:cs typeface="Special Elite"/>
                <a:sym typeface="Special Elite"/>
              </a:rPr>
              <a:t>Edd the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0" b="1" dirty="0">
                <a:solidFill>
                  <a:schemeClr val="dk1"/>
                </a:solidFill>
                <a:latin typeface="Special Elite"/>
                <a:ea typeface="Special Elite"/>
                <a:cs typeface="Special Elite"/>
                <a:sym typeface="Special Elite"/>
              </a:rPr>
              <a:t>Christmas &amp; New Year Taskmaster</a:t>
            </a:r>
            <a:endParaRPr sz="6000" b="1" dirty="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b="1" dirty="0">
                <a:solidFill>
                  <a:schemeClr val="dk1"/>
                </a:solidFill>
                <a:latin typeface="Special Elite"/>
                <a:ea typeface="Special Elite"/>
                <a:cs typeface="Special Elite"/>
                <a:sym typeface="Special Elite"/>
              </a:rPr>
              <a:t>2021</a:t>
            </a: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8DDA6E1C-404D-47D0-BCF2-E15DC6D4B5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37841" y="3072984"/>
            <a:ext cx="2244934" cy="21298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08650" y="3213000"/>
            <a:ext cx="1963100" cy="18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8"/>
          <p:cNvSpPr txBox="1"/>
          <p:nvPr/>
        </p:nvSpPr>
        <p:spPr>
          <a:xfrm>
            <a:off x="71325" y="0"/>
            <a:ext cx="9072600" cy="9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b="1" dirty="0">
                <a:latin typeface="Special Elite"/>
                <a:ea typeface="Special Elite"/>
                <a:cs typeface="Special Elite"/>
                <a:sym typeface="Special Elite"/>
              </a:rPr>
              <a:t>Reindeer or Santa</a:t>
            </a:r>
            <a:endParaRPr sz="6000" b="1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162" name="Google Shape;162;p28"/>
          <p:cNvSpPr txBox="1"/>
          <p:nvPr/>
        </p:nvSpPr>
        <p:spPr>
          <a:xfrm>
            <a:off x="249849" y="868296"/>
            <a:ext cx="8694365" cy="4022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dirty="0">
                <a:latin typeface="Special Elite"/>
                <a:ea typeface="Special Elite"/>
                <a:cs typeface="Special Elite"/>
                <a:sym typeface="Special Elite"/>
              </a:rPr>
              <a:t>The TM will toss a coin, if you think it’s a </a:t>
            </a:r>
            <a:r>
              <a:rPr lang="en-GB" sz="3600" dirty="0">
                <a:latin typeface="Special Elite"/>
                <a:ea typeface="Special Elite"/>
                <a:cs typeface="Special Elite"/>
                <a:sym typeface="Special Elite"/>
              </a:rPr>
              <a:t>Reindeer (heads)</a:t>
            </a:r>
            <a:r>
              <a:rPr lang="en" sz="3600" dirty="0">
                <a:latin typeface="Special Elite"/>
                <a:ea typeface="Special Elite"/>
                <a:cs typeface="Special Elite"/>
                <a:sym typeface="Special Elite"/>
              </a:rPr>
              <a:t> put your hands up like antlers, </a:t>
            </a:r>
            <a:br>
              <a:rPr lang="en" sz="3600" dirty="0">
                <a:latin typeface="Special Elite"/>
                <a:ea typeface="Special Elite"/>
                <a:cs typeface="Special Elite"/>
                <a:sym typeface="Special Elite"/>
              </a:rPr>
            </a:br>
            <a:r>
              <a:rPr lang="en-GB" sz="3600" dirty="0">
                <a:latin typeface="Special Elite"/>
                <a:ea typeface="Special Elite"/>
                <a:cs typeface="Special Elite"/>
                <a:sym typeface="Special Elite"/>
              </a:rPr>
              <a:t>Santa (</a:t>
            </a:r>
            <a:r>
              <a:rPr lang="en" sz="3600" dirty="0">
                <a:latin typeface="Special Elite"/>
                <a:ea typeface="Special Elite"/>
                <a:cs typeface="Special Elite"/>
                <a:sym typeface="Special Elite"/>
              </a:rPr>
              <a:t>tails) </a:t>
            </a:r>
            <a:r>
              <a:rPr lang="en-GB" sz="3600" dirty="0">
                <a:latin typeface="Special Elite"/>
                <a:ea typeface="Special Elite"/>
                <a:cs typeface="Special Elite"/>
                <a:sym typeface="Special Elite"/>
              </a:rPr>
              <a:t>put your hands down like a beard.</a:t>
            </a:r>
            <a:endParaRPr lang="en" sz="3600" dirty="0"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1800" dirty="0"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latin typeface="Special Elite"/>
                <a:ea typeface="Special Elite"/>
                <a:cs typeface="Special Elite"/>
                <a:sym typeface="Special Elite"/>
              </a:rPr>
              <a:t>Get it wrong and you are out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latin typeface="Special Elite"/>
                <a:ea typeface="Special Elite"/>
                <a:cs typeface="Special Elite"/>
                <a:sym typeface="Special Elite"/>
              </a:rPr>
              <a:t>Winner is last person playing</a:t>
            </a:r>
            <a:endParaRPr sz="2400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  <p:extLst>
      <p:ext uri="{BB962C8B-B14F-4D97-AF65-F5344CB8AC3E}">
        <p14:creationId xmlns:p14="http://schemas.microsoft.com/office/powerpoint/2010/main" val="3982181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08650" y="3213000"/>
            <a:ext cx="1963100" cy="18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3"/>
          <p:cNvSpPr txBox="1"/>
          <p:nvPr/>
        </p:nvSpPr>
        <p:spPr>
          <a:xfrm>
            <a:off x="71325" y="0"/>
            <a:ext cx="9072600" cy="9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b="1" dirty="0">
                <a:latin typeface="Special Elite"/>
                <a:ea typeface="Special Elite"/>
                <a:cs typeface="Special Elite"/>
                <a:sym typeface="Special Elite"/>
              </a:rPr>
              <a:t>Cracker Joke</a:t>
            </a:r>
            <a:endParaRPr sz="6000" b="1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126" name="Google Shape;126;p23"/>
          <p:cNvSpPr txBox="1"/>
          <p:nvPr/>
        </p:nvSpPr>
        <p:spPr>
          <a:xfrm>
            <a:off x="249850" y="1116575"/>
            <a:ext cx="8415000" cy="37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You have 90 seconds to think of the best Christmas joke you can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(keep it clean!).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We will ask you to perform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them one by one.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Best joke wins!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  <p:extLst>
      <p:ext uri="{BB962C8B-B14F-4D97-AF65-F5344CB8AC3E}">
        <p14:creationId xmlns:p14="http://schemas.microsoft.com/office/powerpoint/2010/main" val="2200301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08650" y="3213000"/>
            <a:ext cx="1963100" cy="18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71325" y="0"/>
            <a:ext cx="9072600" cy="9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latin typeface="Special Elite"/>
                <a:ea typeface="Special Elite"/>
                <a:cs typeface="Special Elite"/>
                <a:sym typeface="Special Elite"/>
              </a:rPr>
              <a:t>The Activity Task</a:t>
            </a:r>
            <a:endParaRPr sz="6000" b="1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1217775" y="816102"/>
            <a:ext cx="6779700" cy="39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u="sng" dirty="0">
                <a:latin typeface="Special Elite"/>
                <a:ea typeface="Special Elite"/>
                <a:cs typeface="Special Elite"/>
                <a:sym typeface="Special Elite"/>
              </a:rPr>
              <a:t>If</a:t>
            </a:r>
            <a:r>
              <a:rPr lang="en" sz="3600" dirty="0">
                <a:latin typeface="Special Elite"/>
                <a:ea typeface="Special Elite"/>
                <a:cs typeface="Special Elite"/>
                <a:sym typeface="Special Elite"/>
              </a:rPr>
              <a:t> you could do one Covid safe activity this term what would it be?</a:t>
            </a:r>
            <a:endParaRPr sz="3600" dirty="0"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3600" dirty="0"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latin typeface="Special Elite"/>
                <a:ea typeface="Special Elite"/>
                <a:cs typeface="Special Elite"/>
                <a:sym typeface="Special Elite"/>
              </a:rPr>
              <a:t>Best idea wins.</a:t>
            </a:r>
            <a:endParaRPr sz="3600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08650" y="3213000"/>
            <a:ext cx="1963100" cy="18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3"/>
          <p:cNvSpPr txBox="1"/>
          <p:nvPr/>
        </p:nvSpPr>
        <p:spPr>
          <a:xfrm>
            <a:off x="71325" y="0"/>
            <a:ext cx="9072600" cy="9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b="1" dirty="0">
                <a:latin typeface="Special Elite"/>
                <a:ea typeface="Special Elite"/>
                <a:cs typeface="Special Elite"/>
                <a:sym typeface="Special Elite"/>
              </a:rPr>
              <a:t>Cookies for Santa</a:t>
            </a:r>
            <a:endParaRPr sz="6000" b="1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126" name="Google Shape;126;p23"/>
          <p:cNvSpPr txBox="1"/>
          <p:nvPr/>
        </p:nvSpPr>
        <p:spPr>
          <a:xfrm>
            <a:off x="249850" y="1020878"/>
            <a:ext cx="8415000" cy="37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You will need a biscuit or cookie...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Move the biscuit from your forehead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to your mouth by only using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your facial muscles...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Start when TM says ‘Yummy’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  <p:extLst>
      <p:ext uri="{BB962C8B-B14F-4D97-AF65-F5344CB8AC3E}">
        <p14:creationId xmlns:p14="http://schemas.microsoft.com/office/powerpoint/2010/main" val="1306597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08650" y="3213000"/>
            <a:ext cx="1963100" cy="18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9"/>
          <p:cNvSpPr txBox="1"/>
          <p:nvPr/>
        </p:nvSpPr>
        <p:spPr>
          <a:xfrm>
            <a:off x="71325" y="0"/>
            <a:ext cx="9072600" cy="46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latin typeface="Special Elite"/>
                <a:ea typeface="Special Elite"/>
                <a:cs typeface="Special Elite"/>
                <a:sym typeface="Special Elite"/>
              </a:rPr>
              <a:t>And the</a:t>
            </a:r>
            <a:br>
              <a:rPr lang="en" sz="7200" b="1">
                <a:latin typeface="Special Elite"/>
                <a:ea typeface="Special Elite"/>
                <a:cs typeface="Special Elite"/>
                <a:sym typeface="Special Elite"/>
              </a:rPr>
            </a:br>
            <a:r>
              <a:rPr lang="en" sz="7200" b="1">
                <a:latin typeface="Special Elite"/>
                <a:ea typeface="Special Elite"/>
                <a:cs typeface="Special Elite"/>
                <a:sym typeface="Special Elite"/>
              </a:rPr>
              <a:t>winner is....</a:t>
            </a:r>
            <a:endParaRPr sz="7200" b="1"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08650" y="3213000"/>
            <a:ext cx="1963100" cy="18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3"/>
          <p:cNvSpPr txBox="1"/>
          <p:nvPr/>
        </p:nvSpPr>
        <p:spPr>
          <a:xfrm>
            <a:off x="71325" y="0"/>
            <a:ext cx="9072600" cy="9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b="1" dirty="0">
                <a:latin typeface="Special Elite"/>
                <a:ea typeface="Special Elite"/>
                <a:cs typeface="Special Elite"/>
                <a:sym typeface="Special Elite"/>
              </a:rPr>
              <a:t>The Rules</a:t>
            </a:r>
            <a:endParaRPr sz="6000" b="1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126" name="Google Shape;126;p23"/>
          <p:cNvSpPr txBox="1"/>
          <p:nvPr/>
        </p:nvSpPr>
        <p:spPr>
          <a:xfrm>
            <a:off x="-441265" y="1031511"/>
            <a:ext cx="8415000" cy="37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514350" lvl="0" indent="-514350" algn="ctr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Complete the Task</a:t>
            </a:r>
          </a:p>
          <a:p>
            <a:pPr marL="514350" lvl="0" indent="-514350" algn="ctr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Edd the </a:t>
            </a:r>
            <a:r>
              <a:rPr lang="en-US" sz="3200" dirty="0" err="1">
                <a:latin typeface="Special Elite"/>
                <a:ea typeface="Special Elite"/>
                <a:cs typeface="Special Elite"/>
                <a:sym typeface="Special Elite"/>
              </a:rPr>
              <a:t>TaskMaster</a:t>
            </a: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 will judge</a:t>
            </a:r>
          </a:p>
          <a:p>
            <a:pPr marL="514350" lvl="0" indent="-514350" algn="ctr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And award the top three people points (1</a:t>
            </a:r>
            <a:r>
              <a:rPr lang="en-US" sz="3200" baseline="30000" dirty="0">
                <a:latin typeface="Special Elite"/>
                <a:ea typeface="Special Elite"/>
                <a:cs typeface="Special Elite"/>
                <a:sym typeface="Special Elite"/>
              </a:rPr>
              <a:t>st</a:t>
            </a: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 = 5 / 2</a:t>
            </a:r>
            <a:r>
              <a:rPr lang="en-US" sz="3200" baseline="30000" dirty="0">
                <a:latin typeface="Special Elite"/>
                <a:ea typeface="Special Elite"/>
                <a:cs typeface="Special Elite"/>
                <a:sym typeface="Special Elite"/>
              </a:rPr>
              <a:t>nd</a:t>
            </a: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 = 3 / 3</a:t>
            </a:r>
            <a:r>
              <a:rPr lang="en-US" sz="3200" baseline="30000" dirty="0">
                <a:latin typeface="Special Elite"/>
                <a:ea typeface="Special Elite"/>
                <a:cs typeface="Special Elite"/>
                <a:sym typeface="Special Elite"/>
              </a:rPr>
              <a:t>rd</a:t>
            </a: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 = 1_</a:t>
            </a:r>
          </a:p>
          <a:p>
            <a:pPr marL="514350" lvl="0" indent="-514350" algn="ctr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At the end of the night we’ll announce the winner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08650" y="3213000"/>
            <a:ext cx="1963100" cy="18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3"/>
          <p:cNvSpPr txBox="1"/>
          <p:nvPr/>
        </p:nvSpPr>
        <p:spPr>
          <a:xfrm>
            <a:off x="71325" y="0"/>
            <a:ext cx="9072600" cy="9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b="1" dirty="0">
                <a:latin typeface="Special Elite"/>
                <a:ea typeface="Special Elite"/>
                <a:cs typeface="Special Elite"/>
                <a:sym typeface="Special Elite"/>
              </a:rPr>
              <a:t>Paper Snowflakes</a:t>
            </a:r>
            <a:endParaRPr sz="6000" b="1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126" name="Google Shape;126;p23"/>
          <p:cNvSpPr txBox="1"/>
          <p:nvPr/>
        </p:nvSpPr>
        <p:spPr>
          <a:xfrm>
            <a:off x="249850" y="1052778"/>
            <a:ext cx="8415000" cy="37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  <a:t>Using one piece of A4 paper, create the biggest and most spectacular snowflake by just tearing the paper.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</a:br>
            <a: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  <a:t>You have 2 minutes from when </a:t>
            </a:r>
            <a:b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</a:br>
            <a: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  <a:t>the Taskmaster says </a:t>
            </a:r>
            <a:b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</a:br>
            <a: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  <a:t>“Let it Snow, Let it Snow,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  <a:t>Let it Snow”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  <p:extLst>
      <p:ext uri="{BB962C8B-B14F-4D97-AF65-F5344CB8AC3E}">
        <p14:creationId xmlns:p14="http://schemas.microsoft.com/office/powerpoint/2010/main" val="2768000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08650" y="3213000"/>
            <a:ext cx="1963100" cy="18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3"/>
          <p:cNvSpPr txBox="1"/>
          <p:nvPr/>
        </p:nvSpPr>
        <p:spPr>
          <a:xfrm>
            <a:off x="71325" y="0"/>
            <a:ext cx="9072600" cy="9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b="1" dirty="0">
                <a:latin typeface="Special Elite"/>
                <a:ea typeface="Special Elite"/>
                <a:cs typeface="Special Elite"/>
                <a:sym typeface="Special Elite"/>
              </a:rPr>
              <a:t>Party Hats</a:t>
            </a:r>
            <a:endParaRPr sz="6000" b="1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126" name="Google Shape;126;p23"/>
          <p:cNvSpPr txBox="1"/>
          <p:nvPr/>
        </p:nvSpPr>
        <p:spPr>
          <a:xfrm>
            <a:off x="207318" y="981600"/>
            <a:ext cx="8415000" cy="37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Find the quirkiest headwear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that isn’t a hat.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Best quirkiest headwear wins.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You have 2 minutes from </a:t>
            </a:r>
            <a:b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</a:b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when TM says “Party Time”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  <p:extLst>
      <p:ext uri="{BB962C8B-B14F-4D97-AF65-F5344CB8AC3E}">
        <p14:creationId xmlns:p14="http://schemas.microsoft.com/office/powerpoint/2010/main" val="1566413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08650" y="3213000"/>
            <a:ext cx="1963100" cy="18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3"/>
          <p:cNvSpPr txBox="1"/>
          <p:nvPr/>
        </p:nvSpPr>
        <p:spPr>
          <a:xfrm>
            <a:off x="71325" y="0"/>
            <a:ext cx="9072600" cy="9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b="1" dirty="0">
                <a:latin typeface="Special Elite"/>
                <a:ea typeface="Special Elite"/>
                <a:cs typeface="Special Elite"/>
                <a:sym typeface="Special Elite"/>
              </a:rPr>
              <a:t>A New Year resolution</a:t>
            </a:r>
            <a:endParaRPr sz="6000" b="1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126" name="Google Shape;126;p23"/>
          <p:cNvSpPr txBox="1"/>
          <p:nvPr/>
        </p:nvSpPr>
        <p:spPr>
          <a:xfrm>
            <a:off x="249850" y="1116575"/>
            <a:ext cx="8415000" cy="37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  <a:t>You have 2 minutes to write your own </a:t>
            </a:r>
            <a:b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</a:br>
            <a: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  <a:t>ten word New Year Resolution.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  <a:t>It must have be something to with when you are at Scouts.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  <a:t>You will each be asked to </a:t>
            </a:r>
            <a:b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</a:br>
            <a: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  <a:t>read your story out. </a:t>
            </a:r>
            <a:b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</a:br>
            <a: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  <a:t>Start when TM says ‘</a:t>
            </a:r>
            <a:r>
              <a:rPr lang="en-US" sz="2800" dirty="0" err="1">
                <a:latin typeface="Special Elite"/>
                <a:ea typeface="Special Elite"/>
                <a:cs typeface="Special Elite"/>
                <a:sym typeface="Special Elite"/>
              </a:rPr>
              <a:t>HoHoHo</a:t>
            </a:r>
            <a: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  <a:t>’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  <p:extLst>
      <p:ext uri="{BB962C8B-B14F-4D97-AF65-F5344CB8AC3E}">
        <p14:creationId xmlns:p14="http://schemas.microsoft.com/office/powerpoint/2010/main" val="415620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08650" y="3213000"/>
            <a:ext cx="1963100" cy="18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8"/>
          <p:cNvSpPr txBox="1"/>
          <p:nvPr/>
        </p:nvSpPr>
        <p:spPr>
          <a:xfrm>
            <a:off x="71325" y="0"/>
            <a:ext cx="9072600" cy="9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b="1" dirty="0">
                <a:latin typeface="Special Elite"/>
                <a:ea typeface="Special Elite"/>
                <a:cs typeface="Special Elite"/>
                <a:sym typeface="Special Elite"/>
              </a:rPr>
              <a:t>Christmas ‘Time’</a:t>
            </a:r>
            <a:endParaRPr sz="6000" b="1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90" name="Google Shape;90;p18"/>
          <p:cNvSpPr txBox="1"/>
          <p:nvPr/>
        </p:nvSpPr>
        <p:spPr>
          <a:xfrm>
            <a:off x="-43151" y="981600"/>
            <a:ext cx="8976795" cy="41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latin typeface="Special Elite"/>
                <a:ea typeface="Special Elite"/>
                <a:cs typeface="Special Elite"/>
                <a:sym typeface="Special Elite"/>
              </a:rPr>
              <a:t>Close your eyes and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latin typeface="Special Elite"/>
                <a:ea typeface="Special Elite"/>
                <a:cs typeface="Special Elite"/>
                <a:sym typeface="Special Elite"/>
              </a:rPr>
              <a:t>after 90 seconds shout your name.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latin typeface="Special Elite"/>
                <a:ea typeface="Special Elite"/>
                <a:cs typeface="Special Elite"/>
                <a:sym typeface="Special Elite"/>
              </a:rPr>
              <a:t>Closest to the correct time wins.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3600" dirty="0"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latin typeface="Special Elite"/>
                <a:ea typeface="Special Elite"/>
                <a:cs typeface="Special Elite"/>
                <a:sym typeface="Special Elite"/>
              </a:rPr>
              <a:t>Start when the </a:t>
            </a:r>
            <a:br>
              <a:rPr lang="en-GB" sz="3600" dirty="0">
                <a:latin typeface="Special Elite"/>
                <a:ea typeface="Special Elite"/>
                <a:cs typeface="Special Elite"/>
                <a:sym typeface="Special Elite"/>
              </a:rPr>
            </a:br>
            <a:r>
              <a:rPr lang="en-GB" sz="3600" dirty="0" err="1">
                <a:latin typeface="Special Elite"/>
                <a:ea typeface="Special Elite"/>
                <a:cs typeface="Special Elite"/>
                <a:sym typeface="Special Elite"/>
              </a:rPr>
              <a:t>TaskMaster</a:t>
            </a:r>
            <a:r>
              <a:rPr lang="en-GB" sz="3600" dirty="0">
                <a:latin typeface="Special Elite"/>
                <a:ea typeface="Special Elite"/>
                <a:cs typeface="Special Elite"/>
                <a:sym typeface="Special Elite"/>
              </a:rPr>
              <a:t> says ‘Go’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08650" y="3213000"/>
            <a:ext cx="1963100" cy="18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3"/>
          <p:cNvSpPr txBox="1"/>
          <p:nvPr/>
        </p:nvSpPr>
        <p:spPr>
          <a:xfrm>
            <a:off x="71325" y="0"/>
            <a:ext cx="9072600" cy="9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b="1" dirty="0">
                <a:latin typeface="Special Elite"/>
                <a:ea typeface="Special Elite"/>
                <a:cs typeface="Special Elite"/>
                <a:sym typeface="Special Elite"/>
              </a:rPr>
              <a:t>Stocking Ideas</a:t>
            </a:r>
            <a:endParaRPr sz="6000" b="1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126" name="Google Shape;126;p23"/>
          <p:cNvSpPr txBox="1"/>
          <p:nvPr/>
        </p:nvSpPr>
        <p:spPr>
          <a:xfrm>
            <a:off x="249850" y="1116575"/>
            <a:ext cx="8415000" cy="37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You have been given a Christmas Stocking to write on.</a:t>
            </a:r>
            <a:b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</a:b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Write on your stocking as many unique ideas to do this term as you can.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You have 2 minutes from </a:t>
            </a:r>
            <a:b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</a:b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when the Taskmaster says </a:t>
            </a:r>
            <a:b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</a:br>
            <a:r>
              <a:rPr lang="en-US" sz="3200" dirty="0">
                <a:latin typeface="Special Elite"/>
                <a:ea typeface="Special Elite"/>
                <a:cs typeface="Special Elite"/>
                <a:sym typeface="Special Elite"/>
              </a:rPr>
              <a:t>‘Fill Your Stockings’.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  <p:extLst>
      <p:ext uri="{BB962C8B-B14F-4D97-AF65-F5344CB8AC3E}">
        <p14:creationId xmlns:p14="http://schemas.microsoft.com/office/powerpoint/2010/main" val="2563856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08650" y="3213000"/>
            <a:ext cx="1963100" cy="18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6"/>
          <p:cNvSpPr txBox="1"/>
          <p:nvPr/>
        </p:nvSpPr>
        <p:spPr>
          <a:xfrm>
            <a:off x="71400" y="-34050"/>
            <a:ext cx="9072600" cy="9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b="1" dirty="0">
                <a:latin typeface="Special Elite"/>
                <a:ea typeface="Special Elite"/>
                <a:cs typeface="Special Elite"/>
                <a:sym typeface="Special Elite"/>
              </a:rPr>
              <a:t>Spot the Difference</a:t>
            </a:r>
            <a:endParaRPr sz="6000" b="1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148" name="Google Shape;148;p26"/>
          <p:cNvSpPr txBox="1"/>
          <p:nvPr/>
        </p:nvSpPr>
        <p:spPr>
          <a:xfrm>
            <a:off x="311175" y="891348"/>
            <a:ext cx="8415000" cy="400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>
                <a:latin typeface="Special Elite"/>
                <a:ea typeface="Special Elite"/>
                <a:cs typeface="Special Elite"/>
                <a:sym typeface="Special Elite"/>
              </a:rPr>
              <a:t>Do nothing for 2 minutes then turn off your camera &amp; make one change to what we can see on Zoom. 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3200" dirty="0">
              <a:latin typeface="Special Elite"/>
              <a:ea typeface="Special Elite"/>
              <a:cs typeface="Special Elite"/>
              <a:sym typeface="Special Elit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>
                <a:latin typeface="Special Elite"/>
                <a:ea typeface="Special Elite"/>
                <a:cs typeface="Special Elite"/>
                <a:sym typeface="Special Elite"/>
              </a:rPr>
              <a:t>You gain a point if we can’t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>
                <a:latin typeface="Special Elite"/>
                <a:ea typeface="Special Elite"/>
                <a:cs typeface="Special Elite"/>
                <a:sym typeface="Special Elite"/>
              </a:rPr>
              <a:t>work out the change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>
                <a:latin typeface="Special Elite"/>
                <a:ea typeface="Special Elite"/>
                <a:cs typeface="Special Elite"/>
                <a:sym typeface="Special Elite"/>
              </a:rPr>
              <a:t>Time starts now!</a:t>
            </a:r>
            <a:endParaRPr sz="3200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08650" y="3213000"/>
            <a:ext cx="1963100" cy="1836575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3"/>
          <p:cNvSpPr txBox="1"/>
          <p:nvPr/>
        </p:nvSpPr>
        <p:spPr>
          <a:xfrm>
            <a:off x="71325" y="0"/>
            <a:ext cx="9072600" cy="9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b="1" dirty="0">
                <a:latin typeface="Special Elite"/>
                <a:ea typeface="Special Elite"/>
                <a:cs typeface="Special Elite"/>
                <a:sym typeface="Special Elite"/>
              </a:rPr>
              <a:t>New Year Badge</a:t>
            </a:r>
            <a:endParaRPr sz="6000" b="1" dirty="0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126" name="Google Shape;126;p23"/>
          <p:cNvSpPr txBox="1"/>
          <p:nvPr/>
        </p:nvSpPr>
        <p:spPr>
          <a:xfrm>
            <a:off x="249850" y="1116575"/>
            <a:ext cx="8415000" cy="37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  <a:t>Find a pen / pencil and some paper.</a:t>
            </a:r>
          </a:p>
          <a:p>
            <a:endParaRPr lang="en-US" sz="2800" dirty="0">
              <a:latin typeface="Special Elite"/>
              <a:ea typeface="Special Elite"/>
              <a:cs typeface="Special Elite"/>
              <a:sym typeface="Special Elite"/>
            </a:endParaRPr>
          </a:p>
          <a:p>
            <a: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  <a:t>Without lifting your pen from the paper, draw a Scout Activity badge you would like to do this year.</a:t>
            </a:r>
          </a:p>
          <a:p>
            <a: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  <a:t>The most </a:t>
            </a:r>
            <a:r>
              <a:rPr lang="en-US" sz="2800" dirty="0" err="1">
                <a:latin typeface="Special Elite"/>
                <a:ea typeface="Special Elite"/>
                <a:cs typeface="Special Elite"/>
                <a:sym typeface="Special Elite"/>
              </a:rPr>
              <a:t>recognisable</a:t>
            </a:r>
            <a: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  <a:t> and ambitious drawing will win. (2.5 minutes)</a:t>
            </a:r>
          </a:p>
          <a:p>
            <a:r>
              <a:rPr lang="en-US" sz="2800" dirty="0">
                <a:latin typeface="Special Elite"/>
                <a:ea typeface="Special Elite"/>
                <a:cs typeface="Special Elite"/>
                <a:sym typeface="Special Elite"/>
              </a:rPr>
              <a:t>Start when TM says “Quick Draw!”</a:t>
            </a:r>
          </a:p>
        </p:txBody>
      </p:sp>
    </p:spTree>
    <p:extLst>
      <p:ext uri="{BB962C8B-B14F-4D97-AF65-F5344CB8AC3E}">
        <p14:creationId xmlns:p14="http://schemas.microsoft.com/office/powerpoint/2010/main" val="46854793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3357</TotalTime>
  <Words>496</Words>
  <Application>Microsoft Office PowerPoint</Application>
  <PresentationFormat>On-screen Show (16:9)</PresentationFormat>
  <Paragraphs>79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Special Elite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Breakwell</dc:creator>
  <cp:lastModifiedBy>Julian Greer</cp:lastModifiedBy>
  <cp:revision>33</cp:revision>
  <dcterms:modified xsi:type="dcterms:W3CDTF">2021-01-11T19:08:57Z</dcterms:modified>
</cp:coreProperties>
</file>