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9" autoAdjust="0"/>
    <p:restoredTop sz="94713" autoAdjust="0"/>
  </p:normalViewPr>
  <p:slideViewPr>
    <p:cSldViewPr>
      <p:cViewPr>
        <p:scale>
          <a:sx n="66" d="100"/>
          <a:sy n="66" d="100"/>
        </p:scale>
        <p:origin x="1620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25C9C-7199-487E-BBCE-EBC70ABE61CB}" type="datetimeFigureOut">
              <a:rPr lang="en-US" smtClean="0"/>
              <a:pPr/>
              <a:t>9/2/2020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7590-B040-45E1-A576-130FB37EF5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42860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LEADERS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9" y="1142984"/>
            <a:ext cx="85725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make this work don’t run slide show</a:t>
            </a:r>
          </a:p>
          <a:p>
            <a:endParaRPr lang="en-GB" dirty="0"/>
          </a:p>
          <a:p>
            <a:r>
              <a:rPr lang="en-GB" dirty="0"/>
              <a:t>Break the group into 2 teams and then in turn get them to pick a number.</a:t>
            </a:r>
          </a:p>
          <a:p>
            <a:r>
              <a:rPr lang="en-GB" dirty="0"/>
              <a:t>The leader then clicks on one of the icons and moves it to the lowest point of that number.</a:t>
            </a:r>
          </a:p>
          <a:p>
            <a:r>
              <a:rPr lang="en-GB" dirty="0"/>
              <a:t>Next teams go. Then continue until someone has 4 in a row.</a:t>
            </a:r>
          </a:p>
          <a:p>
            <a:endParaRPr lang="en-GB" dirty="0"/>
          </a:p>
          <a:p>
            <a:r>
              <a:rPr lang="en-GB" dirty="0"/>
              <a:t>When game is won move down to next slide and play again.</a:t>
            </a:r>
          </a:p>
          <a:p>
            <a:endParaRPr lang="en-GB" dirty="0"/>
          </a:p>
          <a:p>
            <a:r>
              <a:rPr lang="en-GB" dirty="0"/>
              <a:t>When you are finished just close and don’t save changes. This way the game will be set up and ready for the next time it </a:t>
            </a:r>
            <a:r>
              <a:rPr lang="en-GB"/>
              <a:t>is used.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85915" y="1571612"/>
          <a:ext cx="5929357" cy="4929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417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1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00364" y="285728"/>
            <a:ext cx="3535969" cy="923330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relaxedInset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en-US" sz="5400" b="1" spc="50" dirty="0">
                <a:ln w="11430"/>
                <a:solidFill>
                  <a:srgbClr val="FFFF00"/>
                </a:solidFill>
                <a:effectLst>
                  <a:glow rad="228600">
                    <a:srgbClr val="FF33CC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CONNECT 4</a:t>
            </a:r>
          </a:p>
        </p:txBody>
      </p:sp>
      <p:pic>
        <p:nvPicPr>
          <p:cNvPr id="10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357562"/>
            <a:ext cx="748807" cy="523857"/>
          </a:xfrm>
          <a:prstGeom prst="rect">
            <a:avLst/>
          </a:prstGeom>
          <a:noFill/>
        </p:spPr>
      </p:pic>
      <p:pic>
        <p:nvPicPr>
          <p:cNvPr id="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262201"/>
            <a:ext cx="748807" cy="523857"/>
          </a:xfrm>
          <a:prstGeom prst="rect">
            <a:avLst/>
          </a:prstGeom>
          <a:noFill/>
        </p:spPr>
      </p:pic>
      <p:pic>
        <p:nvPicPr>
          <p:cNvPr id="1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643578"/>
            <a:ext cx="748807" cy="523857"/>
          </a:xfrm>
          <a:prstGeom prst="rect">
            <a:avLst/>
          </a:prstGeom>
          <a:noFill/>
        </p:spPr>
      </p:pic>
      <p:pic>
        <p:nvPicPr>
          <p:cNvPr id="1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748807" cy="523857"/>
          </a:xfrm>
          <a:prstGeom prst="rect">
            <a:avLst/>
          </a:prstGeom>
          <a:noFill/>
        </p:spPr>
      </p:pic>
      <p:pic>
        <p:nvPicPr>
          <p:cNvPr id="1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19259"/>
            <a:ext cx="748807" cy="523857"/>
          </a:xfrm>
          <a:prstGeom prst="rect">
            <a:avLst/>
          </a:prstGeom>
          <a:noFill/>
        </p:spPr>
      </p:pic>
      <p:pic>
        <p:nvPicPr>
          <p:cNvPr id="1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33705"/>
            <a:ext cx="748807" cy="523857"/>
          </a:xfrm>
          <a:prstGeom prst="rect">
            <a:avLst/>
          </a:prstGeom>
          <a:noFill/>
        </p:spPr>
      </p:pic>
      <p:pic>
        <p:nvPicPr>
          <p:cNvPr id="1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357562"/>
            <a:ext cx="748807" cy="523857"/>
          </a:xfrm>
          <a:prstGeom prst="rect">
            <a:avLst/>
          </a:prstGeom>
          <a:noFill/>
        </p:spPr>
      </p:pic>
      <p:pic>
        <p:nvPicPr>
          <p:cNvPr id="1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929066"/>
            <a:ext cx="748807" cy="523857"/>
          </a:xfrm>
          <a:prstGeom prst="rect">
            <a:avLst/>
          </a:prstGeom>
          <a:noFill/>
        </p:spPr>
      </p:pic>
      <p:pic>
        <p:nvPicPr>
          <p:cNvPr id="1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500570"/>
            <a:ext cx="748807" cy="523857"/>
          </a:xfrm>
          <a:prstGeom prst="rect">
            <a:avLst/>
          </a:prstGeom>
          <a:noFill/>
        </p:spPr>
      </p:pic>
      <p:pic>
        <p:nvPicPr>
          <p:cNvPr id="1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72074"/>
            <a:ext cx="748807" cy="523857"/>
          </a:xfrm>
          <a:prstGeom prst="rect">
            <a:avLst/>
          </a:prstGeom>
          <a:noFill/>
        </p:spPr>
      </p:pic>
      <p:pic>
        <p:nvPicPr>
          <p:cNvPr id="1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215082"/>
            <a:ext cx="748807" cy="523857"/>
          </a:xfrm>
          <a:prstGeom prst="rect">
            <a:avLst/>
          </a:prstGeom>
          <a:noFill/>
        </p:spPr>
      </p:pic>
      <p:pic>
        <p:nvPicPr>
          <p:cNvPr id="19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643578"/>
            <a:ext cx="748807" cy="523857"/>
          </a:xfrm>
          <a:prstGeom prst="rect">
            <a:avLst/>
          </a:prstGeom>
          <a:noFill/>
        </p:spPr>
      </p:pic>
      <p:pic>
        <p:nvPicPr>
          <p:cNvPr id="20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748807" cy="523857"/>
          </a:xfrm>
          <a:prstGeom prst="rect">
            <a:avLst/>
          </a:prstGeom>
          <a:noFill/>
        </p:spPr>
      </p:pic>
      <p:pic>
        <p:nvPicPr>
          <p:cNvPr id="21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786058"/>
            <a:ext cx="748807" cy="523857"/>
          </a:xfrm>
          <a:prstGeom prst="rect">
            <a:avLst/>
          </a:prstGeom>
          <a:noFill/>
        </p:spPr>
      </p:pic>
      <p:pic>
        <p:nvPicPr>
          <p:cNvPr id="22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748807" cy="523857"/>
          </a:xfrm>
          <a:prstGeom prst="rect">
            <a:avLst/>
          </a:prstGeom>
          <a:noFill/>
        </p:spPr>
      </p:pic>
      <p:pic>
        <p:nvPicPr>
          <p:cNvPr id="23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748807" cy="523857"/>
          </a:xfrm>
          <a:prstGeom prst="rect">
            <a:avLst/>
          </a:prstGeom>
          <a:noFill/>
        </p:spPr>
      </p:pic>
      <p:pic>
        <p:nvPicPr>
          <p:cNvPr id="24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748807" cy="523857"/>
          </a:xfrm>
          <a:prstGeom prst="rect">
            <a:avLst/>
          </a:prstGeom>
          <a:noFill/>
        </p:spPr>
      </p:pic>
      <p:pic>
        <p:nvPicPr>
          <p:cNvPr id="25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48807" cy="523857"/>
          </a:xfrm>
          <a:prstGeom prst="rect">
            <a:avLst/>
          </a:prstGeom>
          <a:noFill/>
        </p:spPr>
      </p:pic>
      <p:pic>
        <p:nvPicPr>
          <p:cNvPr id="26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072074"/>
            <a:ext cx="748807" cy="523857"/>
          </a:xfrm>
          <a:prstGeom prst="rect">
            <a:avLst/>
          </a:prstGeom>
          <a:noFill/>
        </p:spPr>
      </p:pic>
      <p:pic>
        <p:nvPicPr>
          <p:cNvPr id="27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673" y="4500570"/>
            <a:ext cx="748807" cy="523857"/>
          </a:xfrm>
          <a:prstGeom prst="rect">
            <a:avLst/>
          </a:prstGeom>
          <a:noFill/>
        </p:spPr>
      </p:pic>
      <p:pic>
        <p:nvPicPr>
          <p:cNvPr id="28" name="Picture 2" descr="300+ Free Emoji &amp; Smiley Vectors - Pixab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6262729"/>
            <a:ext cx="748807" cy="523857"/>
          </a:xfrm>
          <a:prstGeom prst="rect">
            <a:avLst/>
          </a:prstGeom>
          <a:noFill/>
        </p:spPr>
      </p:pic>
      <p:pic>
        <p:nvPicPr>
          <p:cNvPr id="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585765" cy="585765"/>
          </a:xfrm>
          <a:prstGeom prst="rect">
            <a:avLst/>
          </a:prstGeom>
          <a:noFill/>
        </p:spPr>
      </p:pic>
      <p:pic>
        <p:nvPicPr>
          <p:cNvPr id="5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57166"/>
            <a:ext cx="585765" cy="585765"/>
          </a:xfrm>
          <a:prstGeom prst="rect">
            <a:avLst/>
          </a:prstGeom>
          <a:noFill/>
        </p:spPr>
      </p:pic>
      <p:pic>
        <p:nvPicPr>
          <p:cNvPr id="5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143116"/>
            <a:ext cx="585765" cy="585765"/>
          </a:xfrm>
          <a:prstGeom prst="rect">
            <a:avLst/>
          </a:prstGeom>
          <a:noFill/>
        </p:spPr>
      </p:pic>
      <p:pic>
        <p:nvPicPr>
          <p:cNvPr id="5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571612"/>
            <a:ext cx="585765" cy="585765"/>
          </a:xfrm>
          <a:prstGeom prst="rect">
            <a:avLst/>
          </a:prstGeom>
          <a:noFill/>
        </p:spPr>
      </p:pic>
      <p:pic>
        <p:nvPicPr>
          <p:cNvPr id="55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714620"/>
            <a:ext cx="585765" cy="585765"/>
          </a:xfrm>
          <a:prstGeom prst="rect">
            <a:avLst/>
          </a:prstGeom>
          <a:noFill/>
        </p:spPr>
      </p:pic>
      <p:pic>
        <p:nvPicPr>
          <p:cNvPr id="5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2143116"/>
            <a:ext cx="585765" cy="585765"/>
          </a:xfrm>
          <a:prstGeom prst="rect">
            <a:avLst/>
          </a:prstGeom>
          <a:noFill/>
        </p:spPr>
      </p:pic>
      <p:pic>
        <p:nvPicPr>
          <p:cNvPr id="5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1000108"/>
            <a:ext cx="585765" cy="585765"/>
          </a:xfrm>
          <a:prstGeom prst="rect">
            <a:avLst/>
          </a:prstGeom>
          <a:noFill/>
        </p:spPr>
      </p:pic>
      <p:pic>
        <p:nvPicPr>
          <p:cNvPr id="5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000108"/>
            <a:ext cx="585765" cy="585765"/>
          </a:xfrm>
          <a:prstGeom prst="rect">
            <a:avLst/>
          </a:prstGeom>
          <a:noFill/>
        </p:spPr>
      </p:pic>
      <p:pic>
        <p:nvPicPr>
          <p:cNvPr id="6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2714620"/>
            <a:ext cx="585765" cy="585765"/>
          </a:xfrm>
          <a:prstGeom prst="rect">
            <a:avLst/>
          </a:prstGeom>
          <a:noFill/>
        </p:spPr>
      </p:pic>
      <p:pic>
        <p:nvPicPr>
          <p:cNvPr id="6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286124"/>
            <a:ext cx="585765" cy="585765"/>
          </a:xfrm>
          <a:prstGeom prst="rect">
            <a:avLst/>
          </a:prstGeom>
          <a:noFill/>
        </p:spPr>
      </p:pic>
      <p:pic>
        <p:nvPicPr>
          <p:cNvPr id="6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286124"/>
            <a:ext cx="585765" cy="585765"/>
          </a:xfrm>
          <a:prstGeom prst="rect">
            <a:avLst/>
          </a:prstGeom>
          <a:noFill/>
        </p:spPr>
      </p:pic>
      <p:pic>
        <p:nvPicPr>
          <p:cNvPr id="6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3857628"/>
            <a:ext cx="585765" cy="585765"/>
          </a:xfrm>
          <a:prstGeom prst="rect">
            <a:avLst/>
          </a:prstGeom>
          <a:noFill/>
        </p:spPr>
      </p:pic>
      <p:pic>
        <p:nvPicPr>
          <p:cNvPr id="64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3857628"/>
            <a:ext cx="585765" cy="585765"/>
          </a:xfrm>
          <a:prstGeom prst="rect">
            <a:avLst/>
          </a:prstGeom>
          <a:noFill/>
        </p:spPr>
      </p:pic>
      <p:pic>
        <p:nvPicPr>
          <p:cNvPr id="86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4429132"/>
            <a:ext cx="585765" cy="585765"/>
          </a:xfrm>
          <a:prstGeom prst="rect">
            <a:avLst/>
          </a:prstGeom>
          <a:noFill/>
        </p:spPr>
      </p:pic>
      <p:pic>
        <p:nvPicPr>
          <p:cNvPr id="87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4429132"/>
            <a:ext cx="585765" cy="585765"/>
          </a:xfrm>
          <a:prstGeom prst="rect">
            <a:avLst/>
          </a:prstGeom>
          <a:noFill/>
        </p:spPr>
      </p:pic>
      <p:pic>
        <p:nvPicPr>
          <p:cNvPr id="88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325" y="5000636"/>
            <a:ext cx="585765" cy="585765"/>
          </a:xfrm>
          <a:prstGeom prst="rect">
            <a:avLst/>
          </a:prstGeom>
          <a:noFill/>
        </p:spPr>
      </p:pic>
      <p:pic>
        <p:nvPicPr>
          <p:cNvPr id="89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000636"/>
            <a:ext cx="585765" cy="585765"/>
          </a:xfrm>
          <a:prstGeom prst="rect">
            <a:avLst/>
          </a:prstGeom>
          <a:noFill/>
        </p:spPr>
      </p:pic>
      <p:pic>
        <p:nvPicPr>
          <p:cNvPr id="90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572140"/>
            <a:ext cx="585765" cy="585765"/>
          </a:xfrm>
          <a:prstGeom prst="rect">
            <a:avLst/>
          </a:prstGeom>
          <a:noFill/>
        </p:spPr>
      </p:pic>
      <p:pic>
        <p:nvPicPr>
          <p:cNvPr id="91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5572140"/>
            <a:ext cx="585765" cy="585765"/>
          </a:xfrm>
          <a:prstGeom prst="rect">
            <a:avLst/>
          </a:prstGeom>
          <a:noFill/>
        </p:spPr>
      </p:pic>
      <p:pic>
        <p:nvPicPr>
          <p:cNvPr id="92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6143644"/>
            <a:ext cx="585765" cy="585765"/>
          </a:xfrm>
          <a:prstGeom prst="rect">
            <a:avLst/>
          </a:prstGeom>
          <a:noFill/>
        </p:spPr>
      </p:pic>
      <p:pic>
        <p:nvPicPr>
          <p:cNvPr id="93" name="Picture 2" descr="purple emoji 😈 (@Purple_emoji420) | Twitte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58235" y="6143644"/>
            <a:ext cx="585765" cy="585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282</Words>
  <Application>Microsoft Office PowerPoint</Application>
  <PresentationFormat>On-screen Show (4:3)</PresentationFormat>
  <Paragraphs>170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Julian Greer</cp:lastModifiedBy>
  <cp:revision>9</cp:revision>
  <dcterms:created xsi:type="dcterms:W3CDTF">2020-08-04T06:32:45Z</dcterms:created>
  <dcterms:modified xsi:type="dcterms:W3CDTF">2020-09-02T14:47:32Z</dcterms:modified>
</cp:coreProperties>
</file>