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67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476B-1FB7-4E2B-9363-F90F494F03AE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87DE9-858F-435B-A193-DD06A822E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772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476B-1FB7-4E2B-9363-F90F494F03AE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87DE9-858F-435B-A193-DD06A822E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72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476B-1FB7-4E2B-9363-F90F494F03AE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87DE9-858F-435B-A193-DD06A822E7C5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6496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476B-1FB7-4E2B-9363-F90F494F03AE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87DE9-858F-435B-A193-DD06A822E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528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476B-1FB7-4E2B-9363-F90F494F03AE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87DE9-858F-435B-A193-DD06A822E7C5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4502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476B-1FB7-4E2B-9363-F90F494F03AE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87DE9-858F-435B-A193-DD06A822E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694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476B-1FB7-4E2B-9363-F90F494F03AE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87DE9-858F-435B-A193-DD06A822E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3434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476B-1FB7-4E2B-9363-F90F494F03AE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87DE9-858F-435B-A193-DD06A822E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696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476B-1FB7-4E2B-9363-F90F494F03AE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87DE9-858F-435B-A193-DD06A822E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39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476B-1FB7-4E2B-9363-F90F494F03AE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87DE9-858F-435B-A193-DD06A822E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80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476B-1FB7-4E2B-9363-F90F494F03AE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87DE9-858F-435B-A193-DD06A822E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787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476B-1FB7-4E2B-9363-F90F494F03AE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87DE9-858F-435B-A193-DD06A822E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601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476B-1FB7-4E2B-9363-F90F494F03AE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87DE9-858F-435B-A193-DD06A822E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382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476B-1FB7-4E2B-9363-F90F494F03AE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87DE9-858F-435B-A193-DD06A822E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238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476B-1FB7-4E2B-9363-F90F494F03AE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87DE9-858F-435B-A193-DD06A822E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030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476B-1FB7-4E2B-9363-F90F494F03AE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87DE9-858F-435B-A193-DD06A822E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989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6476B-1FB7-4E2B-9363-F90F494F03AE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F087DE9-858F-435B-A193-DD06A822E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766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5E187-D416-4245-BC86-DDE88C32C4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4272" y="2912011"/>
            <a:ext cx="8429784" cy="2462891"/>
          </a:xfrm>
        </p:spPr>
        <p:txBody>
          <a:bodyPr/>
          <a:lstStyle/>
          <a:p>
            <a:r>
              <a:rPr lang="en-GB" sz="8000" dirty="0"/>
              <a:t>CUBS </a:t>
            </a:r>
            <a:br>
              <a:rPr lang="en-GB" sz="8000" dirty="0"/>
            </a:br>
            <a:r>
              <a:rPr lang="en-GB" sz="8000" dirty="0"/>
              <a:t>Grid References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5A988F-FA79-4D78-B1A4-C2BD0D8E9E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272" y="65457"/>
            <a:ext cx="2852469" cy="2832487"/>
          </a:xfrm>
          <a:prstGeom prst="rect">
            <a:avLst/>
          </a:prstGeom>
        </p:spPr>
      </p:pic>
      <p:sp>
        <p:nvSpPr>
          <p:cNvPr id="6" name="Subtitle 5">
            <a:extLst>
              <a:ext uri="{FF2B5EF4-FFF2-40B4-BE49-F238E27FC236}">
                <a16:creationId xmlns:a16="http://schemas.microsoft.com/office/drawing/2014/main" id="{2A795AEC-165B-4947-ADDC-58BE251D8C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762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C2052-7C33-420F-AC30-91F013596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945" y="437882"/>
            <a:ext cx="10431886" cy="5847007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GB" sz="3200" dirty="0"/>
          </a:p>
          <a:p>
            <a:r>
              <a:rPr lang="en-GB" sz="3200" dirty="0"/>
              <a:t>Fill in square 1311:</a:t>
            </a:r>
          </a:p>
          <a:p>
            <a:endParaRPr lang="en-GB" sz="3200" dirty="0"/>
          </a:p>
          <a:p>
            <a:endParaRPr lang="en-GB" sz="3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6E5912-948A-49A5-837C-845933DD3B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1013" y="2517047"/>
            <a:ext cx="2475642" cy="2106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954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C2052-7C33-420F-AC30-91F013596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945" y="437882"/>
            <a:ext cx="10431886" cy="5847007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GB" sz="3200" dirty="0"/>
          </a:p>
          <a:p>
            <a:r>
              <a:rPr lang="en-GB" sz="3200" dirty="0"/>
              <a:t>Fill in square 1112:</a:t>
            </a:r>
          </a:p>
          <a:p>
            <a:endParaRPr lang="en-GB" sz="3200" dirty="0"/>
          </a:p>
          <a:p>
            <a:endParaRPr lang="en-GB" sz="32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21963ED-5D8D-4682-9FCF-F8544D6031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0915" y="2652836"/>
            <a:ext cx="2402205" cy="2022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900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C2052-7C33-420F-AC30-91F013596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945" y="437882"/>
            <a:ext cx="10431886" cy="5847007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GB" sz="3200" dirty="0"/>
          </a:p>
          <a:p>
            <a:r>
              <a:rPr lang="en-GB" sz="3200" dirty="0"/>
              <a:t>Fill in square 1111:</a:t>
            </a:r>
          </a:p>
          <a:p>
            <a:endParaRPr lang="en-GB" sz="3200" dirty="0"/>
          </a:p>
          <a:p>
            <a:endParaRPr lang="en-GB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CCAD57-2921-495D-841D-3BA3B1311B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0420" y="2683702"/>
            <a:ext cx="2340325" cy="199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358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C2052-7C33-420F-AC30-91F013596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945" y="437882"/>
            <a:ext cx="10431886" cy="5847007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GB" sz="3200" dirty="0"/>
          </a:p>
          <a:p>
            <a:r>
              <a:rPr lang="en-GB" sz="3200" dirty="0"/>
              <a:t>Fill in square 1314:</a:t>
            </a:r>
          </a:p>
          <a:p>
            <a:endParaRPr lang="en-GB" sz="3200" dirty="0"/>
          </a:p>
          <a:p>
            <a:endParaRPr lang="en-GB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4CFCFFD-8790-44FE-AD2D-6BB3874188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7149" y="2451346"/>
            <a:ext cx="2543980" cy="2135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594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C2052-7C33-420F-AC30-91F013596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945" y="437882"/>
            <a:ext cx="10431886" cy="5847007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GB" sz="3200" dirty="0"/>
          </a:p>
          <a:p>
            <a:r>
              <a:rPr lang="en-GB" sz="3200" dirty="0"/>
              <a:t>Fill in square 1310:</a:t>
            </a:r>
          </a:p>
          <a:p>
            <a:endParaRPr lang="en-GB" sz="3200" dirty="0"/>
          </a:p>
          <a:p>
            <a:endParaRPr lang="en-GB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2D2B1F-BEAE-4A34-AB5E-2E8F8919EC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5133" y="2471972"/>
            <a:ext cx="2249509" cy="191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865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C2052-7C33-420F-AC30-91F013596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945" y="437882"/>
            <a:ext cx="10431886" cy="5847007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GB" sz="3200" dirty="0"/>
          </a:p>
          <a:p>
            <a:r>
              <a:rPr lang="en-GB" sz="3200" dirty="0"/>
              <a:t>Fill in square 1012:</a:t>
            </a:r>
          </a:p>
          <a:p>
            <a:endParaRPr lang="en-GB" sz="3200" dirty="0"/>
          </a:p>
          <a:p>
            <a:endParaRPr lang="en-GB" sz="32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4D08099-9977-4E5D-9624-4E044B3A0C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7071" y="2593549"/>
            <a:ext cx="2325189" cy="1978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7859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C2052-7C33-420F-AC30-91F013596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945" y="437882"/>
            <a:ext cx="10431886" cy="5847007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GB" sz="3200" dirty="0"/>
          </a:p>
          <a:p>
            <a:r>
              <a:rPr lang="en-GB" sz="3200" dirty="0"/>
              <a:t>Fill in square 1212:</a:t>
            </a:r>
          </a:p>
          <a:p>
            <a:endParaRPr lang="en-GB" sz="3200" dirty="0"/>
          </a:p>
          <a:p>
            <a:endParaRPr lang="en-GB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5B16DB-539A-47B6-8FB3-2EDA766243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02" r="4568"/>
          <a:stretch/>
        </p:blipFill>
        <p:spPr>
          <a:xfrm>
            <a:off x="4343869" y="2425587"/>
            <a:ext cx="2610722" cy="2326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919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C2052-7C33-420F-AC30-91F013596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945" y="437882"/>
            <a:ext cx="10431886" cy="5847007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GB" sz="3200" dirty="0"/>
          </a:p>
          <a:p>
            <a:r>
              <a:rPr lang="en-GB" sz="3200" dirty="0"/>
              <a:t>Fill in square 1110:</a:t>
            </a:r>
          </a:p>
          <a:p>
            <a:endParaRPr lang="en-GB" sz="3200" dirty="0"/>
          </a:p>
          <a:p>
            <a:endParaRPr lang="en-GB" sz="32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6ED2B0B-87CC-47B8-B3B5-7B685762E9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880" y="2645065"/>
            <a:ext cx="2530564" cy="215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900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C2052-7C33-420F-AC30-91F013596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945" y="437882"/>
            <a:ext cx="10431886" cy="5847007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GB" sz="3200" dirty="0"/>
          </a:p>
          <a:p>
            <a:r>
              <a:rPr lang="en-GB" sz="3200" dirty="0"/>
              <a:t>Fill in square 1114:</a:t>
            </a:r>
          </a:p>
          <a:p>
            <a:endParaRPr lang="en-GB" sz="3200" dirty="0"/>
          </a:p>
          <a:p>
            <a:endParaRPr lang="en-GB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F45D8B-4518-4AF7-9C51-61BB9AFC7C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4874" y="2359059"/>
            <a:ext cx="2542252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2945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C2052-7C33-420F-AC30-91F013596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945" y="437882"/>
            <a:ext cx="10431886" cy="5847007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GB" sz="3200" dirty="0"/>
          </a:p>
          <a:p>
            <a:r>
              <a:rPr lang="en-GB" sz="3200" dirty="0"/>
              <a:t>Fill in square 1413:</a:t>
            </a:r>
          </a:p>
          <a:p>
            <a:endParaRPr lang="en-GB" sz="3200" dirty="0"/>
          </a:p>
          <a:p>
            <a:endParaRPr lang="en-GB" sz="32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38FD36E-6ABC-4A1C-813C-3ABACE796B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5436" y="2554914"/>
            <a:ext cx="2355461" cy="2004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258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C2052-7C33-420F-AC30-91F013596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945" y="437882"/>
            <a:ext cx="10431886" cy="584700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GB" sz="3200" dirty="0"/>
              <a:t>Draw a grid 5 squares by 5:</a:t>
            </a:r>
          </a:p>
          <a:p>
            <a:endParaRPr lang="en-GB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2F3E8B-ED8A-4AA9-81B0-8C0088384B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9138" y="1562100"/>
            <a:ext cx="43815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5116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C2052-7C33-420F-AC30-91F013596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945" y="437882"/>
            <a:ext cx="10431886" cy="5847007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GB" sz="3200" dirty="0"/>
          </a:p>
          <a:p>
            <a:r>
              <a:rPr lang="en-GB" sz="3200" dirty="0"/>
              <a:t>Fill in square 1113:</a:t>
            </a:r>
          </a:p>
          <a:p>
            <a:endParaRPr lang="en-GB" sz="3200" dirty="0"/>
          </a:p>
          <a:p>
            <a:endParaRPr lang="en-GB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71B0C3-B27F-4F94-BE9C-0105BC99B7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032"/>
          <a:stretch/>
        </p:blipFill>
        <p:spPr>
          <a:xfrm>
            <a:off x="4905777" y="2402817"/>
            <a:ext cx="2380445" cy="2052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2966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C2052-7C33-420F-AC30-91F013596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945" y="437882"/>
            <a:ext cx="10431886" cy="5847007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GB" sz="3200" dirty="0"/>
          </a:p>
          <a:p>
            <a:r>
              <a:rPr lang="en-GB" sz="3200" dirty="0"/>
              <a:t>Fill in square 1211:</a:t>
            </a:r>
          </a:p>
          <a:p>
            <a:endParaRPr lang="en-GB" sz="3200" dirty="0"/>
          </a:p>
          <a:p>
            <a:endParaRPr lang="en-GB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4900BD-B9E8-4ECF-9203-0759AF4AE7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3211" y="2649291"/>
            <a:ext cx="2348394" cy="1987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9081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C2052-7C33-420F-AC30-91F013596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945" y="437882"/>
            <a:ext cx="10431886" cy="5847007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GB" sz="3200" dirty="0"/>
          </a:p>
          <a:p>
            <a:r>
              <a:rPr lang="en-GB" sz="3200" dirty="0"/>
              <a:t>Fill in square 1313:</a:t>
            </a:r>
          </a:p>
          <a:p>
            <a:endParaRPr lang="en-GB" sz="3200" dirty="0"/>
          </a:p>
          <a:p>
            <a:endParaRPr lang="en-GB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BA252A-3894-4C67-A6E8-917C0BB5D3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097" b="1986"/>
          <a:stretch/>
        </p:blipFill>
        <p:spPr>
          <a:xfrm>
            <a:off x="4194052" y="2398690"/>
            <a:ext cx="2934808" cy="2392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4219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C2052-7C33-420F-AC30-91F013596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945" y="437882"/>
            <a:ext cx="10431886" cy="5847007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GB" sz="3200" dirty="0"/>
          </a:p>
          <a:p>
            <a:pPr algn="ctr"/>
            <a:endParaRPr lang="en-GB" sz="6000" dirty="0"/>
          </a:p>
          <a:p>
            <a:pPr marL="0" indent="0" algn="ctr">
              <a:buNone/>
            </a:pPr>
            <a:r>
              <a:rPr lang="en-GB" sz="6000" dirty="0"/>
              <a:t>What have you got?</a:t>
            </a:r>
          </a:p>
        </p:txBody>
      </p:sp>
    </p:spTree>
    <p:extLst>
      <p:ext uri="{BB962C8B-B14F-4D97-AF65-F5344CB8AC3E}">
        <p14:creationId xmlns:p14="http://schemas.microsoft.com/office/powerpoint/2010/main" val="38655380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C2052-7C33-420F-AC30-91F013596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945" y="437882"/>
            <a:ext cx="10431886" cy="5847007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GB" sz="3200" dirty="0"/>
          </a:p>
          <a:p>
            <a:pPr algn="ctr"/>
            <a:endParaRPr lang="en-GB" sz="6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AEA9B4-CDA8-4F51-9D7C-D759CC137F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1488" y="1338262"/>
            <a:ext cx="4876800" cy="418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6732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C43C4F2-3357-4FC7-9302-B0F0982EDC7E}"/>
              </a:ext>
            </a:extLst>
          </p:cNvPr>
          <p:cNvSpPr/>
          <p:nvPr/>
        </p:nvSpPr>
        <p:spPr>
          <a:xfrm>
            <a:off x="2194560" y="1501726"/>
            <a:ext cx="7033846" cy="38545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2279498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C2052-7C33-420F-AC30-91F013596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945" y="437882"/>
            <a:ext cx="10431886" cy="584700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GB" sz="3200" dirty="0"/>
              <a:t>Add the following numbers along the sides:</a:t>
            </a:r>
          </a:p>
          <a:p>
            <a:endParaRPr lang="en-GB" sz="3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0793B3-E625-489B-BC59-FF4C7394C5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1234" y="1125279"/>
            <a:ext cx="5166843" cy="460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685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C2052-7C33-420F-AC30-91F013596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945" y="437882"/>
            <a:ext cx="10431886" cy="5847007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GB" sz="3200" dirty="0"/>
          </a:p>
          <a:p>
            <a:endParaRPr lang="en-GB" sz="3200" dirty="0"/>
          </a:p>
          <a:p>
            <a:r>
              <a:rPr lang="en-GB" sz="3200" dirty="0"/>
              <a:t>Grid references – always go along the bottom before you go up the side.</a:t>
            </a:r>
          </a:p>
          <a:p>
            <a:endParaRPr lang="en-GB" sz="3200" dirty="0"/>
          </a:p>
          <a:p>
            <a:r>
              <a:rPr lang="en-GB" sz="3200" dirty="0"/>
              <a:t>I remember by going along the hall before I can go up the stairs.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621068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C2052-7C33-420F-AC30-91F013596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945" y="437882"/>
            <a:ext cx="10431886" cy="5847007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GB" sz="3200" dirty="0"/>
          </a:p>
          <a:p>
            <a:r>
              <a:rPr lang="en-GB" sz="3200" dirty="0"/>
              <a:t>Fill in square 1213:</a:t>
            </a:r>
          </a:p>
          <a:p>
            <a:endParaRPr lang="en-GB" sz="3200" dirty="0"/>
          </a:p>
          <a:p>
            <a:endParaRPr lang="en-GB" sz="32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956A723-A6CB-434E-BA24-16B4E79B5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6090" y="2591491"/>
            <a:ext cx="2604456" cy="217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150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C2052-7C33-420F-AC30-91F013596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945" y="437882"/>
            <a:ext cx="10431886" cy="5847007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GB" sz="3200" dirty="0"/>
          </a:p>
          <a:p>
            <a:r>
              <a:rPr lang="en-GB" sz="3200" dirty="0"/>
              <a:t>Fill in square 1013:</a:t>
            </a:r>
          </a:p>
          <a:p>
            <a:endParaRPr lang="en-GB" sz="3200" dirty="0"/>
          </a:p>
          <a:p>
            <a:endParaRPr lang="en-GB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D72891-960C-47FA-9507-F244D83B0B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1543" y="2645065"/>
            <a:ext cx="2400869" cy="204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207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C2052-7C33-420F-AC30-91F013596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945" y="437882"/>
            <a:ext cx="10431886" cy="5847007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GB" sz="3200" dirty="0"/>
          </a:p>
          <a:p>
            <a:r>
              <a:rPr lang="en-GB" sz="3200" dirty="0"/>
              <a:t>Fill in square 1312:</a:t>
            </a:r>
          </a:p>
          <a:p>
            <a:endParaRPr lang="en-GB" sz="3200" dirty="0"/>
          </a:p>
          <a:p>
            <a:endParaRPr lang="en-GB" sz="32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FF22F10-FE98-40CE-BF07-4CDA8E1930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8402" y="2353508"/>
            <a:ext cx="2555196" cy="2150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329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C2052-7C33-420F-AC30-91F013596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945" y="437882"/>
            <a:ext cx="10431886" cy="5847007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GB" sz="3200" dirty="0"/>
          </a:p>
          <a:p>
            <a:r>
              <a:rPr lang="en-GB" sz="3200" dirty="0"/>
              <a:t>Fill in square 1210:</a:t>
            </a:r>
          </a:p>
          <a:p>
            <a:endParaRPr lang="en-GB" sz="3200" dirty="0"/>
          </a:p>
          <a:p>
            <a:endParaRPr lang="en-GB" sz="32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FF22F10-FE98-40CE-BF07-4CDA8E1930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8402" y="2353508"/>
            <a:ext cx="2555196" cy="2150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896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C2052-7C33-420F-AC30-91F013596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945" y="437882"/>
            <a:ext cx="10431886" cy="5847007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GB" sz="3200" dirty="0"/>
          </a:p>
          <a:p>
            <a:r>
              <a:rPr lang="en-GB" sz="3200" dirty="0"/>
              <a:t>Fill in square 1412:</a:t>
            </a:r>
          </a:p>
          <a:p>
            <a:endParaRPr lang="en-GB" sz="3200" dirty="0"/>
          </a:p>
          <a:p>
            <a:endParaRPr lang="en-GB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11269F-DBD8-47EC-A552-2C86F19750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0333" y="2683702"/>
            <a:ext cx="2530564" cy="215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94272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</TotalTime>
  <Words>147</Words>
  <Application>Microsoft Office PowerPoint</Application>
  <PresentationFormat>Widescreen</PresentationFormat>
  <Paragraphs>48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Trebuchet MS</vt:lpstr>
      <vt:lpstr>Wingdings 3</vt:lpstr>
      <vt:lpstr>Facet</vt:lpstr>
      <vt:lpstr>CUBS  Grid References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CUB QUIZ</dc:title>
  <dc:creator>Gareth</dc:creator>
  <cp:lastModifiedBy>Julian Greer</cp:lastModifiedBy>
  <cp:revision>9</cp:revision>
  <dcterms:created xsi:type="dcterms:W3CDTF">2020-06-29T19:56:13Z</dcterms:created>
  <dcterms:modified xsi:type="dcterms:W3CDTF">2020-09-02T15:23:05Z</dcterms:modified>
</cp:coreProperties>
</file>