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3" r:id="rId5"/>
    <p:sldId id="272" r:id="rId6"/>
    <p:sldId id="279" r:id="rId7"/>
    <p:sldId id="262" r:id="rId8"/>
    <p:sldId id="274" r:id="rId9"/>
    <p:sldId id="263" r:id="rId10"/>
    <p:sldId id="275" r:id="rId11"/>
    <p:sldId id="264" r:id="rId12"/>
    <p:sldId id="267" r:id="rId13"/>
    <p:sldId id="276" r:id="rId14"/>
    <p:sldId id="260" r:id="rId15"/>
    <p:sldId id="259" r:id="rId16"/>
    <p:sldId id="265" r:id="rId17"/>
    <p:sldId id="266" r:id="rId18"/>
    <p:sldId id="271" r:id="rId19"/>
    <p:sldId id="268" r:id="rId20"/>
    <p:sldId id="269" r:id="rId21"/>
    <p:sldId id="270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571CE-984C-4B2A-87E5-9084FFEC37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5573BB-80E8-46AE-8991-63C6C5C3D7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03096-F5AB-4677-9B59-8BFCAFAB3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E5405-B9A4-460E-B14E-506084D6A3DF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A268A-39C3-4FA4-9085-D00736E4B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D70AD-4D6C-4C40-A0EE-B364E3D44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807F3-E0BB-41FF-9F84-19D442A0C9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939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721F3-4791-41A7-8E2A-DD0E0AE78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C93EB9-A45A-439E-92B3-31557D274A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B60CC7-5D52-46C3-9D17-7C1498C60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E5405-B9A4-460E-B14E-506084D6A3DF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56FAC-6C1B-4F94-8197-DD051B54A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BB17F-1F58-4C8A-A84E-45A650CC4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807F3-E0BB-41FF-9F84-19D442A0C9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024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ACF45B-A769-4615-8460-213DE227BB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BEF8A9-BA97-4483-AE41-9DA95D23C6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94D75-8ED0-41AB-9FBC-55E38499A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E5405-B9A4-460E-B14E-506084D6A3DF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8F344-8E40-4F0C-B206-019CFF27E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D5551-D44E-4E27-B5D5-7F906BFD4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807F3-E0BB-41FF-9F84-19D442A0C9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712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86604-97CE-4B72-9159-1C20E3D23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CB17F-4BBC-4563-A89C-E2DE24BF7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029754-77F0-4771-B4AA-0A789640D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E5405-B9A4-460E-B14E-506084D6A3DF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9FE5E2-4641-46B6-A001-A4CAFF465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67C44-DBF8-4149-AF44-F15E8BC56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807F3-E0BB-41FF-9F84-19D442A0C9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752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70C93-36CE-4AF6-83B8-65504334D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5B4089-28DB-40AF-8C9B-A9B5D1870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3B2EC-1A62-4D0E-B64F-7B1566804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E5405-B9A4-460E-B14E-506084D6A3DF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9E02F-5B21-4D79-A436-25E590B45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11833-36F8-4455-B745-E76FEDA20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807F3-E0BB-41FF-9F84-19D442A0C9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98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9CB6B-7EB9-4845-9FEF-7322E1BE8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1D52C-9E52-4E36-859A-880CDBDDA5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B015A5-FED3-47B0-A1F2-B4618FA314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39A126-D89C-4AE7-A658-E353B4E18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E5405-B9A4-460E-B14E-506084D6A3DF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1D4ED3-BFD9-4AB8-8F13-6A35D4EFF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94D45-9DD0-4838-8DFC-BC01FFEDB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807F3-E0BB-41FF-9F84-19D442A0C9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2670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C482A-C27E-4C6A-A8C1-C91DADAF3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065F-28C3-4A8F-AE23-04715E8D1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C388B2-BC18-478D-B5BF-A23313DB9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6AC929-8DD3-4264-A23A-B5F83C8D1C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F91832-8DCB-4284-BFCB-C3F6289E3D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981F34-3A0A-4A0B-8476-7097248CD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E5405-B9A4-460E-B14E-506084D6A3DF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810620-38F6-4610-B59A-E6E495195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77E246-E3FD-40D1-A29A-2CCAC4D7B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807F3-E0BB-41FF-9F84-19D442A0C9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740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BEE87-B84D-4AFE-9594-1BC0AF42A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4801EE-DDAA-4928-BACA-E433942BF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E5405-B9A4-460E-B14E-506084D6A3DF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10247D-7FC8-4059-BDEA-F4C7A71D0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461CDE-16EA-4F26-AAB9-117D3F9C9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807F3-E0BB-41FF-9F84-19D442A0C9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969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DF3DAB-6FAF-45B3-93F9-CE6AA32DE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E5405-B9A4-460E-B14E-506084D6A3DF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7906CE-2F28-4C45-8FD1-CF6B3C002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5D4C6A-1473-49C7-9EE0-FEA6B1C4C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807F3-E0BB-41FF-9F84-19D442A0C9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3222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4261-6AB5-45C8-AEA3-D3909439B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72844-3DEA-4A05-8DE5-3A4593EC0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1D5F73-0669-44EA-AC78-0B7D28B349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36B183-1A04-4F31-9A86-FA37AE6E8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E5405-B9A4-460E-B14E-506084D6A3DF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994EFA-9E80-47EA-A616-792BCF29C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23C376-17C5-449E-9710-25142993C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807F3-E0BB-41FF-9F84-19D442A0C9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474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AEAB8-9163-4C07-9158-4C7F11562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326C83-6CD7-4051-A3DA-49358C7D22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5EA2ED-3BAA-4306-A09F-DDC5DF0E21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9E0960-41F8-4A47-9E6A-A1A04F575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E5405-B9A4-460E-B14E-506084D6A3DF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AEC945-663E-4AC5-9FA5-13069FEE4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BFDCBE-D59D-410F-9505-3A2970865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807F3-E0BB-41FF-9F84-19D442A0C9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8431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CE4197-EE65-4609-94B9-2791F8F3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FA10B2-D547-496A-AB69-4E7594228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3B863-8AC7-4B3D-B67C-5A53C90EEE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E5405-B9A4-460E-B14E-506084D6A3DF}" type="datetimeFigureOut">
              <a:rPr lang="en-GB" smtClean="0"/>
              <a:t>30/01/2021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FE628-F0A1-489B-9C10-620DBF7E69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CBFC5-442E-4D0F-A9F4-DB26572D4C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807F3-E0BB-41FF-9F84-19D442A0C9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8519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DE2C5-6FA8-45F3-89AE-A391676D05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Fitness and Sports evening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A56489-B95A-4478-8D8B-B12F9515A7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The Scout Association - Wikipedia">
            <a:extLst>
              <a:ext uri="{FF2B5EF4-FFF2-40B4-BE49-F238E27FC236}">
                <a16:creationId xmlns:a16="http://schemas.microsoft.com/office/drawing/2014/main" id="{B8EF8E75-2B9D-43EC-AB85-B3ECBA744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3" y="91758"/>
            <a:ext cx="1912949" cy="143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198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43A4C-FA2A-4AFF-8753-F94561FA8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Balance on one leg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31CD28-D83B-4EBD-AAF1-45E872203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1134" y="1259840"/>
            <a:ext cx="2676607" cy="4338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9A3DC0-3BE1-4EF1-85EC-5497EC6A7A3C}"/>
              </a:ext>
            </a:extLst>
          </p:cNvPr>
          <p:cNvSpPr txBox="1"/>
          <p:nvPr/>
        </p:nvSpPr>
        <p:spPr>
          <a:xfrm>
            <a:off x="2418080" y="1971040"/>
            <a:ext cx="351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Can you do it with your eyes shut??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562421-8B2E-4447-9AD2-CFFE96635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936" y="2976880"/>
            <a:ext cx="2811862" cy="262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4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6AC9B-0E4C-4654-9700-851AF6EBD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 Push Ups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8D9992-B75C-41D4-841A-2347625BD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25" y="1818005"/>
            <a:ext cx="6000750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13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BA1B8-B0CE-4BA4-B2B0-5B9B9EC88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Jog on the spot for a 30 seconds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3B6736-EA80-4C03-BC31-D2206BD91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490" y="1808480"/>
            <a:ext cx="6206490" cy="413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98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415D9-98E4-4637-9DE8-C5D7005F8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Throw and catch something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1A1D5B-DD96-4BD9-B6C6-E17CF9F2051B}"/>
              </a:ext>
            </a:extLst>
          </p:cNvPr>
          <p:cNvSpPr txBox="1"/>
          <p:nvPr/>
        </p:nvSpPr>
        <p:spPr>
          <a:xfrm>
            <a:off x="1104505" y="1690688"/>
            <a:ext cx="4991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Can you throw it and spin round before catching it?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AD74CB-073D-4777-8369-4DCB25842B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809"/>
          <a:stretch/>
        </p:blipFill>
        <p:spPr>
          <a:xfrm>
            <a:off x="6969760" y="2849288"/>
            <a:ext cx="4590415" cy="297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923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2B718-0BFD-4E09-890B-060C8C070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00" y="2508885"/>
            <a:ext cx="10515600" cy="1325563"/>
          </a:xfrm>
        </p:spPr>
        <p:txBody>
          <a:bodyPr/>
          <a:lstStyle/>
          <a:p>
            <a:r>
              <a:rPr lang="en-GB" dirty="0"/>
              <a:t>Time to take your pulse again.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6171F0-4818-4398-A08B-25C4F713B455}"/>
              </a:ext>
            </a:extLst>
          </p:cNvPr>
          <p:cNvCxnSpPr/>
          <p:nvPr/>
        </p:nvCxnSpPr>
        <p:spPr>
          <a:xfrm>
            <a:off x="436880" y="6350000"/>
            <a:ext cx="81076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5A4DD9B-503C-4543-A790-71E558E10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544" y="5431298"/>
            <a:ext cx="944880" cy="10406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CB9796-99A4-4225-B107-7BACCFF908BD}"/>
              </a:ext>
            </a:extLst>
          </p:cNvPr>
          <p:cNvSpPr txBox="1"/>
          <p:nvPr/>
        </p:nvSpPr>
        <p:spPr>
          <a:xfrm>
            <a:off x="7703244" y="5158827"/>
            <a:ext cx="928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254357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L 0.62969 -4.07407E-6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8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55CBD-8556-4A72-95B8-841B4DCB0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630805"/>
            <a:ext cx="10515600" cy="1325563"/>
          </a:xfrm>
        </p:spPr>
        <p:txBody>
          <a:bodyPr/>
          <a:lstStyle/>
          <a:p>
            <a:r>
              <a:rPr lang="en-GB" dirty="0"/>
              <a:t>Cool down and stretch</a:t>
            </a:r>
          </a:p>
        </p:txBody>
      </p:sp>
    </p:spTree>
    <p:extLst>
      <p:ext uri="{BB962C8B-B14F-4D97-AF65-F5344CB8AC3E}">
        <p14:creationId xmlns:p14="http://schemas.microsoft.com/office/powerpoint/2010/main" val="4226906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BF68A-8B45-47AC-84CB-C388085F0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Hold these stretch's for 10 seconds on each side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58D2F8-4312-498A-9C42-47CB4292F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200" y="2103120"/>
            <a:ext cx="5438987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97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05172-D3F6-48E1-B4DD-AA5D6CD42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4D7394-01CC-4DDB-A933-BBC54AF2F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529" y="1971358"/>
            <a:ext cx="5189151" cy="3891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C1C458-CD7B-4064-8A18-0DF4C80B8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5635"/>
            <a:ext cx="5324475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29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D0CA69-BA24-450F-B7C0-3DDFF9A42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75" y="1361440"/>
            <a:ext cx="5305425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06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A0247-87EB-4ABF-B945-952BD38E3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EE95E0-D26C-46EC-AA9B-7364C454B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992" y="2093384"/>
            <a:ext cx="5851208" cy="389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47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BABB4E-5B03-4854-A173-65D1210A0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GB" sz="3600" dirty="0">
                <a:solidFill>
                  <a:srgbClr val="FFFFFF"/>
                </a:solidFill>
              </a:rPr>
              <a:t>How to take a pulse</a:t>
            </a:r>
            <a:br>
              <a:rPr lang="en-GB" sz="3600" dirty="0">
                <a:solidFill>
                  <a:srgbClr val="FFFFFF"/>
                </a:solidFill>
              </a:rPr>
            </a:br>
            <a:br>
              <a:rPr lang="en-GB" sz="1400" dirty="0">
                <a:solidFill>
                  <a:srgbClr val="FFFFFF"/>
                </a:solidFill>
              </a:rPr>
            </a:br>
            <a:r>
              <a:rPr lang="en-GB" sz="1400" dirty="0">
                <a:solidFill>
                  <a:srgbClr val="FFFFFF"/>
                </a:solidFill>
              </a:rPr>
              <a:t>Count your pulse for 15 seconds and multiply by 4</a:t>
            </a:r>
            <a:endParaRPr lang="en-GB" sz="3600" dirty="0">
              <a:solidFill>
                <a:srgbClr val="FFFFFF"/>
              </a:solidFill>
            </a:endParaRPr>
          </a:p>
        </p:txBody>
      </p:sp>
      <p:pic>
        <p:nvPicPr>
          <p:cNvPr id="1026" name="Picture 2" descr="Want to check your heart rate? Here's how - Harvard Health">
            <a:extLst>
              <a:ext uri="{FF2B5EF4-FFF2-40B4-BE49-F238E27FC236}">
                <a16:creationId xmlns:a16="http://schemas.microsoft.com/office/drawing/2014/main" id="{6E5FB22D-7B7A-40B0-BAF1-5324E7621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7316" y="1167602"/>
            <a:ext cx="6780700" cy="452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4FEFFA8-644F-4E41-A677-BFA5D61B316D}"/>
              </a:ext>
            </a:extLst>
          </p:cNvPr>
          <p:cNvCxnSpPr/>
          <p:nvPr/>
        </p:nvCxnSpPr>
        <p:spPr>
          <a:xfrm>
            <a:off x="436880" y="6350000"/>
            <a:ext cx="81076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D8DE28B-46BC-4121-8C29-A809ED82A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544" y="5431298"/>
            <a:ext cx="944880" cy="10406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658671-3480-44CD-BDB5-4B2F69BD9559}"/>
              </a:ext>
            </a:extLst>
          </p:cNvPr>
          <p:cNvSpPr txBox="1"/>
          <p:nvPr/>
        </p:nvSpPr>
        <p:spPr>
          <a:xfrm>
            <a:off x="7703244" y="5158827"/>
            <a:ext cx="928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305251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L 0.62969 -4.07407E-6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8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8AD63-1D46-44A5-B603-348067CD7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0C3080-9136-4CE8-9D71-8160B55E4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2525" y="2073275"/>
            <a:ext cx="531495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09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F858A-293D-408E-BA95-107989E94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EA4E3F-FB6D-4B66-871B-39BFCFDF7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3762" y="1690688"/>
            <a:ext cx="5324475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47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BFDA1-6E32-4417-B911-F8C023A57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8600" y="2766218"/>
            <a:ext cx="10515600" cy="1325563"/>
          </a:xfrm>
        </p:spPr>
        <p:txBody>
          <a:bodyPr/>
          <a:lstStyle/>
          <a:p>
            <a:r>
              <a:rPr lang="en-GB" dirty="0"/>
              <a:t>What stretch's do you know?</a:t>
            </a:r>
          </a:p>
        </p:txBody>
      </p:sp>
    </p:spTree>
    <p:extLst>
      <p:ext uri="{BB962C8B-B14F-4D97-AF65-F5344CB8AC3E}">
        <p14:creationId xmlns:p14="http://schemas.microsoft.com/office/powerpoint/2010/main" val="26360265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2B718-0BFD-4E09-890B-060C8C070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8085"/>
            <a:ext cx="10515600" cy="1325563"/>
          </a:xfrm>
        </p:spPr>
        <p:txBody>
          <a:bodyPr/>
          <a:lstStyle/>
          <a:p>
            <a:r>
              <a:rPr lang="en-GB" dirty="0"/>
              <a:t>Time to take your pulse for the last time.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6171F0-4818-4398-A08B-25C4F713B455}"/>
              </a:ext>
            </a:extLst>
          </p:cNvPr>
          <p:cNvCxnSpPr/>
          <p:nvPr/>
        </p:nvCxnSpPr>
        <p:spPr>
          <a:xfrm>
            <a:off x="436880" y="6350000"/>
            <a:ext cx="81076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5A4DD9B-503C-4543-A790-71E558E10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544" y="5431298"/>
            <a:ext cx="944880" cy="10406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CB9796-99A4-4225-B107-7BACCFF908BD}"/>
              </a:ext>
            </a:extLst>
          </p:cNvPr>
          <p:cNvSpPr txBox="1"/>
          <p:nvPr/>
        </p:nvSpPr>
        <p:spPr>
          <a:xfrm>
            <a:off x="7703244" y="5158827"/>
            <a:ext cx="928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406017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L 0.62969 -4.07407E-6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8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75754-4929-4D48-83C7-80CD84FC3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1320" y="2620645"/>
            <a:ext cx="10515600" cy="1325563"/>
          </a:xfrm>
        </p:spPr>
        <p:txBody>
          <a:bodyPr/>
          <a:lstStyle/>
          <a:p>
            <a:r>
              <a:rPr lang="en-GB" dirty="0"/>
              <a:t>Warm up Time!</a:t>
            </a:r>
          </a:p>
        </p:txBody>
      </p:sp>
    </p:spTree>
    <p:extLst>
      <p:ext uri="{BB962C8B-B14F-4D97-AF65-F5344CB8AC3E}">
        <p14:creationId xmlns:p14="http://schemas.microsoft.com/office/powerpoint/2010/main" val="2982175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385FC-A59F-428D-84CB-E2EADD466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Walk on the spot for 30 seconds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544AC5-63F5-44C3-9FC1-A51DE8FC0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757" y="2743201"/>
            <a:ext cx="6028482" cy="26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97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88673-CAD5-46EB-83F2-1B50AA992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Pretend you have a hula-hoop</a:t>
            </a:r>
          </a:p>
        </p:txBody>
      </p:sp>
      <p:pic>
        <p:nvPicPr>
          <p:cNvPr id="2050" name="Picture 2" descr="Best weighted hula hoops for improving your core fitness | The Independent">
            <a:extLst>
              <a:ext uri="{FF2B5EF4-FFF2-40B4-BE49-F238E27FC236}">
                <a16:creationId xmlns:a16="http://schemas.microsoft.com/office/drawing/2014/main" id="{B9AC0F27-905B-4E11-8940-CF089A7A4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240" y="1892300"/>
            <a:ext cx="5984240" cy="448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610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F6446-6ACC-4555-8F2E-79CC5BE21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Rotate your arms at the size of a: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F8021A-C569-4A8B-9664-4D785F008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1574800"/>
            <a:ext cx="4572000" cy="3505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602FEE-FC8D-46CA-AF2A-E2CFEF5666BF}"/>
              </a:ext>
            </a:extLst>
          </p:cNvPr>
          <p:cNvSpPr txBox="1"/>
          <p:nvPr/>
        </p:nvSpPr>
        <p:spPr>
          <a:xfrm>
            <a:off x="697359" y="1414840"/>
            <a:ext cx="22846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2400" dirty="0"/>
              <a:t>Beach ball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/>
              <a:t>Basket ball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/>
              <a:t>Tennis ball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/>
              <a:t>Ping pong ball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C11D07-EB2F-46F2-A70A-D05551898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18840"/>
            <a:ext cx="3576638" cy="35766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BA9FD5-B3AA-4724-9F7A-341F3503AF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73" b="91136" l="10000" r="90000">
                        <a14:foregroundMark x1="50267" y1="7273" x2="50267" y2="7273"/>
                        <a14:foregroundMark x1="45867" y1="91136" x2="45867" y2="911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1959" y="4565015"/>
            <a:ext cx="3286125" cy="1927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E086EA-6DA8-4589-8519-5E09634805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8339" y="4947920"/>
            <a:ext cx="1628140" cy="16281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0D105B-F811-481A-9FC3-586E2DBAA7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6979" y="5528945"/>
            <a:ext cx="1048385" cy="107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1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6B5B3-D3BE-4B5D-8E9D-EB778B073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March for 30 seconds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B82D02-7262-41EE-BBF8-8CA62FBB2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2675" y="2834640"/>
            <a:ext cx="3824656" cy="272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900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39D1D-C56D-4651-9EB2-5D236DA35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360" y="2468245"/>
            <a:ext cx="10515600" cy="1325563"/>
          </a:xfrm>
        </p:spPr>
        <p:txBody>
          <a:bodyPr/>
          <a:lstStyle/>
          <a:p>
            <a:r>
              <a:rPr lang="en-GB" dirty="0"/>
              <a:t>Exercise time</a:t>
            </a:r>
          </a:p>
        </p:txBody>
      </p:sp>
    </p:spTree>
    <p:extLst>
      <p:ext uri="{BB962C8B-B14F-4D97-AF65-F5344CB8AC3E}">
        <p14:creationId xmlns:p14="http://schemas.microsoft.com/office/powerpoint/2010/main" val="2344592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297AC-2E49-4E97-A7E8-CF1B1AA50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10 Star Jumps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5633F6-2D78-4BC2-8026-E819E89B7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5078" y="2141038"/>
            <a:ext cx="47625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074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145</Words>
  <Application>Microsoft Office PowerPoint</Application>
  <PresentationFormat>Widescreen</PresentationFormat>
  <Paragraphs>27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Fitness and Sports evening</vt:lpstr>
      <vt:lpstr>How to take a pulse  Count your pulse for 15 seconds and multiply by 4</vt:lpstr>
      <vt:lpstr>Warm up Time!</vt:lpstr>
      <vt:lpstr>Walk on the spot for 30 seconds</vt:lpstr>
      <vt:lpstr>Pretend you have a hula-hoop</vt:lpstr>
      <vt:lpstr>Rotate your arms at the size of a:</vt:lpstr>
      <vt:lpstr>March for 30 seconds</vt:lpstr>
      <vt:lpstr>Exercise time</vt:lpstr>
      <vt:lpstr>10 Star Jumps</vt:lpstr>
      <vt:lpstr>Balance on one leg</vt:lpstr>
      <vt:lpstr>4 Push Ups</vt:lpstr>
      <vt:lpstr>Jog on the spot for a 30 seconds</vt:lpstr>
      <vt:lpstr>Throw and catch something</vt:lpstr>
      <vt:lpstr>Time to take your pulse again.</vt:lpstr>
      <vt:lpstr>Cool down and stretch</vt:lpstr>
      <vt:lpstr>Hold these stretch's for 10 seconds on each side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stretch's do you know?</vt:lpstr>
      <vt:lpstr>Time to take your pulse for the last time.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Fitness and Sports evening</dc:title>
  <dc:creator>Gussman, Dylan</dc:creator>
  <cp:lastModifiedBy>Julian Greer</cp:lastModifiedBy>
  <cp:revision>7</cp:revision>
  <dcterms:created xsi:type="dcterms:W3CDTF">2021-01-27T09:19:03Z</dcterms:created>
  <dcterms:modified xsi:type="dcterms:W3CDTF">2021-01-30T12:19:13Z</dcterms:modified>
</cp:coreProperties>
</file>