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4"/>
  </p:notesMasterIdLst>
  <p:handoutMasterIdLst>
    <p:handoutMasterId r:id="rId35"/>
  </p:handoutMasterIdLst>
  <p:sldIdLst>
    <p:sldId id="450" r:id="rId2"/>
    <p:sldId id="257" r:id="rId3"/>
    <p:sldId id="256" r:id="rId4"/>
    <p:sldId id="357" r:id="rId5"/>
    <p:sldId id="451" r:id="rId6"/>
    <p:sldId id="390" r:id="rId7"/>
    <p:sldId id="306" r:id="rId8"/>
    <p:sldId id="307" r:id="rId9"/>
    <p:sldId id="320" r:id="rId10"/>
    <p:sldId id="448" r:id="rId11"/>
    <p:sldId id="318" r:id="rId12"/>
    <p:sldId id="449" r:id="rId13"/>
    <p:sldId id="452" r:id="rId14"/>
    <p:sldId id="422" r:id="rId15"/>
    <p:sldId id="325" r:id="rId16"/>
    <p:sldId id="377" r:id="rId17"/>
    <p:sldId id="391" r:id="rId18"/>
    <p:sldId id="425" r:id="rId19"/>
    <p:sldId id="428" r:id="rId20"/>
    <p:sldId id="429" r:id="rId21"/>
    <p:sldId id="431" r:id="rId22"/>
    <p:sldId id="432" r:id="rId23"/>
    <p:sldId id="433" r:id="rId24"/>
    <p:sldId id="434" r:id="rId25"/>
    <p:sldId id="436" r:id="rId26"/>
    <p:sldId id="437" r:id="rId27"/>
    <p:sldId id="438" r:id="rId28"/>
    <p:sldId id="269" r:id="rId29"/>
    <p:sldId id="270" r:id="rId30"/>
    <p:sldId id="453" r:id="rId31"/>
    <p:sldId id="454" r:id="rId32"/>
    <p:sldId id="455" r:id="rId33"/>
  </p:sldIdLst>
  <p:sldSz cx="9144000" cy="6858000" type="screen4x3"/>
  <p:notesSz cx="9926638" cy="6797675"/>
  <p:defaultTextStyle>
    <a:defPPr>
      <a:defRPr lang="en-GB"/>
    </a:defPPr>
    <a:lvl1pPr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5CF"/>
    <a:srgbClr val="D2F6D3"/>
    <a:srgbClr val="D3F5E1"/>
    <a:srgbClr val="FFFF99"/>
    <a:srgbClr val="85CBFF"/>
    <a:srgbClr val="66CCFF"/>
    <a:srgbClr val="F8F6C8"/>
    <a:srgbClr val="F7F4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0" autoAdjust="0"/>
    <p:restoredTop sz="94610" autoAdjust="0"/>
  </p:normalViewPr>
  <p:slideViewPr>
    <p:cSldViewPr>
      <p:cViewPr varScale="1">
        <p:scale>
          <a:sx n="64" d="100"/>
          <a:sy n="64" d="100"/>
        </p:scale>
        <p:origin x="13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530CC4C6-6316-4DD8-94D7-E272FDB36664}"/>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FontTx/>
              <a:buNone/>
              <a:defRPr sz="1200" b="0">
                <a:latin typeface="Arial" charset="0"/>
              </a:defRPr>
            </a:lvl1pPr>
          </a:lstStyle>
          <a:p>
            <a:pPr>
              <a:defRPr/>
            </a:pPr>
            <a:endParaRPr lang="en-GB"/>
          </a:p>
        </p:txBody>
      </p:sp>
      <p:sp>
        <p:nvSpPr>
          <p:cNvPr id="80899" name="Rectangle 3">
            <a:extLst>
              <a:ext uri="{FF2B5EF4-FFF2-40B4-BE49-F238E27FC236}">
                <a16:creationId xmlns:a16="http://schemas.microsoft.com/office/drawing/2014/main" id="{E18C83B1-6AAF-41FB-9AA3-71C1D8D16363}"/>
              </a:ext>
            </a:extLst>
          </p:cNvPr>
          <p:cNvSpPr>
            <a:spLocks noGrp="1" noChangeArrowheads="1"/>
          </p:cNvSpPr>
          <p:nvPr>
            <p:ph type="dt" sz="quarter" idx="1"/>
          </p:nvPr>
        </p:nvSpPr>
        <p:spPr bwMode="auto">
          <a:xfrm>
            <a:off x="5622925"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b="0">
                <a:latin typeface="Arial" charset="0"/>
              </a:defRPr>
            </a:lvl1pPr>
          </a:lstStyle>
          <a:p>
            <a:pPr>
              <a:defRPr/>
            </a:pPr>
            <a:endParaRPr lang="en-GB"/>
          </a:p>
        </p:txBody>
      </p:sp>
      <p:sp>
        <p:nvSpPr>
          <p:cNvPr id="80900" name="Rectangle 4">
            <a:extLst>
              <a:ext uri="{FF2B5EF4-FFF2-40B4-BE49-F238E27FC236}">
                <a16:creationId xmlns:a16="http://schemas.microsoft.com/office/drawing/2014/main" id="{15257A37-79F0-489D-90D7-8677366DF7F3}"/>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FontTx/>
              <a:buNone/>
              <a:defRPr sz="1200" b="0">
                <a:latin typeface="Arial" charset="0"/>
              </a:defRPr>
            </a:lvl1pPr>
          </a:lstStyle>
          <a:p>
            <a:pPr>
              <a:defRPr/>
            </a:pPr>
            <a:endParaRPr lang="en-GB"/>
          </a:p>
        </p:txBody>
      </p:sp>
      <p:sp>
        <p:nvSpPr>
          <p:cNvPr id="80901" name="Rectangle 5">
            <a:extLst>
              <a:ext uri="{FF2B5EF4-FFF2-40B4-BE49-F238E27FC236}">
                <a16:creationId xmlns:a16="http://schemas.microsoft.com/office/drawing/2014/main" id="{A5FDA435-E32E-4AC8-912B-1BD4DA407BE5}"/>
              </a:ext>
            </a:extLst>
          </p:cNvPr>
          <p:cNvSpPr>
            <a:spLocks noGrp="1" noChangeArrowheads="1"/>
          </p:cNvSpPr>
          <p:nvPr>
            <p:ph type="sldNum" sz="quarter" idx="3"/>
          </p:nvPr>
        </p:nvSpPr>
        <p:spPr bwMode="auto">
          <a:xfrm>
            <a:off x="5622925"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DC488346-8A10-4ADD-BD0C-601C3EDCD00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1056B48-4277-4288-BEBC-554F72A894B8}"/>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FontTx/>
              <a:buNone/>
              <a:defRPr sz="1200" b="0">
                <a:latin typeface="Arial" charset="0"/>
              </a:defRPr>
            </a:lvl1pPr>
          </a:lstStyle>
          <a:p>
            <a:pPr>
              <a:defRPr/>
            </a:pPr>
            <a:endParaRPr lang="en-GB"/>
          </a:p>
        </p:txBody>
      </p:sp>
      <p:sp>
        <p:nvSpPr>
          <p:cNvPr id="83971" name="Rectangle 3">
            <a:extLst>
              <a:ext uri="{FF2B5EF4-FFF2-40B4-BE49-F238E27FC236}">
                <a16:creationId xmlns:a16="http://schemas.microsoft.com/office/drawing/2014/main" id="{20694BB2-EBF6-4DBC-8C2E-48794EDD02E0}"/>
              </a:ext>
            </a:extLst>
          </p:cNvPr>
          <p:cNvSpPr>
            <a:spLocks noGrp="1" noChangeArrowheads="1"/>
          </p:cNvSpPr>
          <p:nvPr>
            <p:ph type="dt" idx="1"/>
          </p:nvPr>
        </p:nvSpPr>
        <p:spPr bwMode="auto">
          <a:xfrm>
            <a:off x="5622925"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b="0">
                <a:latin typeface="Arial" charset="0"/>
              </a:defRPr>
            </a:lvl1pPr>
          </a:lstStyle>
          <a:p>
            <a:pPr>
              <a:defRPr/>
            </a:pPr>
            <a:endParaRPr lang="en-GB"/>
          </a:p>
        </p:txBody>
      </p:sp>
      <p:sp>
        <p:nvSpPr>
          <p:cNvPr id="5124" name="Rectangle 4">
            <a:extLst>
              <a:ext uri="{FF2B5EF4-FFF2-40B4-BE49-F238E27FC236}">
                <a16:creationId xmlns:a16="http://schemas.microsoft.com/office/drawing/2014/main" id="{D6A4D687-9063-4B2E-940C-9A6A121BDA3F}"/>
              </a:ext>
            </a:extLst>
          </p:cNvPr>
          <p:cNvSpPr>
            <a:spLocks noRo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a:extLst>
              <a:ext uri="{FF2B5EF4-FFF2-40B4-BE49-F238E27FC236}">
                <a16:creationId xmlns:a16="http://schemas.microsoft.com/office/drawing/2014/main" id="{7053CDF7-95B9-4A8C-AD05-9BFFF5B6B3DB}"/>
              </a:ext>
            </a:extLst>
          </p:cNvPr>
          <p:cNvSpPr>
            <a:spLocks noGrp="1" noChangeArrowheads="1"/>
          </p:cNvSpPr>
          <p:nvPr>
            <p:ph type="body" sz="quarter" idx="3"/>
          </p:nvPr>
        </p:nvSpPr>
        <p:spPr bwMode="auto">
          <a:xfrm>
            <a:off x="992188" y="3228975"/>
            <a:ext cx="7942262" cy="3059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3974" name="Rectangle 6">
            <a:extLst>
              <a:ext uri="{FF2B5EF4-FFF2-40B4-BE49-F238E27FC236}">
                <a16:creationId xmlns:a16="http://schemas.microsoft.com/office/drawing/2014/main" id="{C0A3D672-029F-4478-BF9B-6EA749D4D602}"/>
              </a:ext>
            </a:extLst>
          </p:cNvPr>
          <p:cNvSpPr>
            <a:spLocks noGrp="1" noChangeArrowheads="1"/>
          </p:cNvSpPr>
          <p:nvPr>
            <p:ph type="ftr" sz="quarter" idx="4"/>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FontTx/>
              <a:buNone/>
              <a:defRPr sz="1200" b="0">
                <a:latin typeface="Arial" charset="0"/>
              </a:defRPr>
            </a:lvl1pPr>
          </a:lstStyle>
          <a:p>
            <a:pPr>
              <a:defRPr/>
            </a:pPr>
            <a:endParaRPr lang="en-GB"/>
          </a:p>
        </p:txBody>
      </p:sp>
      <p:sp>
        <p:nvSpPr>
          <p:cNvPr id="83975" name="Rectangle 7">
            <a:extLst>
              <a:ext uri="{FF2B5EF4-FFF2-40B4-BE49-F238E27FC236}">
                <a16:creationId xmlns:a16="http://schemas.microsoft.com/office/drawing/2014/main" id="{E8C22897-B13D-477B-B9D0-0BE3F3C53388}"/>
              </a:ext>
            </a:extLst>
          </p:cNvPr>
          <p:cNvSpPr>
            <a:spLocks noGrp="1" noChangeArrowheads="1"/>
          </p:cNvSpPr>
          <p:nvPr>
            <p:ph type="sldNum" sz="quarter" idx="5"/>
          </p:nvPr>
        </p:nvSpPr>
        <p:spPr bwMode="auto">
          <a:xfrm>
            <a:off x="5622925"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FCA96BD6-9B37-4994-A391-4878B6C19E2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59336565-8A39-47E0-886C-12FD75312C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B13ACF33-C2C5-4A44-8643-404036DF69A1}" type="slidenum">
              <a:rPr lang="en-GB" altLang="en-US" sz="1200" b="0" smtClean="0"/>
              <a:pPr/>
              <a:t>2</a:t>
            </a:fld>
            <a:endParaRPr lang="en-GB" altLang="en-US" sz="1200" b="0"/>
          </a:p>
        </p:txBody>
      </p:sp>
      <p:sp>
        <p:nvSpPr>
          <p:cNvPr id="9219" name="Rectangle 2">
            <a:extLst>
              <a:ext uri="{FF2B5EF4-FFF2-40B4-BE49-F238E27FC236}">
                <a16:creationId xmlns:a16="http://schemas.microsoft.com/office/drawing/2014/main" id="{41B9DE5C-3F45-4B5D-BAFF-FCA98CF002F1}"/>
              </a:ext>
            </a:extLst>
          </p:cNvPr>
          <p:cNvSpPr>
            <a:spLocks noRot="1" noChangeArrowheads="1" noTextEdit="1"/>
          </p:cNvSpPr>
          <p:nvPr>
            <p:ph type="sldImg"/>
          </p:nvPr>
        </p:nvSpPr>
        <p:spPr>
          <a:ln/>
        </p:spPr>
      </p:sp>
      <p:sp>
        <p:nvSpPr>
          <p:cNvPr id="9220" name="Rectangle 3">
            <a:extLst>
              <a:ext uri="{FF2B5EF4-FFF2-40B4-BE49-F238E27FC236}">
                <a16:creationId xmlns:a16="http://schemas.microsoft.com/office/drawing/2014/main" id="{450C0629-47E9-463B-9A94-F65FE275D8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As it says just mention what is on the slide.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1A0E9DC7-9D10-41EE-A29B-0552FE8E7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9313E0D5-4109-4456-AD09-393A2681B910}" type="slidenum">
              <a:rPr lang="en-GB" altLang="en-US" sz="1200" b="0" smtClean="0"/>
              <a:pPr/>
              <a:t>3</a:t>
            </a:fld>
            <a:endParaRPr lang="en-GB" altLang="en-US" sz="1200" b="0"/>
          </a:p>
        </p:txBody>
      </p:sp>
      <p:sp>
        <p:nvSpPr>
          <p:cNvPr id="11267" name="Rectangle 2">
            <a:extLst>
              <a:ext uri="{FF2B5EF4-FFF2-40B4-BE49-F238E27FC236}">
                <a16:creationId xmlns:a16="http://schemas.microsoft.com/office/drawing/2014/main" id="{0A899219-EDDD-4E5F-A83C-3E11E3669CF9}"/>
              </a:ext>
            </a:extLst>
          </p:cNvPr>
          <p:cNvSpPr>
            <a:spLocks noRot="1" noChangeArrowheads="1" noTextEdit="1"/>
          </p:cNvSpPr>
          <p:nvPr>
            <p:ph type="sldImg"/>
          </p:nvPr>
        </p:nvSpPr>
        <p:spPr>
          <a:ln/>
        </p:spPr>
      </p:sp>
      <p:sp>
        <p:nvSpPr>
          <p:cNvPr id="11268" name="Rectangle 3">
            <a:extLst>
              <a:ext uri="{FF2B5EF4-FFF2-40B4-BE49-F238E27FC236}">
                <a16:creationId xmlns:a16="http://schemas.microsoft.com/office/drawing/2014/main" id="{80C01706-FD4E-4640-BBEC-787E7FBA5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 ask them if they think the likes of recycling is rubbish or not?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B45B07C-4362-4344-8865-B731BEDF8D09}"/>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A7A04E9D-CA72-453E-9B50-A10D2F79FA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How much rubbish there is and can they spot the double mattress. </a:t>
            </a:r>
          </a:p>
        </p:txBody>
      </p:sp>
      <p:sp>
        <p:nvSpPr>
          <p:cNvPr id="16388" name="Slide Number Placeholder 3">
            <a:extLst>
              <a:ext uri="{FF2B5EF4-FFF2-40B4-BE49-F238E27FC236}">
                <a16:creationId xmlns:a16="http://schemas.microsoft.com/office/drawing/2014/main" id="{C9E18D55-E46B-4FC4-86BE-49B4E5AE6E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D4B9C927-D714-4B1B-B7B4-247B9E857E3F}" type="slidenum">
              <a:rPr lang="en-GB" altLang="en-US" sz="1200" b="0" smtClean="0"/>
              <a:pPr/>
              <a:t>7</a:t>
            </a:fld>
            <a:endParaRPr lang="en-GB" altLang="en-US"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15619F5-B1A2-42D1-AB53-45C8335DB7B7}"/>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1487F04D-1361-4D28-B92F-4A377E10D9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Then into a big hole in the ground and why its sad for materials to be in there as not all can bio degrade over the years and the land cannot be used for years either. </a:t>
            </a:r>
          </a:p>
        </p:txBody>
      </p:sp>
      <p:sp>
        <p:nvSpPr>
          <p:cNvPr id="18436" name="Slide Number Placeholder 3">
            <a:extLst>
              <a:ext uri="{FF2B5EF4-FFF2-40B4-BE49-F238E27FC236}">
                <a16:creationId xmlns:a16="http://schemas.microsoft.com/office/drawing/2014/main" id="{15A72AAE-3E4F-45C6-9C3D-B1843D86DD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46DB3440-1D4C-46DC-B78D-A41B67F4100E}" type="slidenum">
              <a:rPr lang="en-GB" altLang="en-US" sz="1200" b="0" smtClean="0"/>
              <a:pPr/>
              <a:t>8</a:t>
            </a:fld>
            <a:endParaRPr lang="en-GB" altLang="en-US" sz="12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F2CB0F8-BBCC-4FC8-9F20-541BDAC68B37}"/>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7AD087EF-E091-4FD2-AD5D-9C8B23F399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More about the rubbish to landfill. </a:t>
            </a:r>
          </a:p>
        </p:txBody>
      </p:sp>
      <p:sp>
        <p:nvSpPr>
          <p:cNvPr id="20484" name="Slide Number Placeholder 3">
            <a:extLst>
              <a:ext uri="{FF2B5EF4-FFF2-40B4-BE49-F238E27FC236}">
                <a16:creationId xmlns:a16="http://schemas.microsoft.com/office/drawing/2014/main" id="{FBB5F807-4F1F-475A-B5E4-10D59CA59A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2F855607-8278-408F-A6F1-DF77A62A0EC2}" type="slidenum">
              <a:rPr lang="en-GB" altLang="en-US" sz="1200" b="0" smtClean="0"/>
              <a:pPr/>
              <a:t>9</a:t>
            </a:fld>
            <a:endParaRPr lang="en-GB" altLang="en-US" sz="12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3CB00A2-94BE-40B2-A089-B8C81A3582C2}"/>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8F0D6F4-E166-4C01-B10C-6A216E2471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Items that can be used from plastic bottles to make the bench and part of the coat. </a:t>
            </a:r>
          </a:p>
        </p:txBody>
      </p:sp>
      <p:sp>
        <p:nvSpPr>
          <p:cNvPr id="23556" name="Slide Number Placeholder 3">
            <a:extLst>
              <a:ext uri="{FF2B5EF4-FFF2-40B4-BE49-F238E27FC236}">
                <a16:creationId xmlns:a16="http://schemas.microsoft.com/office/drawing/2014/main" id="{9C734987-9CF5-4C13-812B-CE066DAA8A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963EF420-9533-426B-8406-212B1BB53FFD}" type="slidenum">
              <a:rPr lang="en-GB" altLang="en-US" sz="1200" b="0" smtClean="0"/>
              <a:pPr/>
              <a:t>11</a:t>
            </a:fld>
            <a:endParaRPr lang="en-GB" alt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2A2BC7E-E308-49A2-A708-1B8C240FB98E}"/>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75F574DE-98FB-40D1-B691-382E7C9710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Explain how paper is reused and what it then turns out to be like. </a:t>
            </a:r>
          </a:p>
        </p:txBody>
      </p:sp>
      <p:sp>
        <p:nvSpPr>
          <p:cNvPr id="41988" name="Slide Number Placeholder 3">
            <a:extLst>
              <a:ext uri="{FF2B5EF4-FFF2-40B4-BE49-F238E27FC236}">
                <a16:creationId xmlns:a16="http://schemas.microsoft.com/office/drawing/2014/main" id="{11E6989E-1126-4633-B56E-0F4557C1D0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088612C8-B2AA-47A1-AEA3-D8671C5C3545}" type="slidenum">
              <a:rPr lang="en-GB" altLang="en-US" sz="1200" b="0" smtClean="0"/>
              <a:pPr/>
              <a:t>28</a:t>
            </a:fld>
            <a:endParaRPr lang="en-GB" altLang="en-US" sz="12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F93A7D5-695F-49CB-996C-BDC52EDF2CC8}"/>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19E8BD06-B282-45E2-B90F-DACACA70D0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How within a matter of weeks it can be back at the beginning again.</a:t>
            </a:r>
          </a:p>
        </p:txBody>
      </p:sp>
      <p:sp>
        <p:nvSpPr>
          <p:cNvPr id="44036" name="Slide Number Placeholder 3">
            <a:extLst>
              <a:ext uri="{FF2B5EF4-FFF2-40B4-BE49-F238E27FC236}">
                <a16:creationId xmlns:a16="http://schemas.microsoft.com/office/drawing/2014/main" id="{82B7EC68-06A2-47BB-B513-8C7A8136FF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1AE0C28A-E595-43DB-A4F2-86DBA1BE03A6}" type="slidenum">
              <a:rPr lang="en-GB" altLang="en-US" sz="1200" b="0" smtClean="0"/>
              <a:pPr/>
              <a:t>29</a:t>
            </a:fld>
            <a:endParaRPr lang="en-GB" altLang="en-US"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95536" y="1693069"/>
            <a:ext cx="8229600" cy="427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FFA908D4-B7AC-44D6-A38D-D15DDD5F3E44}"/>
              </a:ext>
            </a:extLst>
          </p:cNvPr>
          <p:cNvSpPr>
            <a:spLocks noGrp="1" noChangeArrowheads="1"/>
          </p:cNvSpPr>
          <p:nvPr>
            <p:ph type="ftr" sz="quarter" idx="10"/>
          </p:nvPr>
        </p:nvSpPr>
        <p:spPr/>
        <p:txBody>
          <a:bodyPr/>
          <a:lstStyle>
            <a:lvl1pPr>
              <a:defRPr/>
            </a:lvl1pPr>
          </a:lstStyle>
          <a:p>
            <a:pPr>
              <a:defRPr/>
            </a:pPr>
            <a:endParaRPr lang="en-GB"/>
          </a:p>
        </p:txBody>
      </p:sp>
      <p:sp>
        <p:nvSpPr>
          <p:cNvPr id="5" name="Rectangle 7">
            <a:extLst>
              <a:ext uri="{FF2B5EF4-FFF2-40B4-BE49-F238E27FC236}">
                <a16:creationId xmlns:a16="http://schemas.microsoft.com/office/drawing/2014/main" id="{1DAF204E-BD5F-4749-AA6B-2ABCC03369B6}"/>
              </a:ext>
            </a:extLst>
          </p:cNvPr>
          <p:cNvSpPr>
            <a:spLocks noGrp="1" noChangeArrowheads="1"/>
          </p:cNvSpPr>
          <p:nvPr>
            <p:ph type="sldNum" sz="quarter" idx="11"/>
          </p:nvPr>
        </p:nvSpPr>
        <p:spPr/>
        <p:txBody>
          <a:bodyPr/>
          <a:lstStyle>
            <a:lvl1pPr>
              <a:defRPr/>
            </a:lvl1pPr>
          </a:lstStyle>
          <a:p>
            <a:pPr>
              <a:defRPr/>
            </a:pPr>
            <a:fld id="{2DAD46D4-6664-4D68-8D85-DD3F9102DCCF}" type="slidenum">
              <a:rPr lang="en-GB" altLang="en-US"/>
              <a:pPr>
                <a:defRPr/>
              </a:pPr>
              <a:t>‹#›</a:t>
            </a:fld>
            <a:endParaRPr lang="en-GB" altLang="en-US"/>
          </a:p>
        </p:txBody>
      </p:sp>
    </p:spTree>
    <p:extLst>
      <p:ext uri="{BB962C8B-B14F-4D97-AF65-F5344CB8AC3E}">
        <p14:creationId xmlns:p14="http://schemas.microsoft.com/office/powerpoint/2010/main" val="699907413"/>
      </p:ext>
    </p:extLst>
  </p:cSld>
  <p:clrMapOvr>
    <a:masterClrMapping/>
  </p:clrMapOvr>
  <p:transition spd="slow" advClick="0" advTm="2500"/>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27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814763"/>
            <a:ext cx="4038600" cy="2062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DBC82EAA-C878-4172-973D-D3C3442FE029}"/>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43809B4-BB6F-47FC-9A1D-130BB11B4F0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7">
            <a:extLst>
              <a:ext uri="{FF2B5EF4-FFF2-40B4-BE49-F238E27FC236}">
                <a16:creationId xmlns:a16="http://schemas.microsoft.com/office/drawing/2014/main" id="{996C0B29-F919-4B55-A77E-7BA9AB98EBED}"/>
              </a:ext>
            </a:extLst>
          </p:cNvPr>
          <p:cNvSpPr>
            <a:spLocks noGrp="1" noChangeArrowheads="1"/>
          </p:cNvSpPr>
          <p:nvPr>
            <p:ph type="sldNum" sz="quarter" idx="12"/>
          </p:nvPr>
        </p:nvSpPr>
        <p:spPr>
          <a:ln/>
        </p:spPr>
        <p:txBody>
          <a:bodyPr/>
          <a:lstStyle>
            <a:lvl1pPr>
              <a:defRPr/>
            </a:lvl1pPr>
          </a:lstStyle>
          <a:p>
            <a:pPr>
              <a:defRPr/>
            </a:pPr>
            <a:fld id="{C3CA8E81-AF56-4682-B85A-CB26A7890635}" type="slidenum">
              <a:rPr lang="en-GB" altLang="en-US"/>
              <a:pPr>
                <a:defRPr/>
              </a:pPr>
              <a:t>‹#›</a:t>
            </a:fld>
            <a:endParaRPr lang="en-GB" altLang="en-US"/>
          </a:p>
        </p:txBody>
      </p:sp>
    </p:spTree>
    <p:extLst>
      <p:ext uri="{BB962C8B-B14F-4D97-AF65-F5344CB8AC3E}">
        <p14:creationId xmlns:p14="http://schemas.microsoft.com/office/powerpoint/2010/main" val="1360350817"/>
      </p:ext>
    </p:extLst>
  </p:cSld>
  <p:clrMapOvr>
    <a:masterClrMapping/>
  </p:clrMapOvr>
  <p:transition spd="slow" advClick="0" advTm="2500"/>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a:extLst>
              <a:ext uri="{FF2B5EF4-FFF2-40B4-BE49-F238E27FC236}">
                <a16:creationId xmlns:a16="http://schemas.microsoft.com/office/drawing/2014/main" id="{9BDDBC90-7B85-4A1A-A86A-C1CBDE855845}"/>
              </a:ext>
            </a:extLst>
          </p:cNvPr>
          <p:cNvSpPr>
            <a:spLocks noGrp="1" noChangeArrowheads="1"/>
          </p:cNvSpPr>
          <p:nvPr>
            <p:ph type="ftr" sz="quarter" idx="10"/>
          </p:nvPr>
        </p:nvSpPr>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0B7D0D25-3B9E-4C9C-B696-45C212320EA1}"/>
              </a:ext>
            </a:extLst>
          </p:cNvPr>
          <p:cNvSpPr>
            <a:spLocks noGrp="1" noChangeArrowheads="1"/>
          </p:cNvSpPr>
          <p:nvPr>
            <p:ph type="sldNum" sz="quarter" idx="11"/>
          </p:nvPr>
        </p:nvSpPr>
        <p:spPr/>
        <p:txBody>
          <a:bodyPr/>
          <a:lstStyle>
            <a:lvl1pPr>
              <a:defRPr/>
            </a:lvl1pPr>
          </a:lstStyle>
          <a:p>
            <a:pPr>
              <a:defRPr/>
            </a:pPr>
            <a:fld id="{B8273471-29D9-40C5-8022-3A6FCD1400C5}" type="slidenum">
              <a:rPr lang="en-GB" altLang="en-US"/>
              <a:pPr>
                <a:defRPr/>
              </a:pPr>
              <a:t>‹#›</a:t>
            </a:fld>
            <a:endParaRPr lang="en-GB" altLang="en-US"/>
          </a:p>
        </p:txBody>
      </p:sp>
    </p:spTree>
    <p:extLst>
      <p:ext uri="{BB962C8B-B14F-4D97-AF65-F5344CB8AC3E}">
        <p14:creationId xmlns:p14="http://schemas.microsoft.com/office/powerpoint/2010/main" val="2687889640"/>
      </p:ext>
    </p:extLst>
  </p:cSld>
  <p:clrMapOvr>
    <a:masterClrMapping/>
  </p:clrMapOvr>
  <p:transition spd="slow" advClick="0" advTm="250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EF769D5-2946-447F-ABED-80536C526800}"/>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6">
            <a:extLst>
              <a:ext uri="{FF2B5EF4-FFF2-40B4-BE49-F238E27FC236}">
                <a16:creationId xmlns:a16="http://schemas.microsoft.com/office/drawing/2014/main" id="{B8935D38-CD06-4572-8F5D-3A055C696A5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7">
            <a:extLst>
              <a:ext uri="{FF2B5EF4-FFF2-40B4-BE49-F238E27FC236}">
                <a16:creationId xmlns:a16="http://schemas.microsoft.com/office/drawing/2014/main" id="{4CF286BA-57DE-4B65-B29B-549DD1E6E33A}"/>
              </a:ext>
            </a:extLst>
          </p:cNvPr>
          <p:cNvSpPr>
            <a:spLocks noGrp="1" noChangeArrowheads="1"/>
          </p:cNvSpPr>
          <p:nvPr>
            <p:ph type="sldNum" sz="quarter" idx="12"/>
          </p:nvPr>
        </p:nvSpPr>
        <p:spPr>
          <a:ln/>
        </p:spPr>
        <p:txBody>
          <a:bodyPr/>
          <a:lstStyle>
            <a:lvl1pPr>
              <a:defRPr/>
            </a:lvl1pPr>
          </a:lstStyle>
          <a:p>
            <a:pPr>
              <a:defRPr/>
            </a:pPr>
            <a:fld id="{F00E0953-73EE-4C60-96C5-03A1469537C5}" type="slidenum">
              <a:rPr lang="en-GB" altLang="en-US"/>
              <a:pPr>
                <a:defRPr/>
              </a:pPr>
              <a:t>‹#›</a:t>
            </a:fld>
            <a:endParaRPr lang="en-GB" altLang="en-US"/>
          </a:p>
        </p:txBody>
      </p:sp>
    </p:spTree>
    <p:extLst>
      <p:ext uri="{BB962C8B-B14F-4D97-AF65-F5344CB8AC3E}">
        <p14:creationId xmlns:p14="http://schemas.microsoft.com/office/powerpoint/2010/main" val="1959360550"/>
      </p:ext>
    </p:extLst>
  </p:cSld>
  <p:clrMapOvr>
    <a:masterClrMapping/>
  </p:clrMapOvr>
  <p:transition spd="slow" advClick="0" advTm="2500"/>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199E5BA-9B3A-4682-AC6E-A02A61E54D6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396B542-8851-4A2F-A4A6-329E72B6D79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C9DCBA71-105A-4D4C-AF91-C69654949CFD}"/>
              </a:ext>
            </a:extLst>
          </p:cNvPr>
          <p:cNvSpPr>
            <a:spLocks noGrp="1" noChangeArrowheads="1"/>
          </p:cNvSpPr>
          <p:nvPr>
            <p:ph type="sldNum" sz="quarter" idx="12"/>
          </p:nvPr>
        </p:nvSpPr>
        <p:spPr>
          <a:ln/>
        </p:spPr>
        <p:txBody>
          <a:bodyPr/>
          <a:lstStyle>
            <a:lvl1pPr>
              <a:defRPr/>
            </a:lvl1pPr>
          </a:lstStyle>
          <a:p>
            <a:pPr>
              <a:defRPr/>
            </a:pPr>
            <a:fld id="{C7FA8CB7-A1E7-4C4D-B62C-48E43FDCE3BC}" type="slidenum">
              <a:rPr lang="en-GB" altLang="en-US"/>
              <a:pPr>
                <a:defRPr/>
              </a:pPr>
              <a:t>‹#›</a:t>
            </a:fld>
            <a:endParaRPr lang="en-GB" altLang="en-US"/>
          </a:p>
        </p:txBody>
      </p:sp>
    </p:spTree>
    <p:extLst>
      <p:ext uri="{BB962C8B-B14F-4D97-AF65-F5344CB8AC3E}">
        <p14:creationId xmlns:p14="http://schemas.microsoft.com/office/powerpoint/2010/main" val="2504723018"/>
      </p:ext>
    </p:extLst>
  </p:cSld>
  <p:clrMapOvr>
    <a:masterClrMapping/>
  </p:clrMapOvr>
  <p:transition spd="slow" advClick="0" advTm="2500"/>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0E21C2E6-0D96-4AA0-806B-B3EE20442F6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C33816AB-75D2-4F2C-BC3F-EABC7F36BD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FC1671AC-61E0-4C36-8154-76DE257A93ED}"/>
              </a:ext>
            </a:extLst>
          </p:cNvPr>
          <p:cNvSpPr>
            <a:spLocks noGrp="1" noChangeArrowheads="1"/>
          </p:cNvSpPr>
          <p:nvPr>
            <p:ph type="sldNum" sz="quarter" idx="12"/>
          </p:nvPr>
        </p:nvSpPr>
        <p:spPr>
          <a:ln/>
        </p:spPr>
        <p:txBody>
          <a:bodyPr/>
          <a:lstStyle>
            <a:lvl1pPr>
              <a:defRPr/>
            </a:lvl1pPr>
          </a:lstStyle>
          <a:p>
            <a:pPr>
              <a:defRPr/>
            </a:pPr>
            <a:fld id="{D07EDD14-A6D5-4DBE-AE20-82227A211A56}" type="slidenum">
              <a:rPr lang="en-GB" altLang="en-US"/>
              <a:pPr>
                <a:defRPr/>
              </a:pPr>
              <a:t>‹#›</a:t>
            </a:fld>
            <a:endParaRPr lang="en-GB" altLang="en-US"/>
          </a:p>
        </p:txBody>
      </p:sp>
    </p:spTree>
    <p:extLst>
      <p:ext uri="{BB962C8B-B14F-4D97-AF65-F5344CB8AC3E}">
        <p14:creationId xmlns:p14="http://schemas.microsoft.com/office/powerpoint/2010/main" val="1998268300"/>
      </p:ext>
    </p:extLst>
  </p:cSld>
  <p:clrMapOvr>
    <a:masterClrMapping/>
  </p:clrMapOvr>
  <p:transition spd="slow" advClick="0" advTm="2500"/>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022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602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E070AB21-4F14-47A7-99CD-80D9D1AE734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35CB8462-762B-4776-87E4-2B0B0C03F1A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898F84C4-93E5-419C-BE74-73B3F708808F}"/>
              </a:ext>
            </a:extLst>
          </p:cNvPr>
          <p:cNvSpPr>
            <a:spLocks noGrp="1" noChangeArrowheads="1"/>
          </p:cNvSpPr>
          <p:nvPr>
            <p:ph type="sldNum" sz="quarter" idx="12"/>
          </p:nvPr>
        </p:nvSpPr>
        <p:spPr>
          <a:ln/>
        </p:spPr>
        <p:txBody>
          <a:bodyPr/>
          <a:lstStyle>
            <a:lvl1pPr>
              <a:defRPr/>
            </a:lvl1pPr>
          </a:lstStyle>
          <a:p>
            <a:pPr>
              <a:defRPr/>
            </a:pPr>
            <a:fld id="{4507EC3E-A271-4186-B2A8-E613CB1A0584}" type="slidenum">
              <a:rPr lang="en-GB" altLang="en-US"/>
              <a:pPr>
                <a:defRPr/>
              </a:pPr>
              <a:t>‹#›</a:t>
            </a:fld>
            <a:endParaRPr lang="en-GB" altLang="en-US"/>
          </a:p>
        </p:txBody>
      </p:sp>
    </p:spTree>
    <p:extLst>
      <p:ext uri="{BB962C8B-B14F-4D97-AF65-F5344CB8AC3E}">
        <p14:creationId xmlns:p14="http://schemas.microsoft.com/office/powerpoint/2010/main" val="2491941465"/>
      </p:ext>
    </p:extLst>
  </p:cSld>
  <p:clrMapOvr>
    <a:masterClrMapping/>
  </p:clrMapOvr>
  <p:transition spd="slow" advClick="0" advTm="250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988D341C-43B3-4318-9105-4BFB24EF45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5805488"/>
            <a:ext cx="243046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FA0FDDB1-38A9-4DED-9B24-75CEDA05F7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0788" y="6038850"/>
            <a:ext cx="2540000"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a:extLst>
              <a:ext uri="{FF2B5EF4-FFF2-40B4-BE49-F238E27FC236}">
                <a16:creationId xmlns:a16="http://schemas.microsoft.com/office/drawing/2014/main" id="{B834BD22-AEFD-4CA6-A05A-72A95BEBC1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63938" y="6032500"/>
            <a:ext cx="193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7200" y="3814763"/>
            <a:ext cx="8229600" cy="2062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a:extLst>
              <a:ext uri="{FF2B5EF4-FFF2-40B4-BE49-F238E27FC236}">
                <a16:creationId xmlns:a16="http://schemas.microsoft.com/office/drawing/2014/main" id="{C381CEE1-0B4E-4213-A585-55276E9E5C6A}"/>
              </a:ext>
            </a:extLst>
          </p:cNvPr>
          <p:cNvSpPr>
            <a:spLocks noGrp="1" noChangeArrowheads="1"/>
          </p:cNvSpPr>
          <p:nvPr>
            <p:ph type="dt" sz="half" idx="10"/>
          </p:nvPr>
        </p:nvSpPr>
        <p:spPr/>
        <p:txBody>
          <a:bodyPr/>
          <a:lstStyle>
            <a:lvl1pPr>
              <a:defRPr/>
            </a:lvl1pPr>
          </a:lstStyle>
          <a:p>
            <a:pPr>
              <a:defRPr/>
            </a:pPr>
            <a:endParaRPr lang="en-GB"/>
          </a:p>
        </p:txBody>
      </p:sp>
      <p:sp>
        <p:nvSpPr>
          <p:cNvPr id="10" name="Footer Placeholder 9">
            <a:extLst>
              <a:ext uri="{FF2B5EF4-FFF2-40B4-BE49-F238E27FC236}">
                <a16:creationId xmlns:a16="http://schemas.microsoft.com/office/drawing/2014/main" id="{E3345D7F-1A6B-4F3A-AAAF-FD175550B64E}"/>
              </a:ext>
            </a:extLst>
          </p:cNvPr>
          <p:cNvSpPr>
            <a:spLocks noGrp="1" noChangeArrowheads="1"/>
          </p:cNvSpPr>
          <p:nvPr>
            <p:ph type="ftr" sz="quarter" idx="11"/>
          </p:nvPr>
        </p:nvSpPr>
        <p:spPr/>
        <p:txBody>
          <a:bodyPr/>
          <a:lstStyle>
            <a:lvl1pPr>
              <a:defRPr/>
            </a:lvl1pPr>
          </a:lstStyle>
          <a:p>
            <a:pPr>
              <a:defRPr/>
            </a:pPr>
            <a:endParaRPr lang="en-GB"/>
          </a:p>
        </p:txBody>
      </p:sp>
      <p:sp>
        <p:nvSpPr>
          <p:cNvPr id="11" name="Slide Number Placeholder 10">
            <a:extLst>
              <a:ext uri="{FF2B5EF4-FFF2-40B4-BE49-F238E27FC236}">
                <a16:creationId xmlns:a16="http://schemas.microsoft.com/office/drawing/2014/main" id="{24AE3219-2907-4350-AE13-373B4125AD17}"/>
              </a:ext>
            </a:extLst>
          </p:cNvPr>
          <p:cNvSpPr>
            <a:spLocks noGrp="1" noChangeArrowheads="1"/>
          </p:cNvSpPr>
          <p:nvPr>
            <p:ph type="sldNum" sz="quarter" idx="12"/>
          </p:nvPr>
        </p:nvSpPr>
        <p:spPr/>
        <p:txBody>
          <a:bodyPr/>
          <a:lstStyle>
            <a:lvl1pPr>
              <a:defRPr/>
            </a:lvl1pPr>
          </a:lstStyle>
          <a:p>
            <a:pPr>
              <a:defRPr/>
            </a:pPr>
            <a:fld id="{BE4D1866-683F-4589-8BEF-9CB9095383DD}" type="slidenum">
              <a:rPr lang="en-GB" altLang="en-US"/>
              <a:pPr>
                <a:defRPr/>
              </a:pPr>
              <a:t>‹#›</a:t>
            </a:fld>
            <a:endParaRPr lang="en-GB" altLang="en-US"/>
          </a:p>
        </p:txBody>
      </p:sp>
    </p:spTree>
    <p:extLst>
      <p:ext uri="{BB962C8B-B14F-4D97-AF65-F5344CB8AC3E}">
        <p14:creationId xmlns:p14="http://schemas.microsoft.com/office/powerpoint/2010/main" val="2298131624"/>
      </p:ext>
    </p:extLst>
  </p:cSld>
  <p:clrMapOvr>
    <a:masterClrMapping/>
  </p:clrMapOvr>
  <p:transition spd="slow" advClick="0" advTm="2500"/>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27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27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3596C347-428C-4A9C-BE62-273231B082A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E101CBB-50DC-4BF5-83DB-22E88A62979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ED7D5575-E0D8-46F1-B08A-D88A829AA43A}"/>
              </a:ext>
            </a:extLst>
          </p:cNvPr>
          <p:cNvSpPr>
            <a:spLocks noGrp="1" noChangeArrowheads="1"/>
          </p:cNvSpPr>
          <p:nvPr>
            <p:ph type="sldNum" sz="quarter" idx="12"/>
          </p:nvPr>
        </p:nvSpPr>
        <p:spPr>
          <a:ln/>
        </p:spPr>
        <p:txBody>
          <a:bodyPr/>
          <a:lstStyle>
            <a:lvl1pPr>
              <a:defRPr/>
            </a:lvl1pPr>
          </a:lstStyle>
          <a:p>
            <a:pPr>
              <a:defRPr/>
            </a:pPr>
            <a:fld id="{0EDC6A1D-59A1-4BC6-BC05-CF4C7C7E0250}" type="slidenum">
              <a:rPr lang="en-GB" altLang="en-US"/>
              <a:pPr>
                <a:defRPr/>
              </a:pPr>
              <a:t>‹#›</a:t>
            </a:fld>
            <a:endParaRPr lang="en-GB" altLang="en-US"/>
          </a:p>
        </p:txBody>
      </p:sp>
    </p:spTree>
    <p:extLst>
      <p:ext uri="{BB962C8B-B14F-4D97-AF65-F5344CB8AC3E}">
        <p14:creationId xmlns:p14="http://schemas.microsoft.com/office/powerpoint/2010/main" val="1201449096"/>
      </p:ext>
    </p:extLst>
  </p:cSld>
  <p:clrMapOvr>
    <a:masterClrMapping/>
  </p:clrMapOvr>
  <p:transition spd="slow" advClick="0" advTm="2500"/>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814763"/>
            <a:ext cx="4038600" cy="2062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814763"/>
            <a:ext cx="4038600" cy="2062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602BF217-3D87-4759-8751-78A192C51282}"/>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B40287DE-9F8A-4B7F-BDE9-A54E9BF076F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7">
            <a:extLst>
              <a:ext uri="{FF2B5EF4-FFF2-40B4-BE49-F238E27FC236}">
                <a16:creationId xmlns:a16="http://schemas.microsoft.com/office/drawing/2014/main" id="{9E23DEA0-2071-4458-AA48-77317AEBFCAE}"/>
              </a:ext>
            </a:extLst>
          </p:cNvPr>
          <p:cNvSpPr>
            <a:spLocks noGrp="1" noChangeArrowheads="1"/>
          </p:cNvSpPr>
          <p:nvPr>
            <p:ph type="sldNum" sz="quarter" idx="12"/>
          </p:nvPr>
        </p:nvSpPr>
        <p:spPr>
          <a:ln/>
        </p:spPr>
        <p:txBody>
          <a:bodyPr/>
          <a:lstStyle>
            <a:lvl1pPr>
              <a:defRPr/>
            </a:lvl1pPr>
          </a:lstStyle>
          <a:p>
            <a:pPr>
              <a:defRPr/>
            </a:pPr>
            <a:fld id="{17C1A0B5-B7BE-407C-A9C5-D11EB7A44268}" type="slidenum">
              <a:rPr lang="en-GB" altLang="en-US"/>
              <a:pPr>
                <a:defRPr/>
              </a:pPr>
              <a:t>‹#›</a:t>
            </a:fld>
            <a:endParaRPr lang="en-GB" altLang="en-US"/>
          </a:p>
        </p:txBody>
      </p:sp>
    </p:spTree>
    <p:extLst>
      <p:ext uri="{BB962C8B-B14F-4D97-AF65-F5344CB8AC3E}">
        <p14:creationId xmlns:p14="http://schemas.microsoft.com/office/powerpoint/2010/main" val="177305152"/>
      </p:ext>
    </p:extLst>
  </p:cSld>
  <p:clrMapOvr>
    <a:masterClrMapping/>
  </p:clrMapOvr>
  <p:transition spd="slow" advClick="0" advTm="25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011DAA6C-1789-40C1-A199-2F73D9F5221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Title of slide</a:t>
            </a:r>
          </a:p>
        </p:txBody>
      </p:sp>
      <p:sp>
        <p:nvSpPr>
          <p:cNvPr id="1027" name="Rectangle 4">
            <a:extLst>
              <a:ext uri="{FF2B5EF4-FFF2-40B4-BE49-F238E27FC236}">
                <a16:creationId xmlns:a16="http://schemas.microsoft.com/office/drawing/2014/main" id="{76A910AD-E7BB-4026-9588-6A3B8E3C1374}"/>
              </a:ext>
            </a:extLst>
          </p:cNvPr>
          <p:cNvSpPr>
            <a:spLocks noGrp="1" noChangeArrowheads="1"/>
          </p:cNvSpPr>
          <p:nvPr>
            <p:ph type="body" idx="1"/>
          </p:nvPr>
        </p:nvSpPr>
        <p:spPr bwMode="auto">
          <a:xfrm>
            <a:off x="468313" y="1693863"/>
            <a:ext cx="82296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General information</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0357" name="Rectangle 5">
            <a:extLst>
              <a:ext uri="{FF2B5EF4-FFF2-40B4-BE49-F238E27FC236}">
                <a16:creationId xmlns:a16="http://schemas.microsoft.com/office/drawing/2014/main" id="{A8D1ED4A-204B-4567-9419-8C426A74828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FontTx/>
              <a:buNone/>
              <a:defRPr sz="1400" b="0">
                <a:latin typeface="Arial" charset="0"/>
              </a:defRPr>
            </a:lvl1pPr>
          </a:lstStyle>
          <a:p>
            <a:pPr>
              <a:defRPr/>
            </a:pPr>
            <a:endParaRPr lang="en-GB"/>
          </a:p>
        </p:txBody>
      </p:sp>
      <p:sp>
        <p:nvSpPr>
          <p:cNvPr id="100358" name="Rectangle 6">
            <a:extLst>
              <a:ext uri="{FF2B5EF4-FFF2-40B4-BE49-F238E27FC236}">
                <a16:creationId xmlns:a16="http://schemas.microsoft.com/office/drawing/2014/main" id="{96483539-410E-489D-ADE4-F480AC3C826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Arial" charset="0"/>
              </a:defRPr>
            </a:lvl1pPr>
          </a:lstStyle>
          <a:p>
            <a:pPr>
              <a:defRPr/>
            </a:pPr>
            <a:endParaRPr lang="en-GB"/>
          </a:p>
        </p:txBody>
      </p:sp>
      <p:sp>
        <p:nvSpPr>
          <p:cNvPr id="100359" name="Rectangle 7">
            <a:extLst>
              <a:ext uri="{FF2B5EF4-FFF2-40B4-BE49-F238E27FC236}">
                <a16:creationId xmlns:a16="http://schemas.microsoft.com/office/drawing/2014/main" id="{3902884D-38CA-4F93-9748-F24ACE66872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8AA7E911-BB44-4E1B-B4AF-A6C2771012E6}" type="slidenum">
              <a:rPr lang="en-GB" altLang="en-US"/>
              <a:pPr>
                <a:defRPr/>
              </a:pPr>
              <a:t>‹#›</a:t>
            </a:fld>
            <a:endParaRPr lang="en-GB" altLang="en-US"/>
          </a:p>
        </p:txBody>
      </p:sp>
      <p:pic>
        <p:nvPicPr>
          <p:cNvPr id="1031" name="Picture 3">
            <a:extLst>
              <a:ext uri="{FF2B5EF4-FFF2-40B4-BE49-F238E27FC236}">
                <a16:creationId xmlns:a16="http://schemas.microsoft.com/office/drawing/2014/main" id="{5D5EE7EC-EB71-4B27-AD19-910224494C9D}"/>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00788" y="6038850"/>
            <a:ext cx="2540000"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2" name="Picture 4">
            <a:extLst>
              <a:ext uri="{FF2B5EF4-FFF2-40B4-BE49-F238E27FC236}">
                <a16:creationId xmlns:a16="http://schemas.microsoft.com/office/drawing/2014/main" id="{83ADA371-2C75-4FE2-B84C-D68F60F7BA8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3213" y="5959475"/>
            <a:ext cx="2133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0" r:id="rId1"/>
    <p:sldLayoutId id="2147483931" r:id="rId2"/>
    <p:sldLayoutId id="2147483923" r:id="rId3"/>
    <p:sldLayoutId id="2147483924" r:id="rId4"/>
    <p:sldLayoutId id="2147483925" r:id="rId5"/>
    <p:sldLayoutId id="2147483926" r:id="rId6"/>
    <p:sldLayoutId id="2147483932" r:id="rId7"/>
    <p:sldLayoutId id="2147483927" r:id="rId8"/>
    <p:sldLayoutId id="2147483928" r:id="rId9"/>
    <p:sldLayoutId id="2147483929" r:id="rId10"/>
  </p:sldLayoutIdLst>
  <p:transition spd="slow" advClick="0" advTm="2500"/>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charset="0"/>
        </a:defRPr>
      </a:lvl2pPr>
      <a:lvl3pPr algn="l" rtl="0" eaLnBrk="0" fontAlgn="base" hangingPunct="0">
        <a:spcBef>
          <a:spcPct val="0"/>
        </a:spcBef>
        <a:spcAft>
          <a:spcPct val="0"/>
        </a:spcAft>
        <a:defRPr sz="4000" b="1">
          <a:solidFill>
            <a:schemeClr val="tx2"/>
          </a:solidFill>
          <a:latin typeface="Arial" charset="0"/>
        </a:defRPr>
      </a:lvl3pPr>
      <a:lvl4pPr algn="l" rtl="0" eaLnBrk="0" fontAlgn="base" hangingPunct="0">
        <a:spcBef>
          <a:spcPct val="0"/>
        </a:spcBef>
        <a:spcAft>
          <a:spcPct val="0"/>
        </a:spcAft>
        <a:defRPr sz="4000" b="1">
          <a:solidFill>
            <a:schemeClr val="tx2"/>
          </a:solidFill>
          <a:latin typeface="Arial" charset="0"/>
        </a:defRPr>
      </a:lvl4pPr>
      <a:lvl5pPr algn="l" rtl="0" eaLnBrk="0" fontAlgn="base" hangingPunct="0">
        <a:spcBef>
          <a:spcPct val="0"/>
        </a:spcBef>
        <a:spcAft>
          <a:spcPct val="0"/>
        </a:spcAft>
        <a:defRPr sz="4000" b="1">
          <a:solidFill>
            <a:schemeClr val="tx2"/>
          </a:solidFill>
          <a:latin typeface="Arial" charset="0"/>
        </a:defRPr>
      </a:lvl5pPr>
      <a:lvl6pPr marL="457200" algn="l" rtl="0" fontAlgn="base">
        <a:spcBef>
          <a:spcPct val="0"/>
        </a:spcBef>
        <a:spcAft>
          <a:spcPct val="0"/>
        </a:spcAft>
        <a:defRPr sz="4000" b="1">
          <a:solidFill>
            <a:schemeClr val="tx2"/>
          </a:solidFill>
          <a:latin typeface="Arial" charset="0"/>
        </a:defRPr>
      </a:lvl6pPr>
      <a:lvl7pPr marL="914400" algn="l" rtl="0" fontAlgn="base">
        <a:spcBef>
          <a:spcPct val="0"/>
        </a:spcBef>
        <a:spcAft>
          <a:spcPct val="0"/>
        </a:spcAft>
        <a:defRPr sz="4000" b="1">
          <a:solidFill>
            <a:schemeClr val="tx2"/>
          </a:solidFill>
          <a:latin typeface="Arial" charset="0"/>
        </a:defRPr>
      </a:lvl7pPr>
      <a:lvl8pPr marL="1371600" algn="l" rtl="0" fontAlgn="base">
        <a:spcBef>
          <a:spcPct val="0"/>
        </a:spcBef>
        <a:spcAft>
          <a:spcPct val="0"/>
        </a:spcAft>
        <a:defRPr sz="4000" b="1">
          <a:solidFill>
            <a:schemeClr val="tx2"/>
          </a:solidFill>
          <a:latin typeface="Arial" charset="0"/>
        </a:defRPr>
      </a:lvl8pPr>
      <a:lvl9pPr marL="1828800" algn="l"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marmaxproducts.co.uk/prodhuge/179.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9.emf"/><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uk/imgres?imgurl=http://www.grapevinetexas.gov/Portals/0/Public%2520Works/Images/recyclebin.jpg&amp;imgrefurl=http://www.grapevinetexas.gov/IndividualDepartments/PublicWorks/SolidWasteTrashGarbage/Recycling.aspx&amp;usg=__rSOSAgxgdXiRpdzLJ2n8Fsf_ifQ=&amp;h=565&amp;w=849&amp;sz=214&amp;hl=en&amp;start=85&amp;zoom=1&amp;um=1&amp;itbs=1&amp;tbnid=Np9T-UyU3Hv0iM:&amp;tbnh=96&amp;tbnw=145&amp;prev=/images%3Fq%3Drecycling%2Bimages%26start%3D80%26um%3D1%26hl%3Den%26safe%3Dactive%26sa%3DN%26ndsp%3D20%26tbs%3Disch: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65.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0E928E6C-2115-4FE2-A6BC-7224C071A1B3}"/>
              </a:ext>
            </a:extLst>
          </p:cNvPr>
          <p:cNvSpPr txBox="1">
            <a:spLocks noChangeArrowheads="1"/>
          </p:cNvSpPr>
          <p:nvPr/>
        </p:nvSpPr>
        <p:spPr bwMode="auto">
          <a:xfrm>
            <a:off x="684213" y="692150"/>
            <a:ext cx="64801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pPr>
            <a:r>
              <a:rPr lang="en-GB" altLang="en-US"/>
              <a:t>Keeping our city tidy </a:t>
            </a:r>
          </a:p>
          <a:p>
            <a:pPr>
              <a:spcBef>
                <a:spcPct val="0"/>
              </a:spcBef>
            </a:pPr>
            <a:r>
              <a:rPr lang="en-GB" altLang="en-US"/>
              <a:t>Disposing of waste correctly</a:t>
            </a:r>
          </a:p>
        </p:txBody>
      </p:sp>
      <p:pic>
        <p:nvPicPr>
          <p:cNvPr id="3" name="Picture 2">
            <a:extLst>
              <a:ext uri="{FF2B5EF4-FFF2-40B4-BE49-F238E27FC236}">
                <a16:creationId xmlns:a16="http://schemas.microsoft.com/office/drawing/2014/main" id="{A329E43C-8F47-4383-9CA2-3046A30E2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254250"/>
            <a:ext cx="2941638"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D3B11BE-9E64-4753-AF11-9A52CFB11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2436813"/>
            <a:ext cx="3519487"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earth free image">
            <a:extLst>
              <a:ext uri="{FF2B5EF4-FFF2-40B4-BE49-F238E27FC236}">
                <a16:creationId xmlns:a16="http://schemas.microsoft.com/office/drawing/2014/main" id="{8CE6A710-BAF9-4642-B16D-5231EEF3F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28588"/>
            <a:ext cx="20923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66E442-5913-4EE8-AD5A-55487A7E4A68}"/>
              </a:ext>
            </a:extLst>
          </p:cNvPr>
          <p:cNvSpPr txBox="1">
            <a:spLocks/>
          </p:cNvSpPr>
          <p:nvPr/>
        </p:nvSpPr>
        <p:spPr>
          <a:xfrm>
            <a:off x="0" y="344488"/>
            <a:ext cx="6126163" cy="681037"/>
          </a:xfrm>
          <a:prstGeom prst="rect">
            <a:avLst/>
          </a:prstGeom>
        </p:spPr>
        <p:txBody>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charset="0"/>
              </a:defRPr>
            </a:lvl2pPr>
            <a:lvl3pPr algn="l" rtl="0" eaLnBrk="0" fontAlgn="base" hangingPunct="0">
              <a:spcBef>
                <a:spcPct val="0"/>
              </a:spcBef>
              <a:spcAft>
                <a:spcPct val="0"/>
              </a:spcAft>
              <a:defRPr sz="4000" b="1">
                <a:solidFill>
                  <a:schemeClr val="tx2"/>
                </a:solidFill>
                <a:latin typeface="Arial" charset="0"/>
              </a:defRPr>
            </a:lvl3pPr>
            <a:lvl4pPr algn="l" rtl="0" eaLnBrk="0" fontAlgn="base" hangingPunct="0">
              <a:spcBef>
                <a:spcPct val="0"/>
              </a:spcBef>
              <a:spcAft>
                <a:spcPct val="0"/>
              </a:spcAft>
              <a:defRPr sz="4000" b="1">
                <a:solidFill>
                  <a:schemeClr val="tx2"/>
                </a:solidFill>
                <a:latin typeface="Arial" charset="0"/>
              </a:defRPr>
            </a:lvl4pPr>
            <a:lvl5pPr algn="l" rtl="0" eaLnBrk="0" fontAlgn="base" hangingPunct="0">
              <a:spcBef>
                <a:spcPct val="0"/>
              </a:spcBef>
              <a:spcAft>
                <a:spcPct val="0"/>
              </a:spcAft>
              <a:defRPr sz="4000" b="1">
                <a:solidFill>
                  <a:schemeClr val="tx2"/>
                </a:solidFill>
                <a:latin typeface="Arial" charset="0"/>
              </a:defRPr>
            </a:lvl5pPr>
            <a:lvl6pPr marL="457200" algn="l" rtl="0" fontAlgn="base">
              <a:spcBef>
                <a:spcPct val="0"/>
              </a:spcBef>
              <a:spcAft>
                <a:spcPct val="0"/>
              </a:spcAft>
              <a:defRPr sz="4000" b="1">
                <a:solidFill>
                  <a:schemeClr val="tx2"/>
                </a:solidFill>
                <a:latin typeface="Arial" charset="0"/>
              </a:defRPr>
            </a:lvl6pPr>
            <a:lvl7pPr marL="914400" algn="l" rtl="0" fontAlgn="base">
              <a:spcBef>
                <a:spcPct val="0"/>
              </a:spcBef>
              <a:spcAft>
                <a:spcPct val="0"/>
              </a:spcAft>
              <a:defRPr sz="4000" b="1">
                <a:solidFill>
                  <a:schemeClr val="tx2"/>
                </a:solidFill>
                <a:latin typeface="Arial" charset="0"/>
              </a:defRPr>
            </a:lvl7pPr>
            <a:lvl8pPr marL="1371600" algn="l" rtl="0" fontAlgn="base">
              <a:spcBef>
                <a:spcPct val="0"/>
              </a:spcBef>
              <a:spcAft>
                <a:spcPct val="0"/>
              </a:spcAft>
              <a:defRPr sz="4000" b="1">
                <a:solidFill>
                  <a:schemeClr val="tx2"/>
                </a:solidFill>
                <a:latin typeface="Arial" charset="0"/>
              </a:defRPr>
            </a:lvl8pPr>
            <a:lvl9pPr marL="1828800" algn="l" rtl="0" fontAlgn="base">
              <a:spcBef>
                <a:spcPct val="0"/>
              </a:spcBef>
              <a:spcAft>
                <a:spcPct val="0"/>
              </a:spcAft>
              <a:defRPr sz="4000" b="1">
                <a:solidFill>
                  <a:schemeClr val="tx2"/>
                </a:solidFill>
                <a:latin typeface="Arial" charset="0"/>
              </a:defRPr>
            </a:lvl9pPr>
          </a:lstStyle>
          <a:p>
            <a:pPr algn="ctr">
              <a:defRPr/>
            </a:pPr>
            <a:r>
              <a:rPr lang="en-GB" sz="3200" kern="0" dirty="0"/>
              <a:t>Why should we recycle? </a:t>
            </a:r>
          </a:p>
        </p:txBody>
      </p:sp>
      <p:pic>
        <p:nvPicPr>
          <p:cNvPr id="21508" name="Picture 3">
            <a:extLst>
              <a:ext uri="{FF2B5EF4-FFF2-40B4-BE49-F238E27FC236}">
                <a16:creationId xmlns:a16="http://schemas.microsoft.com/office/drawing/2014/main" id="{2907EA1A-D398-4D35-A95F-E554449BF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3" y="5084763"/>
            <a:ext cx="1611312"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4">
            <a:extLst>
              <a:ext uri="{FF2B5EF4-FFF2-40B4-BE49-F238E27FC236}">
                <a16:creationId xmlns:a16="http://schemas.microsoft.com/office/drawing/2014/main" id="{01D4DF7D-2580-4B4B-B021-2C98059D2CD2}"/>
              </a:ext>
            </a:extLst>
          </p:cNvPr>
          <p:cNvSpPr txBox="1">
            <a:spLocks noChangeArrowheads="1"/>
          </p:cNvSpPr>
          <p:nvPr/>
        </p:nvSpPr>
        <p:spPr bwMode="auto">
          <a:xfrm>
            <a:off x="247650" y="1176338"/>
            <a:ext cx="66976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pPr>
            <a:r>
              <a:rPr lang="en-GB" altLang="en-US" sz="2800"/>
              <a:t>Natural materials from the earth are used to make Paper, Glass, Steel, Aluminium and Plastics. </a:t>
            </a:r>
          </a:p>
        </p:txBody>
      </p:sp>
      <p:sp>
        <p:nvSpPr>
          <p:cNvPr id="7" name="TextBox 5">
            <a:extLst>
              <a:ext uri="{FF2B5EF4-FFF2-40B4-BE49-F238E27FC236}">
                <a16:creationId xmlns:a16="http://schemas.microsoft.com/office/drawing/2014/main" id="{9CF49ECE-2849-430B-A62E-704ABC5F98CB}"/>
              </a:ext>
            </a:extLst>
          </p:cNvPr>
          <p:cNvSpPr txBox="1">
            <a:spLocks noChangeArrowheads="1"/>
          </p:cNvSpPr>
          <p:nvPr/>
        </p:nvSpPr>
        <p:spPr bwMode="auto">
          <a:xfrm>
            <a:off x="247650" y="2711450"/>
            <a:ext cx="85010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pPr>
            <a:r>
              <a:rPr lang="en-GB" altLang="en-US" sz="2800">
                <a:solidFill>
                  <a:srgbClr val="000000"/>
                </a:solidFill>
              </a:rPr>
              <a:t>Recycling helps to </a:t>
            </a:r>
          </a:p>
          <a:p>
            <a:pPr>
              <a:spcBef>
                <a:spcPct val="0"/>
              </a:spcBef>
              <a:buFontTx/>
              <a:buChar char="•"/>
            </a:pPr>
            <a:r>
              <a:rPr lang="en-GB" altLang="en-US" sz="2800">
                <a:solidFill>
                  <a:srgbClr val="000000"/>
                </a:solidFill>
              </a:rPr>
              <a:t>Save energy. </a:t>
            </a:r>
          </a:p>
          <a:p>
            <a:pPr>
              <a:spcBef>
                <a:spcPct val="0"/>
              </a:spcBef>
              <a:buFontTx/>
              <a:buChar char="•"/>
            </a:pPr>
            <a:r>
              <a:rPr lang="en-GB" altLang="en-US" sz="2800">
                <a:solidFill>
                  <a:srgbClr val="000000"/>
                </a:solidFill>
              </a:rPr>
              <a:t>Reduce pollution. </a:t>
            </a:r>
          </a:p>
          <a:p>
            <a:pPr>
              <a:spcBef>
                <a:spcPct val="0"/>
              </a:spcBef>
              <a:buFontTx/>
              <a:buChar char="•"/>
            </a:pPr>
            <a:r>
              <a:rPr lang="en-GB" altLang="en-US" sz="2800">
                <a:solidFill>
                  <a:srgbClr val="000000"/>
                </a:solidFill>
              </a:rPr>
              <a:t>Protect the planet and slows down using natural materials we may run out of them</a:t>
            </a:r>
          </a:p>
        </p:txBody>
      </p:sp>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fade">
                                      <p:cBhvr>
                                        <p:cTn id="7" dur="1000"/>
                                        <p:tgtEl>
                                          <p:spTgt spid="25605">
                                            <p:txEl>
                                              <p:pRg st="0" end="0"/>
                                            </p:txEl>
                                          </p:spTgt>
                                        </p:tgtEl>
                                      </p:cBhvr>
                                    </p:animEffect>
                                    <p:anim calcmode="lin" valueType="num">
                                      <p:cBhvr>
                                        <p:cTn id="8" dur="1000" fill="hold"/>
                                        <p:tgtEl>
                                          <p:spTgt spid="2560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60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DC160CF-F2AE-48A4-8C06-494688A86219}"/>
              </a:ext>
            </a:extLst>
          </p:cNvPr>
          <p:cNvSpPr>
            <a:spLocks noGrp="1" noChangeArrowheads="1"/>
          </p:cNvSpPr>
          <p:nvPr>
            <p:ph type="title"/>
          </p:nvPr>
        </p:nvSpPr>
        <p:spPr/>
        <p:txBody>
          <a:bodyPr/>
          <a:lstStyle/>
          <a:p>
            <a:r>
              <a:rPr lang="en-GB" altLang="en-US" sz="3600"/>
              <a:t>What can be made from recycled items ?</a:t>
            </a:r>
            <a:endParaRPr lang="en-US" altLang="en-US" sz="3600"/>
          </a:p>
        </p:txBody>
      </p:sp>
      <p:sp>
        <p:nvSpPr>
          <p:cNvPr id="22531" name="Rectangle 8">
            <a:extLst>
              <a:ext uri="{FF2B5EF4-FFF2-40B4-BE49-F238E27FC236}">
                <a16:creationId xmlns:a16="http://schemas.microsoft.com/office/drawing/2014/main" id="{A92E75C2-644E-41CA-9132-5CE6D52A13D1}"/>
              </a:ext>
            </a:extLst>
          </p:cNvPr>
          <p:cNvSpPr>
            <a:spLocks noGrp="1" noChangeArrowheads="1"/>
          </p:cNvSpPr>
          <p:nvPr>
            <p:ph type="body" sz="half" idx="1"/>
          </p:nvPr>
        </p:nvSpPr>
        <p:spPr/>
        <p:txBody>
          <a:bodyPr/>
          <a:lstStyle/>
          <a:p>
            <a:pPr marL="0" indent="0"/>
            <a:r>
              <a:rPr lang="en-GB" altLang="en-US">
                <a:solidFill>
                  <a:srgbClr val="008000"/>
                </a:solidFill>
              </a:rPr>
              <a:t>What do you think these are made from?</a:t>
            </a:r>
          </a:p>
          <a:p>
            <a:pPr marL="0" indent="0"/>
            <a:endParaRPr lang="en-US" altLang="en-US"/>
          </a:p>
        </p:txBody>
      </p:sp>
      <p:sp>
        <p:nvSpPr>
          <p:cNvPr id="22532" name="Rectangle 9">
            <a:extLst>
              <a:ext uri="{FF2B5EF4-FFF2-40B4-BE49-F238E27FC236}">
                <a16:creationId xmlns:a16="http://schemas.microsoft.com/office/drawing/2014/main" id="{EC29465C-BCB7-4CAC-8CFE-B4DC716C3495}"/>
              </a:ext>
            </a:extLst>
          </p:cNvPr>
          <p:cNvSpPr>
            <a:spLocks noGrp="1" noChangeArrowheads="1"/>
          </p:cNvSpPr>
          <p:nvPr>
            <p:ph type="body" sz="half" idx="2"/>
          </p:nvPr>
        </p:nvSpPr>
        <p:spPr/>
        <p:txBody>
          <a:bodyPr/>
          <a:lstStyle/>
          <a:p>
            <a:pPr marL="0" indent="0"/>
            <a:endParaRPr lang="en-US" altLang="en-US"/>
          </a:p>
        </p:txBody>
      </p:sp>
      <p:pic>
        <p:nvPicPr>
          <p:cNvPr id="22533" name="Picture 5" descr="Picnic Bench Octobrunch Junior">
            <a:hlinkClick r:id="rId3" tooltip="click to enlarge"/>
            <a:extLst>
              <a:ext uri="{FF2B5EF4-FFF2-40B4-BE49-F238E27FC236}">
                <a16:creationId xmlns:a16="http://schemas.microsoft.com/office/drawing/2014/main" id="{2C99D330-C6B4-4774-9E93-42B0E0C6E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781300"/>
            <a:ext cx="39084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5" descr="The North Face Women's Genesis Fleece Jacket">
            <a:extLst>
              <a:ext uri="{FF2B5EF4-FFF2-40B4-BE49-F238E27FC236}">
                <a16:creationId xmlns:a16="http://schemas.microsoft.com/office/drawing/2014/main" id="{27362873-E702-4597-9ABC-270F915141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630363"/>
            <a:ext cx="39592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a:extLst>
              <a:ext uri="{FF2B5EF4-FFF2-40B4-BE49-F238E27FC236}">
                <a16:creationId xmlns:a16="http://schemas.microsoft.com/office/drawing/2014/main" id="{914217F1-32FF-4442-AF0A-EFFBC524734B}"/>
              </a:ext>
            </a:extLst>
          </p:cNvPr>
          <p:cNvSpPr txBox="1">
            <a:spLocks noChangeArrowheads="1"/>
          </p:cNvSpPr>
          <p:nvPr/>
        </p:nvSpPr>
        <p:spPr bwMode="auto">
          <a:xfrm>
            <a:off x="179388" y="333375"/>
            <a:ext cx="8713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pPr>
            <a:r>
              <a:rPr lang="en-GB" altLang="en-US" sz="2400"/>
              <a:t>It takes around 400 years for a plastic bottle to biodegrade </a:t>
            </a:r>
          </a:p>
        </p:txBody>
      </p:sp>
      <p:pic>
        <p:nvPicPr>
          <p:cNvPr id="24579" name="Picture 2" descr="Image result for plastic bottle">
            <a:extLst>
              <a:ext uri="{FF2B5EF4-FFF2-40B4-BE49-F238E27FC236}">
                <a16:creationId xmlns:a16="http://schemas.microsoft.com/office/drawing/2014/main" id="{118C3D9F-F812-45F9-8E48-2662CAE82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78" r="34262"/>
          <a:stretch>
            <a:fillRect/>
          </a:stretch>
        </p:blipFill>
        <p:spPr bwMode="auto">
          <a:xfrm>
            <a:off x="547688" y="827088"/>
            <a:ext cx="792162"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Image result for aluminium drinks cans">
            <a:extLst>
              <a:ext uri="{FF2B5EF4-FFF2-40B4-BE49-F238E27FC236}">
                <a16:creationId xmlns:a16="http://schemas.microsoft.com/office/drawing/2014/main" id="{334AC42E-7018-4F74-8BF9-7FD7C9E99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956050"/>
            <a:ext cx="30956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7">
            <a:extLst>
              <a:ext uri="{FF2B5EF4-FFF2-40B4-BE49-F238E27FC236}">
                <a16:creationId xmlns:a16="http://schemas.microsoft.com/office/drawing/2014/main" id="{EF9BA44A-74C3-4C70-BF8C-ED55DAB9D0A6}"/>
              </a:ext>
            </a:extLst>
          </p:cNvPr>
          <p:cNvSpPr txBox="1">
            <a:spLocks noChangeArrowheads="1"/>
          </p:cNvSpPr>
          <p:nvPr/>
        </p:nvSpPr>
        <p:spPr bwMode="auto">
          <a:xfrm>
            <a:off x="412750" y="3008313"/>
            <a:ext cx="87137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pPr>
            <a:r>
              <a:rPr lang="en-GB" altLang="en-US" sz="2400"/>
              <a:t>An aluminium drink can will take 200 years to decompose but could be recycled into another drink can in 2 months</a:t>
            </a:r>
          </a:p>
        </p:txBody>
      </p:sp>
      <p:pic>
        <p:nvPicPr>
          <p:cNvPr id="24582" name="Picture 4" descr="Image result for aluminium drinks cans">
            <a:extLst>
              <a:ext uri="{FF2B5EF4-FFF2-40B4-BE49-F238E27FC236}">
                <a16:creationId xmlns:a16="http://schemas.microsoft.com/office/drawing/2014/main" id="{1777F60F-9DF2-44FF-A6CD-5E8E55CD5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5" y="3933825"/>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Right 9">
            <a:extLst>
              <a:ext uri="{FF2B5EF4-FFF2-40B4-BE49-F238E27FC236}">
                <a16:creationId xmlns:a16="http://schemas.microsoft.com/office/drawing/2014/main" id="{E13F658E-F20A-4C4C-865A-5F203CA1FF23}"/>
              </a:ext>
            </a:extLst>
          </p:cNvPr>
          <p:cNvSpPr/>
          <p:nvPr/>
        </p:nvSpPr>
        <p:spPr>
          <a:xfrm>
            <a:off x="3546475" y="4551363"/>
            <a:ext cx="1457325" cy="3841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584" name="TextBox 10">
            <a:extLst>
              <a:ext uri="{FF2B5EF4-FFF2-40B4-BE49-F238E27FC236}">
                <a16:creationId xmlns:a16="http://schemas.microsoft.com/office/drawing/2014/main" id="{1B5C9716-3036-4C54-A701-6AE0D3367857}"/>
              </a:ext>
            </a:extLst>
          </p:cNvPr>
          <p:cNvSpPr txBox="1">
            <a:spLocks noChangeArrowheads="1"/>
          </p:cNvSpPr>
          <p:nvPr/>
        </p:nvSpPr>
        <p:spPr bwMode="auto">
          <a:xfrm>
            <a:off x="101600" y="5413375"/>
            <a:ext cx="90360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pPr>
            <a:r>
              <a:rPr lang="en-GB" altLang="en-US" sz="1900"/>
              <a:t>Recycling one can saves enough energy is saved to power a TV for over 3 hours </a:t>
            </a:r>
          </a:p>
        </p:txBody>
      </p:sp>
      <p:sp>
        <p:nvSpPr>
          <p:cNvPr id="24585" name="Rectangle 1">
            <a:extLst>
              <a:ext uri="{FF2B5EF4-FFF2-40B4-BE49-F238E27FC236}">
                <a16:creationId xmlns:a16="http://schemas.microsoft.com/office/drawing/2014/main" id="{A1DE30C4-D811-4A79-967B-F47FD6333A0F}"/>
              </a:ext>
            </a:extLst>
          </p:cNvPr>
          <p:cNvSpPr>
            <a:spLocks noChangeArrowheads="1"/>
          </p:cNvSpPr>
          <p:nvPr/>
        </p:nvSpPr>
        <p:spPr bwMode="auto">
          <a:xfrm>
            <a:off x="1423988" y="852488"/>
            <a:ext cx="74596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pPr>
            <a:r>
              <a:rPr lang="en-GB" altLang="en-US"/>
              <a:t>Using bottles more than once is good but when they’re recycled they can be made into park benches, sleeping bags and football kits</a:t>
            </a:r>
          </a:p>
        </p:txBody>
      </p:sp>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fade">
                                      <p:cBhvr>
                                        <p:cTn id="7" dur="1000"/>
                                        <p:tgtEl>
                                          <p:spTgt spid="24584"/>
                                        </p:tgtEl>
                                      </p:cBhvr>
                                    </p:animEffect>
                                    <p:anim calcmode="lin" valueType="num">
                                      <p:cBhvr>
                                        <p:cTn id="8" dur="1000" fill="hold"/>
                                        <p:tgtEl>
                                          <p:spTgt spid="24584"/>
                                        </p:tgtEl>
                                        <p:attrNameLst>
                                          <p:attrName>ppt_x</p:attrName>
                                        </p:attrNameLst>
                                      </p:cBhvr>
                                      <p:tavLst>
                                        <p:tav tm="0">
                                          <p:val>
                                            <p:strVal val="#ppt_x"/>
                                          </p:val>
                                        </p:tav>
                                        <p:tav tm="100000">
                                          <p:val>
                                            <p:strVal val="#ppt_x"/>
                                          </p:val>
                                        </p:tav>
                                      </p:tavLst>
                                    </p:anim>
                                    <p:anim calcmode="lin" valueType="num">
                                      <p:cBhvr>
                                        <p:cTn id="9" dur="1000" fill="hold"/>
                                        <p:tgtEl>
                                          <p:spTgt spid="245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C5108D-4B8E-4BA5-A882-DEDEEEEF3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1206500"/>
            <a:ext cx="4445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a:extLst>
              <a:ext uri="{FF2B5EF4-FFF2-40B4-BE49-F238E27FC236}">
                <a16:creationId xmlns:a16="http://schemas.microsoft.com/office/drawing/2014/main" id="{B4435CB4-683E-4DAB-9139-A9F5790318D9}"/>
              </a:ext>
            </a:extLst>
          </p:cNvPr>
          <p:cNvSpPr txBox="1">
            <a:spLocks noChangeArrowheads="1"/>
          </p:cNvSpPr>
          <p:nvPr/>
        </p:nvSpPr>
        <p:spPr bwMode="auto">
          <a:xfrm>
            <a:off x="1008063" y="2843213"/>
            <a:ext cx="71278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pPr>
            <a:r>
              <a:rPr lang="en-GB" altLang="en-US" sz="5400"/>
              <a:t>What happens when we get it right?</a:t>
            </a:r>
          </a:p>
        </p:txBody>
      </p:sp>
      <p:sp>
        <p:nvSpPr>
          <p:cNvPr id="3" name="TextBox 2">
            <a:extLst>
              <a:ext uri="{FF2B5EF4-FFF2-40B4-BE49-F238E27FC236}">
                <a16:creationId xmlns:a16="http://schemas.microsoft.com/office/drawing/2014/main" id="{D27D28BD-BC81-480B-8250-0DB7A282B473}"/>
              </a:ext>
            </a:extLst>
          </p:cNvPr>
          <p:cNvSpPr txBox="1">
            <a:spLocks noChangeArrowheads="1"/>
          </p:cNvSpPr>
          <p:nvPr/>
        </p:nvSpPr>
        <p:spPr bwMode="auto">
          <a:xfrm>
            <a:off x="158750" y="476250"/>
            <a:ext cx="8997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GB" altLang="en-US"/>
              <a:t>So that’s what happens when we get it wrong</a:t>
            </a:r>
          </a:p>
        </p:txBody>
      </p:sp>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5603"/>
                                        </p:tgtEl>
                                        <p:attrNameLst>
                                          <p:attrName>style.visibility</p:attrName>
                                        </p:attrNameLst>
                                      </p:cBhvr>
                                      <p:to>
                                        <p:strVal val="visible"/>
                                      </p:to>
                                    </p:set>
                                    <p:animEffect transition="in" filter="circle(in)">
                                      <p:cBhvr>
                                        <p:cTn id="14" dur="2000"/>
                                        <p:tgtEl>
                                          <p:spTgt spid="2560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DEEBF63C-9CEE-4F2F-9B9E-7D21B4006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76250"/>
            <a:ext cx="882015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descr="getimage2">
            <a:extLst>
              <a:ext uri="{FF2B5EF4-FFF2-40B4-BE49-F238E27FC236}">
                <a16:creationId xmlns:a16="http://schemas.microsoft.com/office/drawing/2014/main" id="{26DEC109-8DEC-4D52-82D9-9E565DA9B585}"/>
              </a:ext>
            </a:extLst>
          </p:cNvPr>
          <p:cNvPicPr>
            <a:picLocks noChangeAspect="1" noChangeArrowheads="1"/>
          </p:cNvPicPr>
          <p:nvPr/>
        </p:nvPicPr>
        <p:blipFill>
          <a:blip r:embed="rId2"/>
          <a:srcRect/>
          <a:stretch>
            <a:fillRect/>
          </a:stretch>
        </p:blipFill>
        <p:spPr bwMode="auto">
          <a:xfrm>
            <a:off x="2690813" y="1814513"/>
            <a:ext cx="2100262" cy="1636712"/>
          </a:xfrm>
          <a:prstGeom prst="rect">
            <a:avLst/>
          </a:prstGeom>
          <a:ln>
            <a:noFill/>
          </a:ln>
          <a:effectLst>
            <a:outerShdw blurRad="292100" dist="139700" dir="2700000" algn="tl" rotWithShape="0">
              <a:srgbClr val="333333">
                <a:alpha val="65000"/>
              </a:srgbClr>
            </a:outerShdw>
          </a:effectLst>
        </p:spPr>
      </p:pic>
      <p:sp>
        <p:nvSpPr>
          <p:cNvPr id="27651" name="Rectangle 2">
            <a:extLst>
              <a:ext uri="{FF2B5EF4-FFF2-40B4-BE49-F238E27FC236}">
                <a16:creationId xmlns:a16="http://schemas.microsoft.com/office/drawing/2014/main" id="{255F918A-A14D-43A6-9CC0-90A0776393AE}"/>
              </a:ext>
            </a:extLst>
          </p:cNvPr>
          <p:cNvSpPr>
            <a:spLocks noGrp="1" noChangeArrowheads="1"/>
          </p:cNvSpPr>
          <p:nvPr>
            <p:ph type="title"/>
          </p:nvPr>
        </p:nvSpPr>
        <p:spPr>
          <a:xfrm>
            <a:off x="244475" y="339725"/>
            <a:ext cx="8655050" cy="617538"/>
          </a:xfrm>
        </p:spPr>
        <p:txBody>
          <a:bodyPr/>
          <a:lstStyle/>
          <a:p>
            <a:pPr algn="ctr"/>
            <a:r>
              <a:rPr lang="en-GB" altLang="en-US" sz="3200"/>
              <a:t>What can be put in your blue recycling bin?</a:t>
            </a:r>
            <a:endParaRPr lang="en-US" altLang="en-US" sz="3200"/>
          </a:p>
        </p:txBody>
      </p:sp>
      <p:pic>
        <p:nvPicPr>
          <p:cNvPr id="27652" name="Picture 14" descr="14563_yellow-pages">
            <a:extLst>
              <a:ext uri="{FF2B5EF4-FFF2-40B4-BE49-F238E27FC236}">
                <a16:creationId xmlns:a16="http://schemas.microsoft.com/office/drawing/2014/main" id="{B77074D9-FE8B-4537-8153-2AF90A8AF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975" y="2425700"/>
            <a:ext cx="12731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2293" name="Picture 21" descr="getimage">
            <a:extLst>
              <a:ext uri="{FF2B5EF4-FFF2-40B4-BE49-F238E27FC236}">
                <a16:creationId xmlns:a16="http://schemas.microsoft.com/office/drawing/2014/main" id="{EB24B3FF-6A48-44CF-965E-D8C95648F240}"/>
              </a:ext>
            </a:extLst>
          </p:cNvPr>
          <p:cNvPicPr>
            <a:picLocks noChangeAspect="1" noChangeArrowheads="1"/>
          </p:cNvPicPr>
          <p:nvPr/>
        </p:nvPicPr>
        <p:blipFill>
          <a:blip r:embed="rId4"/>
          <a:srcRect/>
          <a:stretch>
            <a:fillRect/>
          </a:stretch>
        </p:blipFill>
        <p:spPr bwMode="auto">
          <a:xfrm>
            <a:off x="4991100" y="1878013"/>
            <a:ext cx="1911350" cy="1519237"/>
          </a:xfrm>
          <a:prstGeom prst="rect">
            <a:avLst/>
          </a:prstGeom>
          <a:ln>
            <a:noFill/>
          </a:ln>
          <a:effectLst>
            <a:outerShdw blurRad="292100" dist="139700" dir="2700000" algn="tl" rotWithShape="0">
              <a:srgbClr val="333333">
                <a:alpha val="65000"/>
              </a:srgbClr>
            </a:outerShdw>
          </a:effectLst>
        </p:spPr>
      </p:pic>
      <p:pic>
        <p:nvPicPr>
          <p:cNvPr id="12294" name="Picture 22" descr="getimageCA2TZGAM">
            <a:extLst>
              <a:ext uri="{FF2B5EF4-FFF2-40B4-BE49-F238E27FC236}">
                <a16:creationId xmlns:a16="http://schemas.microsoft.com/office/drawing/2014/main" id="{5955FD48-6065-4C2C-B4C7-DF588AD48B82}"/>
              </a:ext>
            </a:extLst>
          </p:cNvPr>
          <p:cNvPicPr>
            <a:picLocks noChangeAspect="1" noChangeArrowheads="1"/>
          </p:cNvPicPr>
          <p:nvPr/>
        </p:nvPicPr>
        <p:blipFill>
          <a:blip r:embed="rId5"/>
          <a:srcRect/>
          <a:stretch>
            <a:fillRect/>
          </a:stretch>
        </p:blipFill>
        <p:spPr bwMode="auto">
          <a:xfrm>
            <a:off x="7011988" y="1841500"/>
            <a:ext cx="2066925" cy="1654175"/>
          </a:xfrm>
          <a:prstGeom prst="rect">
            <a:avLst/>
          </a:prstGeom>
          <a:ln>
            <a:noFill/>
          </a:ln>
          <a:effectLst>
            <a:outerShdw blurRad="292100" dist="139700" dir="2700000" algn="tl" rotWithShape="0">
              <a:srgbClr val="333333">
                <a:alpha val="65000"/>
              </a:srgbClr>
            </a:outerShdw>
          </a:effectLst>
        </p:spPr>
      </p:pic>
      <p:pic>
        <p:nvPicPr>
          <p:cNvPr id="12295" name="Picture 23" descr="getimageCA10NPWV">
            <a:extLst>
              <a:ext uri="{FF2B5EF4-FFF2-40B4-BE49-F238E27FC236}">
                <a16:creationId xmlns:a16="http://schemas.microsoft.com/office/drawing/2014/main" id="{44E14E4A-2326-4E10-9461-7B3F74973E1B}"/>
              </a:ext>
            </a:extLst>
          </p:cNvPr>
          <p:cNvPicPr>
            <a:picLocks noChangeAspect="1" noChangeArrowheads="1"/>
          </p:cNvPicPr>
          <p:nvPr/>
        </p:nvPicPr>
        <p:blipFill>
          <a:blip r:embed="rId6"/>
          <a:srcRect/>
          <a:stretch>
            <a:fillRect/>
          </a:stretch>
        </p:blipFill>
        <p:spPr bwMode="auto">
          <a:xfrm>
            <a:off x="3000375" y="3973513"/>
            <a:ext cx="2119313" cy="1682750"/>
          </a:xfrm>
          <a:prstGeom prst="rect">
            <a:avLst/>
          </a:prstGeom>
          <a:ln>
            <a:noFill/>
          </a:ln>
          <a:effectLst>
            <a:outerShdw blurRad="292100" dist="139700" dir="2700000" algn="tl" rotWithShape="0">
              <a:srgbClr val="333333">
                <a:alpha val="65000"/>
              </a:srgbClr>
            </a:outerShdw>
          </a:effectLst>
        </p:spPr>
      </p:pic>
      <p:pic>
        <p:nvPicPr>
          <p:cNvPr id="12296" name="Picture 24" descr="getimageCAJFTABR">
            <a:extLst>
              <a:ext uri="{FF2B5EF4-FFF2-40B4-BE49-F238E27FC236}">
                <a16:creationId xmlns:a16="http://schemas.microsoft.com/office/drawing/2014/main" id="{77D55E4E-637C-4B57-891E-8BDFAB181A02}"/>
              </a:ext>
            </a:extLst>
          </p:cNvPr>
          <p:cNvPicPr>
            <a:picLocks noChangeAspect="1" noChangeArrowheads="1"/>
          </p:cNvPicPr>
          <p:nvPr/>
        </p:nvPicPr>
        <p:blipFill>
          <a:blip r:embed="rId7"/>
          <a:srcRect/>
          <a:stretch>
            <a:fillRect/>
          </a:stretch>
        </p:blipFill>
        <p:spPr bwMode="auto">
          <a:xfrm>
            <a:off x="315913" y="3990975"/>
            <a:ext cx="2049462" cy="1682750"/>
          </a:xfrm>
          <a:prstGeom prst="rect">
            <a:avLst/>
          </a:prstGeom>
          <a:ln>
            <a:noFill/>
          </a:ln>
          <a:effectLst>
            <a:outerShdw blurRad="292100" dist="139700" dir="2700000" algn="tl" rotWithShape="0">
              <a:srgbClr val="333333">
                <a:alpha val="65000"/>
              </a:srgbClr>
            </a:outerShdw>
          </a:effectLst>
        </p:spPr>
      </p:pic>
      <p:pic>
        <p:nvPicPr>
          <p:cNvPr id="12297" name="Picture 26" descr="getimageCA06A8M0">
            <a:extLst>
              <a:ext uri="{FF2B5EF4-FFF2-40B4-BE49-F238E27FC236}">
                <a16:creationId xmlns:a16="http://schemas.microsoft.com/office/drawing/2014/main" id="{C651BA21-F2C5-441E-936A-13E07C9F85E2}"/>
              </a:ext>
            </a:extLst>
          </p:cNvPr>
          <p:cNvPicPr>
            <a:picLocks noChangeAspect="1" noChangeArrowheads="1"/>
          </p:cNvPicPr>
          <p:nvPr/>
        </p:nvPicPr>
        <p:blipFill>
          <a:blip r:embed="rId8"/>
          <a:srcRect/>
          <a:stretch>
            <a:fillRect/>
          </a:stretch>
        </p:blipFill>
        <p:spPr bwMode="auto">
          <a:xfrm>
            <a:off x="503238" y="1779588"/>
            <a:ext cx="1954212" cy="1671637"/>
          </a:xfrm>
          <a:prstGeom prst="rect">
            <a:avLst/>
          </a:prstGeom>
          <a:ln>
            <a:noFill/>
          </a:ln>
          <a:effectLst>
            <a:outerShdw blurRad="292100" dist="139700" dir="2700000" algn="tl" rotWithShape="0">
              <a:srgbClr val="333333">
                <a:alpha val="65000"/>
              </a:srgbClr>
            </a:outerShdw>
          </a:effectLst>
        </p:spPr>
      </p:pic>
      <p:sp>
        <p:nvSpPr>
          <p:cNvPr id="27658" name="AutoShape 28">
            <a:extLst>
              <a:ext uri="{FF2B5EF4-FFF2-40B4-BE49-F238E27FC236}">
                <a16:creationId xmlns:a16="http://schemas.microsoft.com/office/drawing/2014/main" id="{4EC960D2-DDEF-4498-A9D1-EE0170A1576C}"/>
              </a:ext>
            </a:extLst>
          </p:cNvPr>
          <p:cNvSpPr>
            <a:spLocks noChangeArrowheads="1"/>
          </p:cNvSpPr>
          <p:nvPr/>
        </p:nvSpPr>
        <p:spPr bwMode="auto">
          <a:xfrm flipH="1">
            <a:off x="6516688" y="3213100"/>
            <a:ext cx="431800" cy="215900"/>
          </a:xfrm>
          <a:prstGeom prst="leftArrow">
            <a:avLst>
              <a:gd name="adj1" fmla="val 50000"/>
              <a:gd name="adj2" fmla="val 500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buFontTx/>
              <a:buChar char="•"/>
            </a:pPr>
            <a:endParaRPr lang="en-US" altLang="en-US"/>
          </a:p>
        </p:txBody>
      </p:sp>
      <p:sp>
        <p:nvSpPr>
          <p:cNvPr id="27659" name="AutoShape 29">
            <a:extLst>
              <a:ext uri="{FF2B5EF4-FFF2-40B4-BE49-F238E27FC236}">
                <a16:creationId xmlns:a16="http://schemas.microsoft.com/office/drawing/2014/main" id="{6C703933-ED7B-45EA-B274-3B46B60382ED}"/>
              </a:ext>
            </a:extLst>
          </p:cNvPr>
          <p:cNvSpPr>
            <a:spLocks noChangeArrowheads="1"/>
          </p:cNvSpPr>
          <p:nvPr/>
        </p:nvSpPr>
        <p:spPr bwMode="auto">
          <a:xfrm>
            <a:off x="6011863" y="2924175"/>
            <a:ext cx="792162" cy="433388"/>
          </a:xfrm>
          <a:prstGeom prst="rightArrow">
            <a:avLst>
              <a:gd name="adj1" fmla="val 50000"/>
              <a:gd name="adj2" fmla="val 4569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buFontTx/>
              <a:buChar char="•"/>
            </a:pPr>
            <a:endParaRPr lang="en-US" altLang="en-US"/>
          </a:p>
        </p:txBody>
      </p:sp>
      <p:pic>
        <p:nvPicPr>
          <p:cNvPr id="12300" name="Picture 31" descr="tetra">
            <a:extLst>
              <a:ext uri="{FF2B5EF4-FFF2-40B4-BE49-F238E27FC236}">
                <a16:creationId xmlns:a16="http://schemas.microsoft.com/office/drawing/2014/main" id="{E8EC0479-81B8-4127-B5F8-C90445602776}"/>
              </a:ext>
            </a:extLst>
          </p:cNvPr>
          <p:cNvPicPr>
            <a:picLocks noChangeAspect="1" noChangeArrowheads="1"/>
          </p:cNvPicPr>
          <p:nvPr/>
        </p:nvPicPr>
        <p:blipFill>
          <a:blip r:embed="rId9"/>
          <a:srcRect/>
          <a:stretch>
            <a:fillRect/>
          </a:stretch>
        </p:blipFill>
        <p:spPr bwMode="auto">
          <a:xfrm>
            <a:off x="6310313" y="2613025"/>
            <a:ext cx="1355725" cy="1098550"/>
          </a:xfrm>
          <a:prstGeom prst="rect">
            <a:avLst/>
          </a:prstGeom>
          <a:ln>
            <a:noFill/>
          </a:ln>
          <a:effectLst>
            <a:outerShdw blurRad="292100" dist="139700" dir="2700000" algn="tl" rotWithShape="0">
              <a:srgbClr val="333333">
                <a:alpha val="65000"/>
              </a:srgbClr>
            </a:outerShdw>
          </a:effectLst>
        </p:spPr>
      </p:pic>
      <p:sp>
        <p:nvSpPr>
          <p:cNvPr id="27661" name="TextBox 1">
            <a:extLst>
              <a:ext uri="{FF2B5EF4-FFF2-40B4-BE49-F238E27FC236}">
                <a16:creationId xmlns:a16="http://schemas.microsoft.com/office/drawing/2014/main" id="{2B49F54F-39C0-44FC-AD77-21B42E1DA849}"/>
              </a:ext>
            </a:extLst>
          </p:cNvPr>
          <p:cNvSpPr txBox="1">
            <a:spLocks noChangeArrowheads="1"/>
          </p:cNvSpPr>
          <p:nvPr/>
        </p:nvSpPr>
        <p:spPr bwMode="auto">
          <a:xfrm>
            <a:off x="612775" y="1019175"/>
            <a:ext cx="8150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r>
              <a:rPr lang="en-GB" altLang="en-US" sz="2000"/>
              <a:t>Newspaper, paper, magazines, envelopes, card, cardboard, yogurt pots, food &amp; drink cartons</a:t>
            </a:r>
          </a:p>
        </p:txBody>
      </p:sp>
      <p:sp>
        <p:nvSpPr>
          <p:cNvPr id="27662" name="TextBox 24">
            <a:extLst>
              <a:ext uri="{FF2B5EF4-FFF2-40B4-BE49-F238E27FC236}">
                <a16:creationId xmlns:a16="http://schemas.microsoft.com/office/drawing/2014/main" id="{1C84489A-43D3-46EB-A982-636A33CFA3C9}"/>
              </a:ext>
            </a:extLst>
          </p:cNvPr>
          <p:cNvSpPr txBox="1">
            <a:spLocks noChangeArrowheads="1"/>
          </p:cNvSpPr>
          <p:nvPr/>
        </p:nvSpPr>
        <p:spPr bwMode="auto">
          <a:xfrm>
            <a:off x="615950" y="3581400"/>
            <a:ext cx="4375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r>
              <a:rPr lang="en-GB" altLang="en-US" sz="1600" b="0"/>
              <a:t>Aerosols, foil, food and drink tins &amp; cans </a:t>
            </a:r>
          </a:p>
        </p:txBody>
      </p:sp>
      <p:sp>
        <p:nvSpPr>
          <p:cNvPr id="27663" name="TextBox 25">
            <a:extLst>
              <a:ext uri="{FF2B5EF4-FFF2-40B4-BE49-F238E27FC236}">
                <a16:creationId xmlns:a16="http://schemas.microsoft.com/office/drawing/2014/main" id="{CDC54E53-2AC7-4563-9341-31876EFEE31E}"/>
              </a:ext>
            </a:extLst>
          </p:cNvPr>
          <p:cNvSpPr txBox="1">
            <a:spLocks noChangeArrowheads="1"/>
          </p:cNvSpPr>
          <p:nvPr/>
        </p:nvSpPr>
        <p:spPr bwMode="auto">
          <a:xfrm>
            <a:off x="5137150" y="3805238"/>
            <a:ext cx="40560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r>
              <a:rPr lang="en-GB" altLang="en-US" sz="1600" b="0"/>
              <a:t>Plastic bottles, pots, punnets, tubs &amp; trays</a:t>
            </a:r>
          </a:p>
        </p:txBody>
      </p:sp>
      <p:pic>
        <p:nvPicPr>
          <p:cNvPr id="12304" name="Picture 2">
            <a:extLst>
              <a:ext uri="{FF2B5EF4-FFF2-40B4-BE49-F238E27FC236}">
                <a16:creationId xmlns:a16="http://schemas.microsoft.com/office/drawing/2014/main" id="{E2913131-B5EA-4AF1-928D-F73DD9C6AEC3}"/>
              </a:ext>
            </a:extLst>
          </p:cNvPr>
          <p:cNvPicPr>
            <a:picLocks noChangeAspect="1"/>
          </p:cNvPicPr>
          <p:nvPr/>
        </p:nvPicPr>
        <p:blipFill>
          <a:blip r:embed="rId10"/>
          <a:srcRect/>
          <a:stretch>
            <a:fillRect/>
          </a:stretch>
        </p:blipFill>
        <p:spPr bwMode="auto">
          <a:xfrm>
            <a:off x="6140450" y="4240213"/>
            <a:ext cx="2289175" cy="1746250"/>
          </a:xfrm>
          <a:prstGeom prst="rect">
            <a:avLst/>
          </a:prstGeom>
          <a:ln>
            <a:noFill/>
          </a:ln>
          <a:effectLst>
            <a:outerShdw blurRad="292100" dist="139700" dir="2700000" algn="tl" rotWithShape="0">
              <a:srgbClr val="333333">
                <a:alpha val="65000"/>
              </a:srgbClr>
            </a:outerShdw>
          </a:effectLst>
        </p:spPr>
      </p:pic>
      <p:pic>
        <p:nvPicPr>
          <p:cNvPr id="27665" name="Picture 17">
            <a:extLst>
              <a:ext uri="{FF2B5EF4-FFF2-40B4-BE49-F238E27FC236}">
                <a16:creationId xmlns:a16="http://schemas.microsoft.com/office/drawing/2014/main" id="{4CA2F18A-DA41-48D9-9868-14E9828752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43088" y="4732338"/>
            <a:ext cx="2071687" cy="11604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transition spd="slow" advClick="0" advTm="25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C3B67BF2-3BBE-445F-9596-28DC351D2CB8}"/>
              </a:ext>
            </a:extLst>
          </p:cNvPr>
          <p:cNvSpPr txBox="1">
            <a:spLocks noChangeArrowheads="1"/>
          </p:cNvSpPr>
          <p:nvPr/>
        </p:nvSpPr>
        <p:spPr bwMode="auto">
          <a:xfrm>
            <a:off x="5076825" y="3933825"/>
            <a:ext cx="38163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50000"/>
              </a:spcBef>
              <a:buFontTx/>
              <a:buChar char="•"/>
            </a:pPr>
            <a:endParaRPr lang="en-US" altLang="en-US"/>
          </a:p>
        </p:txBody>
      </p:sp>
      <p:sp>
        <p:nvSpPr>
          <p:cNvPr id="28675" name="Rectangle 3">
            <a:extLst>
              <a:ext uri="{FF2B5EF4-FFF2-40B4-BE49-F238E27FC236}">
                <a16:creationId xmlns:a16="http://schemas.microsoft.com/office/drawing/2014/main" id="{F34620DB-4CEA-4436-9C68-F249FD6915CA}"/>
              </a:ext>
            </a:extLst>
          </p:cNvPr>
          <p:cNvSpPr>
            <a:spLocks noGrp="1" noChangeArrowheads="1"/>
          </p:cNvSpPr>
          <p:nvPr>
            <p:ph type="title"/>
          </p:nvPr>
        </p:nvSpPr>
        <p:spPr>
          <a:xfrm>
            <a:off x="465138" y="36513"/>
            <a:ext cx="8435975" cy="922337"/>
          </a:xfrm>
        </p:spPr>
        <p:txBody>
          <a:bodyPr/>
          <a:lstStyle/>
          <a:p>
            <a:r>
              <a:rPr lang="en-GB" altLang="en-US" sz="3200"/>
              <a:t>What can be put in your black box (caddy)</a:t>
            </a:r>
            <a:endParaRPr lang="en-US" altLang="en-US" sz="3200"/>
          </a:p>
        </p:txBody>
      </p:sp>
      <p:pic>
        <p:nvPicPr>
          <p:cNvPr id="13316" name="Picture 7" descr="getimage3">
            <a:extLst>
              <a:ext uri="{FF2B5EF4-FFF2-40B4-BE49-F238E27FC236}">
                <a16:creationId xmlns:a16="http://schemas.microsoft.com/office/drawing/2014/main" id="{76DAA568-726F-49CF-A600-7EEDE146038F}"/>
              </a:ext>
            </a:extLst>
          </p:cNvPr>
          <p:cNvPicPr>
            <a:picLocks noChangeAspect="1" noChangeArrowheads="1"/>
          </p:cNvPicPr>
          <p:nvPr/>
        </p:nvPicPr>
        <p:blipFill>
          <a:blip r:embed="rId2"/>
          <a:srcRect/>
          <a:stretch>
            <a:fillRect/>
          </a:stretch>
        </p:blipFill>
        <p:spPr bwMode="auto">
          <a:xfrm>
            <a:off x="230188" y="1514475"/>
            <a:ext cx="3276600" cy="1914525"/>
          </a:xfrm>
          <a:prstGeom prst="rect">
            <a:avLst/>
          </a:prstGeom>
          <a:ln>
            <a:noFill/>
          </a:ln>
          <a:effectLst>
            <a:outerShdw blurRad="292100" dist="139700" dir="2700000" algn="tl" rotWithShape="0">
              <a:srgbClr val="333333">
                <a:alpha val="65000"/>
              </a:srgbClr>
            </a:outerShdw>
          </a:effectLst>
        </p:spPr>
      </p:pic>
      <p:sp>
        <p:nvSpPr>
          <p:cNvPr id="28677" name="AutoShape 15">
            <a:extLst>
              <a:ext uri="{FF2B5EF4-FFF2-40B4-BE49-F238E27FC236}">
                <a16:creationId xmlns:a16="http://schemas.microsoft.com/office/drawing/2014/main" id="{892DC052-94BA-4322-9882-F2491B0711D6}"/>
              </a:ext>
            </a:extLst>
          </p:cNvPr>
          <p:cNvSpPr>
            <a:spLocks noChangeArrowheads="1"/>
          </p:cNvSpPr>
          <p:nvPr/>
        </p:nvSpPr>
        <p:spPr bwMode="auto">
          <a:xfrm flipH="1">
            <a:off x="6516688" y="3213100"/>
            <a:ext cx="431800" cy="215900"/>
          </a:xfrm>
          <a:prstGeom prst="leftArrow">
            <a:avLst>
              <a:gd name="adj1" fmla="val 50000"/>
              <a:gd name="adj2" fmla="val 500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buFontTx/>
              <a:buChar char="•"/>
            </a:pPr>
            <a:endParaRPr lang="en-US" altLang="en-US"/>
          </a:p>
        </p:txBody>
      </p:sp>
      <p:sp>
        <p:nvSpPr>
          <p:cNvPr id="28678" name="AutoShape 16">
            <a:extLst>
              <a:ext uri="{FF2B5EF4-FFF2-40B4-BE49-F238E27FC236}">
                <a16:creationId xmlns:a16="http://schemas.microsoft.com/office/drawing/2014/main" id="{31DD9CE5-DDAF-433F-8C28-8359CAFB2846}"/>
              </a:ext>
            </a:extLst>
          </p:cNvPr>
          <p:cNvSpPr>
            <a:spLocks noChangeArrowheads="1"/>
          </p:cNvSpPr>
          <p:nvPr/>
        </p:nvSpPr>
        <p:spPr bwMode="auto">
          <a:xfrm>
            <a:off x="6011863" y="2924175"/>
            <a:ext cx="792162" cy="433388"/>
          </a:xfrm>
          <a:prstGeom prst="rightArrow">
            <a:avLst>
              <a:gd name="adj1" fmla="val 50000"/>
              <a:gd name="adj2" fmla="val 45696"/>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buFontTx/>
              <a:buChar char="•"/>
            </a:pPr>
            <a:endParaRPr lang="en-US" altLang="en-US"/>
          </a:p>
        </p:txBody>
      </p:sp>
      <p:pic>
        <p:nvPicPr>
          <p:cNvPr id="28679" name="Picture 19">
            <a:extLst>
              <a:ext uri="{FF2B5EF4-FFF2-40B4-BE49-F238E27FC236}">
                <a16:creationId xmlns:a16="http://schemas.microsoft.com/office/drawing/2014/main" id="{E322E3D4-F761-42DE-B175-81DA59EAF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196975"/>
            <a:ext cx="5419725" cy="400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0" name="Line 20">
            <a:extLst>
              <a:ext uri="{FF2B5EF4-FFF2-40B4-BE49-F238E27FC236}">
                <a16:creationId xmlns:a16="http://schemas.microsoft.com/office/drawing/2014/main" id="{032EA29C-D936-4021-9C96-B71DF272AD7C}"/>
              </a:ext>
            </a:extLst>
          </p:cNvPr>
          <p:cNvSpPr>
            <a:spLocks noChangeShapeType="1"/>
          </p:cNvSpPr>
          <p:nvPr/>
        </p:nvSpPr>
        <p:spPr bwMode="auto">
          <a:xfrm>
            <a:off x="6300788" y="5229225"/>
            <a:ext cx="2087562"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681" name="TextBox 10">
            <a:extLst>
              <a:ext uri="{FF2B5EF4-FFF2-40B4-BE49-F238E27FC236}">
                <a16:creationId xmlns:a16="http://schemas.microsoft.com/office/drawing/2014/main" id="{9E2F5A98-3E39-4A86-937F-58603C87E8CB}"/>
              </a:ext>
            </a:extLst>
          </p:cNvPr>
          <p:cNvSpPr txBox="1">
            <a:spLocks noChangeArrowheads="1"/>
          </p:cNvSpPr>
          <p:nvPr/>
        </p:nvSpPr>
        <p:spPr bwMode="auto">
          <a:xfrm>
            <a:off x="533400" y="3587750"/>
            <a:ext cx="2809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r>
              <a:rPr lang="en-GB" altLang="en-US" sz="1600" b="0"/>
              <a:t>Mixed glass bottles &amp; jars</a:t>
            </a:r>
          </a:p>
        </p:txBody>
      </p:sp>
      <p:sp>
        <p:nvSpPr>
          <p:cNvPr id="2" name="Rectangle 1">
            <a:extLst>
              <a:ext uri="{FF2B5EF4-FFF2-40B4-BE49-F238E27FC236}">
                <a16:creationId xmlns:a16="http://schemas.microsoft.com/office/drawing/2014/main" id="{8ECA3B14-A3B3-4075-9822-0450C9528356}"/>
              </a:ext>
            </a:extLst>
          </p:cNvPr>
          <p:cNvSpPr/>
          <p:nvPr/>
        </p:nvSpPr>
        <p:spPr>
          <a:xfrm>
            <a:off x="6088063" y="1700213"/>
            <a:ext cx="355600" cy="215900"/>
          </a:xfrm>
          <a:prstGeom prst="rect">
            <a:avLst/>
          </a:prstGeom>
          <a:solidFill>
            <a:srgbClr val="E0E3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ectangle 12">
            <a:extLst>
              <a:ext uri="{FF2B5EF4-FFF2-40B4-BE49-F238E27FC236}">
                <a16:creationId xmlns:a16="http://schemas.microsoft.com/office/drawing/2014/main" id="{A1DDE78A-8BB3-4E9F-8862-F839652A59C7}"/>
              </a:ext>
            </a:extLst>
          </p:cNvPr>
          <p:cNvSpPr/>
          <p:nvPr/>
        </p:nvSpPr>
        <p:spPr>
          <a:xfrm>
            <a:off x="4086225" y="1670050"/>
            <a:ext cx="936625" cy="215900"/>
          </a:xfrm>
          <a:prstGeom prst="rect">
            <a:avLst/>
          </a:prstGeom>
          <a:solidFill>
            <a:srgbClr val="E0E3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32" name="TextBox 2">
            <a:extLst>
              <a:ext uri="{FF2B5EF4-FFF2-40B4-BE49-F238E27FC236}">
                <a16:creationId xmlns:a16="http://schemas.microsoft.com/office/drawing/2014/main" id="{4C29ED7E-CAD1-4EF5-9DC3-F32EAFCF3444}"/>
              </a:ext>
            </a:extLst>
          </p:cNvPr>
          <p:cNvSpPr txBox="1">
            <a:spLocks noChangeArrowheads="1"/>
          </p:cNvSpPr>
          <p:nvPr/>
        </p:nvSpPr>
        <p:spPr bwMode="auto">
          <a:xfrm>
            <a:off x="2968625" y="5321300"/>
            <a:ext cx="5400675" cy="708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pPr>
            <a:r>
              <a:rPr lang="en-GB" altLang="en-US" sz="1600"/>
              <a:t>  </a:t>
            </a:r>
            <a:r>
              <a:rPr lang="en-GB" altLang="en-US" sz="2000">
                <a:solidFill>
                  <a:srgbClr val="FF0000"/>
                </a:solidFill>
              </a:rPr>
              <a:t>Batteries should now be taken to shops with collection boxes.</a:t>
            </a:r>
          </a:p>
        </p:txBody>
      </p:sp>
      <p:sp>
        <p:nvSpPr>
          <p:cNvPr id="15" name="Rectangle 14">
            <a:extLst>
              <a:ext uri="{FF2B5EF4-FFF2-40B4-BE49-F238E27FC236}">
                <a16:creationId xmlns:a16="http://schemas.microsoft.com/office/drawing/2014/main" id="{059B3B03-AE38-4572-B327-A88D4532C6CD}"/>
              </a:ext>
            </a:extLst>
          </p:cNvPr>
          <p:cNvSpPr/>
          <p:nvPr/>
        </p:nvSpPr>
        <p:spPr>
          <a:xfrm>
            <a:off x="5459413" y="2176463"/>
            <a:ext cx="1344612" cy="2044700"/>
          </a:xfrm>
          <a:prstGeom prst="rect">
            <a:avLst/>
          </a:prstGeom>
          <a:solidFill>
            <a:srgbClr val="F8F6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686" name="TextBox 2">
            <a:extLst>
              <a:ext uri="{FF2B5EF4-FFF2-40B4-BE49-F238E27FC236}">
                <a16:creationId xmlns:a16="http://schemas.microsoft.com/office/drawing/2014/main" id="{B2D7B858-C46A-4631-924A-C513F4D44A78}"/>
              </a:ext>
            </a:extLst>
          </p:cNvPr>
          <p:cNvSpPr txBox="1">
            <a:spLocks noChangeArrowheads="1"/>
          </p:cNvSpPr>
          <p:nvPr/>
        </p:nvSpPr>
        <p:spPr bwMode="auto">
          <a:xfrm>
            <a:off x="328613" y="4086225"/>
            <a:ext cx="31591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pPr>
            <a:r>
              <a:rPr lang="en-GB" altLang="en-US" sz="1600"/>
              <a:t>Glass is 100% recyclable but if sent to landfill it would remain unchanged for thousands of years</a:t>
            </a:r>
          </a:p>
        </p:txBody>
      </p:sp>
      <p:sp>
        <p:nvSpPr>
          <p:cNvPr id="3" name="Rectangle 2">
            <a:extLst>
              <a:ext uri="{FF2B5EF4-FFF2-40B4-BE49-F238E27FC236}">
                <a16:creationId xmlns:a16="http://schemas.microsoft.com/office/drawing/2014/main" id="{286BB7D4-D060-4501-A09F-979ED4924CF9}"/>
              </a:ext>
            </a:extLst>
          </p:cNvPr>
          <p:cNvSpPr/>
          <p:nvPr/>
        </p:nvSpPr>
        <p:spPr>
          <a:xfrm>
            <a:off x="6264275" y="1463675"/>
            <a:ext cx="400050" cy="236538"/>
          </a:xfrm>
          <a:prstGeom prst="rect">
            <a:avLst/>
          </a:prstGeom>
          <a:solidFill>
            <a:srgbClr val="E0E3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barn(inVertical)">
                                      <p:cBhvr>
                                        <p:cTn id="7" dur="5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bin">
            <a:extLst>
              <a:ext uri="{FF2B5EF4-FFF2-40B4-BE49-F238E27FC236}">
                <a16:creationId xmlns:a16="http://schemas.microsoft.com/office/drawing/2014/main" id="{2AC4176A-F072-4394-BE2C-A33D90F66EE3}"/>
              </a:ext>
            </a:extLst>
          </p:cNvPr>
          <p:cNvPicPr>
            <a:picLocks noChangeAspect="1" noChangeArrowheads="1"/>
          </p:cNvPicPr>
          <p:nvPr/>
        </p:nvPicPr>
        <p:blipFill>
          <a:blip r:embed="rId2"/>
          <a:srcRect/>
          <a:stretch>
            <a:fillRect/>
          </a:stretch>
        </p:blipFill>
        <p:spPr bwMode="auto">
          <a:xfrm>
            <a:off x="371475" y="1052513"/>
            <a:ext cx="2976563" cy="4464050"/>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8B7EC4B0-6DAF-41DA-AE8A-4DAE181AAB84}"/>
              </a:ext>
            </a:extLst>
          </p:cNvPr>
          <p:cNvSpPr txBox="1">
            <a:spLocks/>
          </p:cNvSpPr>
          <p:nvPr/>
        </p:nvSpPr>
        <p:spPr>
          <a:xfrm>
            <a:off x="1692275" y="306388"/>
            <a:ext cx="7367588" cy="777875"/>
          </a:xfrm>
          <a:prstGeom prst="rect">
            <a:avLst/>
          </a:prstGeom>
        </p:spPr>
        <p:txBody>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charset="0"/>
              </a:defRPr>
            </a:lvl2pPr>
            <a:lvl3pPr algn="l" rtl="0" eaLnBrk="0" fontAlgn="base" hangingPunct="0">
              <a:spcBef>
                <a:spcPct val="0"/>
              </a:spcBef>
              <a:spcAft>
                <a:spcPct val="0"/>
              </a:spcAft>
              <a:defRPr sz="4000" b="1">
                <a:solidFill>
                  <a:schemeClr val="tx2"/>
                </a:solidFill>
                <a:latin typeface="Arial" charset="0"/>
              </a:defRPr>
            </a:lvl3pPr>
            <a:lvl4pPr algn="l" rtl="0" eaLnBrk="0" fontAlgn="base" hangingPunct="0">
              <a:spcBef>
                <a:spcPct val="0"/>
              </a:spcBef>
              <a:spcAft>
                <a:spcPct val="0"/>
              </a:spcAft>
              <a:defRPr sz="4000" b="1">
                <a:solidFill>
                  <a:schemeClr val="tx2"/>
                </a:solidFill>
                <a:latin typeface="Arial" charset="0"/>
              </a:defRPr>
            </a:lvl4pPr>
            <a:lvl5pPr algn="l" rtl="0" eaLnBrk="0" fontAlgn="base" hangingPunct="0">
              <a:spcBef>
                <a:spcPct val="0"/>
              </a:spcBef>
              <a:spcAft>
                <a:spcPct val="0"/>
              </a:spcAft>
              <a:defRPr sz="4000" b="1">
                <a:solidFill>
                  <a:schemeClr val="tx2"/>
                </a:solidFill>
                <a:latin typeface="Arial" charset="0"/>
              </a:defRPr>
            </a:lvl5pPr>
            <a:lvl6pPr marL="457200" algn="l" rtl="0" fontAlgn="base">
              <a:spcBef>
                <a:spcPct val="0"/>
              </a:spcBef>
              <a:spcAft>
                <a:spcPct val="0"/>
              </a:spcAft>
              <a:defRPr sz="4000" b="1">
                <a:solidFill>
                  <a:schemeClr val="tx2"/>
                </a:solidFill>
                <a:latin typeface="Arial" charset="0"/>
              </a:defRPr>
            </a:lvl6pPr>
            <a:lvl7pPr marL="914400" algn="l" rtl="0" fontAlgn="base">
              <a:spcBef>
                <a:spcPct val="0"/>
              </a:spcBef>
              <a:spcAft>
                <a:spcPct val="0"/>
              </a:spcAft>
              <a:defRPr sz="4000" b="1">
                <a:solidFill>
                  <a:schemeClr val="tx2"/>
                </a:solidFill>
                <a:latin typeface="Arial" charset="0"/>
              </a:defRPr>
            </a:lvl7pPr>
            <a:lvl8pPr marL="1371600" algn="l" rtl="0" fontAlgn="base">
              <a:spcBef>
                <a:spcPct val="0"/>
              </a:spcBef>
              <a:spcAft>
                <a:spcPct val="0"/>
              </a:spcAft>
              <a:defRPr sz="4000" b="1">
                <a:solidFill>
                  <a:schemeClr val="tx2"/>
                </a:solidFill>
                <a:latin typeface="Arial" charset="0"/>
              </a:defRPr>
            </a:lvl8pPr>
            <a:lvl9pPr marL="1828800" algn="l" rtl="0" fontAlgn="base">
              <a:spcBef>
                <a:spcPct val="0"/>
              </a:spcBef>
              <a:spcAft>
                <a:spcPct val="0"/>
              </a:spcAft>
              <a:defRPr sz="4000" b="1">
                <a:solidFill>
                  <a:schemeClr val="tx2"/>
                </a:solidFill>
                <a:latin typeface="Arial" charset="0"/>
              </a:defRPr>
            </a:lvl9pPr>
          </a:lstStyle>
          <a:p>
            <a:pPr algn="ctr">
              <a:defRPr/>
            </a:pPr>
            <a:r>
              <a:rPr lang="en-GB" sz="3200" kern="0" dirty="0"/>
              <a:t>Blue mixed recycling bin goes to J&amp;J </a:t>
            </a:r>
          </a:p>
          <a:p>
            <a:pPr algn="ctr">
              <a:defRPr/>
            </a:pPr>
            <a:r>
              <a:rPr lang="en-GB" sz="3200" kern="0" dirty="0"/>
              <a:t>Stanley in Blaydon</a:t>
            </a:r>
          </a:p>
        </p:txBody>
      </p:sp>
      <p:pic>
        <p:nvPicPr>
          <p:cNvPr id="9220" name="Picture 5" descr="100713A_022">
            <a:extLst>
              <a:ext uri="{FF2B5EF4-FFF2-40B4-BE49-F238E27FC236}">
                <a16:creationId xmlns:a16="http://schemas.microsoft.com/office/drawing/2014/main" id="{A1CBEBDF-7EB5-4A48-8A4D-3A9DF0DC5872}"/>
              </a:ext>
            </a:extLst>
          </p:cNvPr>
          <p:cNvPicPr>
            <a:picLocks noChangeAspect="1" noChangeArrowheads="1"/>
          </p:cNvPicPr>
          <p:nvPr/>
        </p:nvPicPr>
        <p:blipFill>
          <a:blip r:embed="rId3"/>
          <a:srcRect/>
          <a:stretch>
            <a:fillRect/>
          </a:stretch>
        </p:blipFill>
        <p:spPr bwMode="auto">
          <a:xfrm>
            <a:off x="3635375" y="2033588"/>
            <a:ext cx="5227638" cy="3482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25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4F33954B-3201-4844-92A7-90A1FEFE4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404813"/>
            <a:ext cx="8893175"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D743875F-F5DA-4999-B301-21471041F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404813"/>
            <a:ext cx="88741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335C6862-64F4-4EC5-9122-C6BC2CA072A6}"/>
              </a:ext>
            </a:extLst>
          </p:cNvPr>
          <p:cNvSpPr>
            <a:spLocks noGrp="1" noChangeArrowheads="1"/>
          </p:cNvSpPr>
          <p:nvPr>
            <p:ph type="title" idx="4294967295"/>
          </p:nvPr>
        </p:nvSpPr>
        <p:spPr>
          <a:xfrm>
            <a:off x="180975" y="549275"/>
            <a:ext cx="4751388" cy="1930400"/>
          </a:xfrm>
        </p:spPr>
        <p:txBody>
          <a:bodyPr/>
          <a:lstStyle/>
          <a:p>
            <a:pPr eaLnBrk="1" hangingPunct="1"/>
            <a:r>
              <a:rPr lang="en-GB" altLang="en-US" sz="5200" u="sng"/>
              <a:t>What is waste?</a:t>
            </a:r>
          </a:p>
        </p:txBody>
      </p:sp>
      <p:sp>
        <p:nvSpPr>
          <p:cNvPr id="8195" name="Rectangle 3">
            <a:extLst>
              <a:ext uri="{FF2B5EF4-FFF2-40B4-BE49-F238E27FC236}">
                <a16:creationId xmlns:a16="http://schemas.microsoft.com/office/drawing/2014/main" id="{A05455AC-28F9-4032-B654-2F366F041DFC}"/>
              </a:ext>
            </a:extLst>
          </p:cNvPr>
          <p:cNvSpPr>
            <a:spLocks noGrp="1" noChangeArrowheads="1"/>
          </p:cNvSpPr>
          <p:nvPr>
            <p:ph type="body" sz="half" idx="4294967295"/>
          </p:nvPr>
        </p:nvSpPr>
        <p:spPr>
          <a:xfrm>
            <a:off x="180975" y="2479675"/>
            <a:ext cx="4608513" cy="3673475"/>
          </a:xfrm>
        </p:spPr>
        <p:txBody>
          <a:bodyPr/>
          <a:lstStyle/>
          <a:p>
            <a:pPr marL="0" indent="0" algn="ctr" eaLnBrk="1" hangingPunct="1"/>
            <a:r>
              <a:rPr lang="en-GB" altLang="en-US" sz="4000"/>
              <a:t>Anything we think we can longer use </a:t>
            </a:r>
          </a:p>
          <a:p>
            <a:pPr marL="0" indent="0" algn="ctr" eaLnBrk="1" hangingPunct="1"/>
            <a:r>
              <a:rPr lang="en-GB" altLang="en-US" sz="4000"/>
              <a:t> so we throw it away!</a:t>
            </a:r>
          </a:p>
          <a:p>
            <a:pPr marL="0" indent="0" algn="ctr" eaLnBrk="1" hangingPunct="1"/>
            <a:endParaRPr lang="en-GB" altLang="en-US"/>
          </a:p>
          <a:p>
            <a:pPr marL="0" indent="0" algn="ctr" eaLnBrk="1" hangingPunct="1"/>
            <a:endParaRPr lang="en-GB" altLang="en-US">
              <a:solidFill>
                <a:srgbClr val="008000"/>
              </a:solidFill>
            </a:endParaRPr>
          </a:p>
          <a:p>
            <a:pPr marL="0" indent="0" eaLnBrk="1" hangingPunct="1"/>
            <a:endParaRPr lang="en-GB" altLang="en-US"/>
          </a:p>
        </p:txBody>
      </p:sp>
      <p:pic>
        <p:nvPicPr>
          <p:cNvPr id="4100" name="Picture 5" descr="\\dfsccs001v\dfsroot\homedrive$\18099\My Documents\Communications Officer\Social Media\Students\Possible images\heaton park bins collage.jpg">
            <a:extLst>
              <a:ext uri="{FF2B5EF4-FFF2-40B4-BE49-F238E27FC236}">
                <a16:creationId xmlns:a16="http://schemas.microsoft.com/office/drawing/2014/main" id="{12748387-1BD1-4C40-B68A-4A4C34C60D34}"/>
              </a:ext>
            </a:extLst>
          </p:cNvPr>
          <p:cNvPicPr>
            <a:picLocks noChangeAspect="1" noChangeArrowheads="1"/>
          </p:cNvPicPr>
          <p:nvPr/>
        </p:nvPicPr>
        <p:blipFill>
          <a:blip r:embed="rId3"/>
          <a:srcRect/>
          <a:stretch>
            <a:fillRect/>
          </a:stretch>
        </p:blipFill>
        <p:spPr bwMode="auto">
          <a:xfrm>
            <a:off x="4733925" y="476250"/>
            <a:ext cx="4044950" cy="52562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down)">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wipe(down)">
                                      <p:cBhvr>
                                        <p:cTn id="12" dur="500"/>
                                        <p:tgtEl>
                                          <p:spTgt spid="8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3ABB3858-6918-4EE0-A75D-7FF8A5A53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404813"/>
            <a:ext cx="88741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5B222EFE-D859-45A6-9AF9-0C6F4EB8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333375"/>
            <a:ext cx="88931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a:extLst>
              <a:ext uri="{FF2B5EF4-FFF2-40B4-BE49-F238E27FC236}">
                <a16:creationId xmlns:a16="http://schemas.microsoft.com/office/drawing/2014/main" id="{91CCD413-6C39-4C88-A465-57ECA0ADF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404813"/>
            <a:ext cx="88741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6D523832-516D-4AA1-80E6-17AC2C586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333375"/>
            <a:ext cx="88931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B79A06CC-0F70-454F-A445-E59E68473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549275"/>
            <a:ext cx="879792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B6601FC8-A8EA-4889-A31B-3AD9BEA77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476250"/>
            <a:ext cx="8893175"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2C7AE0B4-EACB-4F64-8C2C-0920E7738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4813"/>
            <a:ext cx="8839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87746546-34DB-4C1F-BC66-C0FFD5F9D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476250"/>
            <a:ext cx="874712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C05DA0E-C2E7-4944-9ACE-42E2BB582B82}"/>
              </a:ext>
            </a:extLst>
          </p:cNvPr>
          <p:cNvSpPr>
            <a:spLocks noGrp="1" noChangeArrowheads="1"/>
          </p:cNvSpPr>
          <p:nvPr>
            <p:ph type="title"/>
          </p:nvPr>
        </p:nvSpPr>
        <p:spPr/>
        <p:txBody>
          <a:bodyPr/>
          <a:lstStyle/>
          <a:p>
            <a:pPr eaLnBrk="1" hangingPunct="1"/>
            <a:r>
              <a:rPr lang="en-GB" altLang="en-US" sz="3600"/>
              <a:t>The paper is transported to the </a:t>
            </a:r>
            <a:br>
              <a:rPr lang="en-GB" altLang="en-US" sz="3600"/>
            </a:br>
            <a:r>
              <a:rPr lang="en-GB" altLang="en-US" sz="3600"/>
              <a:t>re-processors…</a:t>
            </a:r>
          </a:p>
        </p:txBody>
      </p:sp>
      <p:sp>
        <p:nvSpPr>
          <p:cNvPr id="40963" name="Rectangle 3">
            <a:extLst>
              <a:ext uri="{FF2B5EF4-FFF2-40B4-BE49-F238E27FC236}">
                <a16:creationId xmlns:a16="http://schemas.microsoft.com/office/drawing/2014/main" id="{AFB5D5A9-63DE-4B75-B541-153CDF581495}"/>
              </a:ext>
            </a:extLst>
          </p:cNvPr>
          <p:cNvSpPr>
            <a:spLocks noGrp="1" noChangeArrowheads="1"/>
          </p:cNvSpPr>
          <p:nvPr>
            <p:ph type="body" sz="half" idx="1"/>
          </p:nvPr>
        </p:nvSpPr>
        <p:spPr>
          <a:xfrm>
            <a:off x="684213" y="1484313"/>
            <a:ext cx="7859712" cy="4105275"/>
          </a:xfrm>
        </p:spPr>
        <p:txBody>
          <a:bodyPr/>
          <a:lstStyle/>
          <a:p>
            <a:pPr marL="0" indent="0" eaLnBrk="1" hangingPunct="1">
              <a:lnSpc>
                <a:spcPct val="90000"/>
              </a:lnSpc>
            </a:pPr>
            <a:r>
              <a:rPr lang="en-GB" altLang="en-US" sz="2400"/>
              <a:t>	IN AS WASTE………    OUT AS NEW PAPER</a:t>
            </a:r>
          </a:p>
          <a:p>
            <a:pPr marL="0" indent="0" eaLnBrk="1" hangingPunct="1">
              <a:lnSpc>
                <a:spcPct val="90000"/>
              </a:lnSpc>
            </a:pPr>
            <a:endParaRPr lang="en-GB" altLang="en-US" sz="2400"/>
          </a:p>
          <a:p>
            <a:pPr marL="0" indent="0" eaLnBrk="1" hangingPunct="1">
              <a:lnSpc>
                <a:spcPct val="90000"/>
              </a:lnSpc>
            </a:pPr>
            <a:endParaRPr lang="en-GB" altLang="en-US" sz="2400"/>
          </a:p>
          <a:p>
            <a:pPr marL="0" indent="0" eaLnBrk="1" hangingPunct="1">
              <a:lnSpc>
                <a:spcPct val="90000"/>
              </a:lnSpc>
            </a:pPr>
            <a:endParaRPr lang="en-GB" altLang="en-US" sz="2400"/>
          </a:p>
          <a:p>
            <a:pPr marL="0" indent="0" eaLnBrk="1" hangingPunct="1">
              <a:lnSpc>
                <a:spcPct val="90000"/>
              </a:lnSpc>
            </a:pPr>
            <a:endParaRPr lang="en-GB" altLang="en-US" sz="2400"/>
          </a:p>
          <a:p>
            <a:pPr marL="0" indent="0" eaLnBrk="1" hangingPunct="1">
              <a:lnSpc>
                <a:spcPct val="90000"/>
              </a:lnSpc>
            </a:pPr>
            <a:endParaRPr lang="en-GB" altLang="en-US" sz="2400"/>
          </a:p>
          <a:p>
            <a:pPr marL="0" indent="0" eaLnBrk="1" hangingPunct="1">
              <a:lnSpc>
                <a:spcPct val="90000"/>
              </a:lnSpc>
            </a:pPr>
            <a:endParaRPr lang="en-GB" altLang="en-US" sz="2400"/>
          </a:p>
          <a:p>
            <a:pPr marL="0" indent="0" eaLnBrk="1" hangingPunct="1">
              <a:lnSpc>
                <a:spcPct val="90000"/>
              </a:lnSpc>
            </a:pPr>
            <a:endParaRPr lang="en-GB" altLang="en-US" sz="2400"/>
          </a:p>
          <a:p>
            <a:pPr marL="0" indent="0" eaLnBrk="1" hangingPunct="1">
              <a:lnSpc>
                <a:spcPct val="90000"/>
              </a:lnSpc>
            </a:pPr>
            <a:endParaRPr lang="en-GB" altLang="en-US" sz="2400"/>
          </a:p>
          <a:p>
            <a:pPr marL="0" indent="0" eaLnBrk="1" hangingPunct="1">
              <a:lnSpc>
                <a:spcPct val="90000"/>
              </a:lnSpc>
            </a:pPr>
            <a:r>
              <a:rPr lang="en-GB" altLang="en-US" sz="2400"/>
              <a:t>What can we make from our recycled paper ?</a:t>
            </a:r>
          </a:p>
        </p:txBody>
      </p:sp>
      <p:pic>
        <p:nvPicPr>
          <p:cNvPr id="39940" name="Picture 10" descr="DSCF0013">
            <a:extLst>
              <a:ext uri="{FF2B5EF4-FFF2-40B4-BE49-F238E27FC236}">
                <a16:creationId xmlns:a16="http://schemas.microsoft.com/office/drawing/2014/main" id="{A39C4938-71D5-4D48-B802-351B5322FFE0}"/>
              </a:ext>
            </a:extLst>
          </p:cNvPr>
          <p:cNvPicPr>
            <a:picLocks noGrp="1" noChangeAspect="1" noChangeArrowheads="1"/>
          </p:cNvPicPr>
          <p:nvPr>
            <p:ph sz="quarter" idx="2"/>
          </p:nvPr>
        </p:nvPicPr>
        <p:blipFill>
          <a:blip r:embed="rId3"/>
          <a:srcRect/>
          <a:stretch>
            <a:fillRect/>
          </a:stretch>
        </p:blipFill>
        <p:spPr>
          <a:xfrm>
            <a:off x="468313" y="2306638"/>
            <a:ext cx="3987800" cy="2820987"/>
          </a:xfrm>
          <a:effectLst>
            <a:outerShdw blurRad="292100" dist="139700" dir="2700000" algn="tl" rotWithShape="0">
              <a:srgbClr val="333333">
                <a:alpha val="65000"/>
              </a:srgbClr>
            </a:outerShdw>
          </a:effectLst>
        </p:spPr>
      </p:pic>
      <p:pic>
        <p:nvPicPr>
          <p:cNvPr id="39941" name="Picture 12" descr="rolls of recycled paper, Shotton">
            <a:extLst>
              <a:ext uri="{FF2B5EF4-FFF2-40B4-BE49-F238E27FC236}">
                <a16:creationId xmlns:a16="http://schemas.microsoft.com/office/drawing/2014/main" id="{9490B9CD-8A8B-4FC8-8226-A6F25214471B}"/>
              </a:ext>
            </a:extLst>
          </p:cNvPr>
          <p:cNvPicPr>
            <a:picLocks noGrp="1" noChangeAspect="1" noChangeArrowheads="1"/>
          </p:cNvPicPr>
          <p:nvPr>
            <p:ph sz="quarter" idx="3"/>
          </p:nvPr>
        </p:nvPicPr>
        <p:blipFill>
          <a:blip r:embed="rId4"/>
          <a:srcRect/>
          <a:stretch>
            <a:fillRect/>
          </a:stretch>
        </p:blipFill>
        <p:spPr>
          <a:xfrm>
            <a:off x="4716463" y="2306638"/>
            <a:ext cx="3960812" cy="2803525"/>
          </a:xfrm>
          <a:effectLst>
            <a:outerShdw blurRad="292100" dist="139700" dir="2700000" algn="tl" rotWithShape="0">
              <a:srgbClr val="333333">
                <a:alpha val="65000"/>
              </a:srgbClr>
            </a:outerShdw>
          </a:effec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FE472BD-207F-4004-BADA-4DDB5335A831}"/>
              </a:ext>
            </a:extLst>
          </p:cNvPr>
          <p:cNvSpPr>
            <a:spLocks noGrp="1" noChangeArrowheads="1"/>
          </p:cNvSpPr>
          <p:nvPr>
            <p:ph type="title"/>
          </p:nvPr>
        </p:nvSpPr>
        <p:spPr>
          <a:xfrm>
            <a:off x="468313" y="333375"/>
            <a:ext cx="8229600" cy="1646238"/>
          </a:xfrm>
        </p:spPr>
        <p:txBody>
          <a:bodyPr/>
          <a:lstStyle/>
          <a:p>
            <a:pPr eaLnBrk="1" hangingPunct="1"/>
            <a:r>
              <a:rPr lang="en-GB" altLang="en-US" sz="3600"/>
              <a:t>…and then back to the shop as news papers and magazines</a:t>
            </a:r>
          </a:p>
        </p:txBody>
      </p:sp>
      <p:pic>
        <p:nvPicPr>
          <p:cNvPr id="41987" name="Picture 4" descr="Dscn0651[1]">
            <a:extLst>
              <a:ext uri="{FF2B5EF4-FFF2-40B4-BE49-F238E27FC236}">
                <a16:creationId xmlns:a16="http://schemas.microsoft.com/office/drawing/2014/main" id="{A27E7117-F3A8-4EC0-8024-57061E469B52}"/>
              </a:ext>
            </a:extLst>
          </p:cNvPr>
          <p:cNvPicPr>
            <a:picLocks noChangeAspect="1" noChangeArrowheads="1"/>
          </p:cNvPicPr>
          <p:nvPr/>
        </p:nvPicPr>
        <p:blipFill>
          <a:blip r:embed="rId3"/>
          <a:srcRect/>
          <a:stretch>
            <a:fillRect/>
          </a:stretch>
        </p:blipFill>
        <p:spPr bwMode="auto">
          <a:xfrm>
            <a:off x="1828800" y="2514600"/>
            <a:ext cx="5181600" cy="31464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EC5C62A-6DE1-447A-A2D2-3D8F97F411B7}"/>
              </a:ext>
            </a:extLst>
          </p:cNvPr>
          <p:cNvSpPr>
            <a:spLocks noGrp="1" noChangeArrowheads="1"/>
          </p:cNvSpPr>
          <p:nvPr>
            <p:ph type="title"/>
          </p:nvPr>
        </p:nvSpPr>
        <p:spPr>
          <a:xfrm>
            <a:off x="1979613" y="274638"/>
            <a:ext cx="6707187" cy="1431925"/>
          </a:xfrm>
        </p:spPr>
        <p:txBody>
          <a:bodyPr/>
          <a:lstStyle/>
          <a:p>
            <a:pPr algn="ctr" eaLnBrk="1" hangingPunct="1"/>
            <a:r>
              <a:rPr lang="en-GB" altLang="en-US" sz="6000"/>
              <a:t>Recycling</a:t>
            </a:r>
          </a:p>
        </p:txBody>
      </p:sp>
      <p:sp>
        <p:nvSpPr>
          <p:cNvPr id="14339" name="Rectangle 4">
            <a:extLst>
              <a:ext uri="{FF2B5EF4-FFF2-40B4-BE49-F238E27FC236}">
                <a16:creationId xmlns:a16="http://schemas.microsoft.com/office/drawing/2014/main" id="{1B913A1E-F9AA-4E4E-88FC-8CEA8E45C4D5}"/>
              </a:ext>
            </a:extLst>
          </p:cNvPr>
          <p:cNvSpPr>
            <a:spLocks noGrp="1" noChangeArrowheads="1"/>
          </p:cNvSpPr>
          <p:nvPr>
            <p:ph type="body" idx="1"/>
          </p:nvPr>
        </p:nvSpPr>
        <p:spPr>
          <a:xfrm>
            <a:off x="468313" y="2565400"/>
            <a:ext cx="8229600" cy="892175"/>
          </a:xfrm>
        </p:spPr>
        <p:txBody>
          <a:bodyPr/>
          <a:lstStyle/>
          <a:p>
            <a:pPr algn="ctr" eaLnBrk="1" hangingPunct="1"/>
            <a:r>
              <a:rPr lang="en-GB" altLang="en-US" sz="4800">
                <a:solidFill>
                  <a:srgbClr val="0033CC"/>
                </a:solidFill>
              </a:rPr>
              <a:t>Is it just a load of rubbish?</a:t>
            </a:r>
            <a:endParaRPr lang="en-US" altLang="en-US" sz="4800">
              <a:solidFill>
                <a:srgbClr val="0033CC"/>
              </a:solidFill>
            </a:endParaRPr>
          </a:p>
        </p:txBody>
      </p:sp>
      <p:pic>
        <p:nvPicPr>
          <p:cNvPr id="12292" name="Picture 10" descr="recyclebin">
            <a:hlinkClick r:id="rId3"/>
            <a:extLst>
              <a:ext uri="{FF2B5EF4-FFF2-40B4-BE49-F238E27FC236}">
                <a16:creationId xmlns:a16="http://schemas.microsoft.com/office/drawing/2014/main" id="{CBC89BD9-D6E5-4E23-A8C4-B0104E5C2689}"/>
              </a:ext>
            </a:extLst>
          </p:cNvPr>
          <p:cNvPicPr>
            <a:picLocks noChangeAspect="1" noChangeArrowheads="1"/>
          </p:cNvPicPr>
          <p:nvPr/>
        </p:nvPicPr>
        <p:blipFill>
          <a:blip r:embed="rId4"/>
          <a:srcRect/>
          <a:stretch>
            <a:fillRect/>
          </a:stretch>
        </p:blipFill>
        <p:spPr bwMode="auto">
          <a:xfrm>
            <a:off x="611188" y="620713"/>
            <a:ext cx="2346325" cy="1781175"/>
          </a:xfrm>
          <a:prstGeom prst="rect">
            <a:avLst/>
          </a:prstGeom>
          <a:ln>
            <a:noFill/>
          </a:ln>
          <a:effectLst>
            <a:outerShdw blurRad="292100" dist="139700" dir="2700000" algn="tl" rotWithShape="0">
              <a:srgbClr val="333333">
                <a:alpha val="65000"/>
              </a:srgbClr>
            </a:outerShdw>
          </a:effectLst>
        </p:spPr>
      </p:pic>
      <p:pic>
        <p:nvPicPr>
          <p:cNvPr id="10245" name="Picture 9" descr="recyclefornewcastle">
            <a:extLst>
              <a:ext uri="{FF2B5EF4-FFF2-40B4-BE49-F238E27FC236}">
                <a16:creationId xmlns:a16="http://schemas.microsoft.com/office/drawing/2014/main" id="{3C9A52A6-F016-4190-AA63-0D3F08AF668E}"/>
              </a:ext>
            </a:extLst>
          </p:cNvPr>
          <p:cNvPicPr>
            <a:picLocks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468313" y="4152900"/>
            <a:ext cx="2663825" cy="998538"/>
          </a:xfrm>
        </p:spPr>
      </p:pic>
      <p:pic>
        <p:nvPicPr>
          <p:cNvPr id="14342" name="Picture 8" descr="Recycled material">
            <a:extLst>
              <a:ext uri="{FF2B5EF4-FFF2-40B4-BE49-F238E27FC236}">
                <a16:creationId xmlns:a16="http://schemas.microsoft.com/office/drawing/2014/main" id="{8D28555D-8A0E-4F47-BDF6-680FA24AB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308350"/>
            <a:ext cx="4049713"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arn(inVertical)">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fade">
                                      <p:cBhvr>
                                        <p:cTn id="12" dur="1000"/>
                                        <p:tgtEl>
                                          <p:spTgt spid="14342"/>
                                        </p:tgtEl>
                                      </p:cBhvr>
                                    </p:animEffect>
                                    <p:anim calcmode="lin" valueType="num">
                                      <p:cBhvr>
                                        <p:cTn id="13" dur="1000" fill="hold"/>
                                        <p:tgtEl>
                                          <p:spTgt spid="14342"/>
                                        </p:tgtEl>
                                        <p:attrNameLst>
                                          <p:attrName>ppt_x</p:attrName>
                                        </p:attrNameLst>
                                      </p:cBhvr>
                                      <p:tavLst>
                                        <p:tav tm="0">
                                          <p:val>
                                            <p:strVal val="#ppt_x"/>
                                          </p:val>
                                        </p:tav>
                                        <p:tav tm="100000">
                                          <p:val>
                                            <p:strVal val="#ppt_x"/>
                                          </p:val>
                                        </p:tav>
                                      </p:tavLst>
                                    </p:anim>
                                    <p:anim calcmode="lin" valueType="num">
                                      <p:cBhvr>
                                        <p:cTn id="14" dur="1000" fill="hold"/>
                                        <p:tgtEl>
                                          <p:spTgt spid="143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8">
            <a:extLst>
              <a:ext uri="{FF2B5EF4-FFF2-40B4-BE49-F238E27FC236}">
                <a16:creationId xmlns:a16="http://schemas.microsoft.com/office/drawing/2014/main" id="{BC0D780A-EC96-4225-A14F-6A35D5B28DC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11188" y="990600"/>
            <a:ext cx="3038475" cy="1819275"/>
          </a:xfrm>
        </p:spPr>
      </p:pic>
      <p:pic>
        <p:nvPicPr>
          <p:cNvPr id="45059" name="Picture 14">
            <a:extLst>
              <a:ext uri="{FF2B5EF4-FFF2-40B4-BE49-F238E27FC236}">
                <a16:creationId xmlns:a16="http://schemas.microsoft.com/office/drawing/2014/main" id="{9BE4C70B-8FF3-43C2-ABA4-99D973C9A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841625"/>
            <a:ext cx="31337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6">
            <a:extLst>
              <a:ext uri="{FF2B5EF4-FFF2-40B4-BE49-F238E27FC236}">
                <a16:creationId xmlns:a16="http://schemas.microsoft.com/office/drawing/2014/main" id="{154AAEA3-C406-496E-A3EE-089A3E4DC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41625"/>
            <a:ext cx="30861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8">
            <a:extLst>
              <a:ext uri="{FF2B5EF4-FFF2-40B4-BE49-F238E27FC236}">
                <a16:creationId xmlns:a16="http://schemas.microsoft.com/office/drawing/2014/main" id="{2B4986AF-F16B-4F47-82B1-3504C10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4724400"/>
            <a:ext cx="18669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20">
            <a:extLst>
              <a:ext uri="{FF2B5EF4-FFF2-40B4-BE49-F238E27FC236}">
                <a16:creationId xmlns:a16="http://schemas.microsoft.com/office/drawing/2014/main" id="{402C3EF6-E10F-404F-9A36-28331CEBD6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00" y="4633913"/>
            <a:ext cx="3019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22">
            <a:extLst>
              <a:ext uri="{FF2B5EF4-FFF2-40B4-BE49-F238E27FC236}">
                <a16:creationId xmlns:a16="http://schemas.microsoft.com/office/drawing/2014/main" id="{9E998F1A-ABD8-406E-AE4C-A7C05E26EE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003300"/>
            <a:ext cx="30861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24">
            <a:extLst>
              <a:ext uri="{FF2B5EF4-FFF2-40B4-BE49-F238E27FC236}">
                <a16:creationId xmlns:a16="http://schemas.microsoft.com/office/drawing/2014/main" id="{9E0DE4A5-D251-406E-9F95-0B2D076EFA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8" y="134938"/>
            <a:ext cx="91440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B8768B38-2903-4CAA-89ED-5B06ED08E3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88" y="2278063"/>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63A7DE7A-DCE8-4939-806E-C7D47303FA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0" y="2287588"/>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75C8549D-597A-44C0-8E68-E75B568A60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713" y="4102100"/>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937B9378-83DD-4349-B67A-BAD3AD9130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0" y="4102100"/>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0BD27631-B066-43C9-890F-530A4C9284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2125" y="6035675"/>
            <a:ext cx="561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5C200BAD-8B3B-4A4D-91E5-FC3F19290E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3688" y="5783263"/>
            <a:ext cx="561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circle(in)">
                                      <p:cBhvr>
                                        <p:cTn id="27" dur="2000"/>
                                        <p:tgtEl>
                                          <p:spTgt spid="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0B7CF85B-8AA9-4562-993E-ADB629E88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1428750"/>
            <a:ext cx="32861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a:extLst>
              <a:ext uri="{FF2B5EF4-FFF2-40B4-BE49-F238E27FC236}">
                <a16:creationId xmlns:a16="http://schemas.microsoft.com/office/drawing/2014/main" id="{0867D95C-1F0D-4F45-8438-87741AC44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586740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a:extLst>
              <a:ext uri="{FF2B5EF4-FFF2-40B4-BE49-F238E27FC236}">
                <a16:creationId xmlns:a16="http://schemas.microsoft.com/office/drawing/2014/main" id="{00E32D00-AAA7-446D-A9DA-DD82972FE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5" y="3362325"/>
            <a:ext cx="27051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a:extLst>
              <a:ext uri="{FF2B5EF4-FFF2-40B4-BE49-F238E27FC236}">
                <a16:creationId xmlns:a16="http://schemas.microsoft.com/office/drawing/2014/main" id="{0418505A-0AE2-44CE-B324-485A0EDEA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875"/>
            <a:ext cx="9144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087FD6D-29EB-4CE7-BCDE-52A6ECE34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3700" y="2636838"/>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C7D9870-A12A-4C9C-A1CE-B5FC3C290B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2636838"/>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B303E8A-CF91-4912-8131-97798C24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0" y="4652963"/>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D6907F3F-4945-4F22-BF51-BDE9EC793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8" y="4838700"/>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48F75411-1B56-49FF-80A8-B537FA2B29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3650" y="4452938"/>
            <a:ext cx="561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B0BD6E7D-8451-4628-B003-F7E4956DEE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2790825"/>
            <a:ext cx="561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627F5B70-31AD-436E-806D-FD41B943B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57338"/>
            <a:ext cx="26860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a:extLst>
              <a:ext uri="{FF2B5EF4-FFF2-40B4-BE49-F238E27FC236}">
                <a16:creationId xmlns:a16="http://schemas.microsoft.com/office/drawing/2014/main" id="{332580CC-60D5-40A3-B50E-18FC2107C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988" y="1808163"/>
            <a:ext cx="61404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a:extLst>
              <a:ext uri="{FF2B5EF4-FFF2-40B4-BE49-F238E27FC236}">
                <a16:creationId xmlns:a16="http://schemas.microsoft.com/office/drawing/2014/main" id="{B84656C0-4D01-4152-8526-39238FF2C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675"/>
            <a:ext cx="91440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a:extLst>
              <a:ext uri="{FF2B5EF4-FFF2-40B4-BE49-F238E27FC236}">
                <a16:creationId xmlns:a16="http://schemas.microsoft.com/office/drawing/2014/main" id="{3FDCF776-C94D-4549-943D-C917250E6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3694113"/>
            <a:ext cx="25050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F8BD62F-CCBA-4E77-B4AB-F5A14EABA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3988" y="4311650"/>
            <a:ext cx="501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9A6A6F1-F5C1-4531-89D8-E0E337BE0F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871788"/>
            <a:ext cx="44608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F0B6E6E-66D9-43FB-9A42-58C1D052E2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3" y="4872038"/>
            <a:ext cx="561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F49CDA8-B4BA-4789-8716-C69FD70F71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8363" y="4308475"/>
            <a:ext cx="561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941288CC-5198-439E-84DD-C17CFDD4E3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713" y="2552700"/>
            <a:ext cx="561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8199292D-8685-465C-9F5B-E275D5B965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8613" y="2686050"/>
            <a:ext cx="5000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E50A60F9-4578-41F9-9568-928253ED8631}"/>
              </a:ext>
            </a:extLst>
          </p:cNvPr>
          <p:cNvSpPr txBox="1">
            <a:spLocks noChangeArrowheads="1"/>
          </p:cNvSpPr>
          <p:nvPr/>
        </p:nvSpPr>
        <p:spPr bwMode="auto">
          <a:xfrm>
            <a:off x="323850" y="115888"/>
            <a:ext cx="8351838" cy="1169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50000"/>
              </a:spcBef>
            </a:pPr>
            <a:r>
              <a:rPr lang="en-GB" altLang="en-US" sz="2800"/>
              <a:t>Waste &amp; Recycling in Newcastle</a:t>
            </a:r>
          </a:p>
          <a:p>
            <a:pPr algn="ctr">
              <a:spcBef>
                <a:spcPct val="50000"/>
              </a:spcBef>
            </a:pPr>
            <a:r>
              <a:rPr lang="en-GB" altLang="en-US" sz="2800"/>
              <a:t>Its very important to use the correct bin</a:t>
            </a:r>
          </a:p>
        </p:txBody>
      </p:sp>
      <p:pic>
        <p:nvPicPr>
          <p:cNvPr id="7171" name="Picture 3" descr="100713A_200">
            <a:extLst>
              <a:ext uri="{FF2B5EF4-FFF2-40B4-BE49-F238E27FC236}">
                <a16:creationId xmlns:a16="http://schemas.microsoft.com/office/drawing/2014/main" id="{297BBB19-9529-4367-AC2D-AB0DEFC3D972}"/>
              </a:ext>
            </a:extLst>
          </p:cNvPr>
          <p:cNvPicPr>
            <a:picLocks noChangeAspect="1" noChangeArrowheads="1"/>
          </p:cNvPicPr>
          <p:nvPr/>
        </p:nvPicPr>
        <p:blipFill>
          <a:blip r:embed="rId2"/>
          <a:srcRect l="3477" r="2380"/>
          <a:stretch>
            <a:fillRect/>
          </a:stretch>
        </p:blipFill>
        <p:spPr bwMode="auto">
          <a:xfrm>
            <a:off x="257175" y="1457325"/>
            <a:ext cx="4283075" cy="3035300"/>
          </a:xfrm>
          <a:prstGeom prst="rect">
            <a:avLst/>
          </a:prstGeom>
          <a:ln>
            <a:noFill/>
          </a:ln>
          <a:effectLst>
            <a:outerShdw blurRad="292100" dist="139700" dir="2700000" algn="tl" rotWithShape="0">
              <a:srgbClr val="333333">
                <a:alpha val="65000"/>
              </a:srgbClr>
            </a:outerShdw>
          </a:effectLst>
        </p:spPr>
      </p:pic>
      <p:pic>
        <p:nvPicPr>
          <p:cNvPr id="7172" name="Picture 1">
            <a:extLst>
              <a:ext uri="{FF2B5EF4-FFF2-40B4-BE49-F238E27FC236}">
                <a16:creationId xmlns:a16="http://schemas.microsoft.com/office/drawing/2014/main" id="{FEA5A023-3873-4F58-A0D4-F13145F11A8D}"/>
              </a:ext>
            </a:extLst>
          </p:cNvPr>
          <p:cNvPicPr>
            <a:picLocks noChangeAspect="1"/>
          </p:cNvPicPr>
          <p:nvPr/>
        </p:nvPicPr>
        <p:blipFill>
          <a:blip r:embed="rId3"/>
          <a:srcRect l="4326" t="13380" r="2751" b="9837"/>
          <a:stretch>
            <a:fillRect/>
          </a:stretch>
        </p:blipFill>
        <p:spPr bwMode="auto">
          <a:xfrm>
            <a:off x="4751388" y="1482725"/>
            <a:ext cx="4392612" cy="2560638"/>
          </a:xfrm>
          <a:prstGeom prst="rect">
            <a:avLst/>
          </a:prstGeom>
          <a:ln>
            <a:noFill/>
          </a:ln>
          <a:effectLst>
            <a:outerShdw blurRad="292100" dist="139700" dir="2700000" algn="tl" rotWithShape="0">
              <a:srgbClr val="333333">
                <a:alpha val="65000"/>
              </a:srgbClr>
            </a:outerShdw>
          </a:effectLst>
        </p:spPr>
      </p:pic>
      <p:sp>
        <p:nvSpPr>
          <p:cNvPr id="16389" name="TextBox 1">
            <a:extLst>
              <a:ext uri="{FF2B5EF4-FFF2-40B4-BE49-F238E27FC236}">
                <a16:creationId xmlns:a16="http://schemas.microsoft.com/office/drawing/2014/main" id="{C468FA24-8AC3-4C48-B4F9-65E97004DE98}"/>
              </a:ext>
            </a:extLst>
          </p:cNvPr>
          <p:cNvSpPr txBox="1">
            <a:spLocks noChangeArrowheads="1"/>
          </p:cNvSpPr>
          <p:nvPr/>
        </p:nvSpPr>
        <p:spPr bwMode="auto">
          <a:xfrm>
            <a:off x="284163" y="4492625"/>
            <a:ext cx="42830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pPr>
            <a:r>
              <a:rPr lang="en-GB" altLang="en-US" sz="2800"/>
              <a:t>Brown = garden waste</a:t>
            </a:r>
          </a:p>
          <a:p>
            <a:pPr>
              <a:spcBef>
                <a:spcPct val="0"/>
              </a:spcBef>
            </a:pPr>
            <a:r>
              <a:rPr lang="en-GB" altLang="en-US" sz="2800"/>
              <a:t>Green = domestic waste</a:t>
            </a:r>
          </a:p>
          <a:p>
            <a:pPr>
              <a:spcBef>
                <a:spcPct val="0"/>
              </a:spcBef>
            </a:pPr>
            <a:r>
              <a:rPr lang="en-GB" altLang="en-US" sz="2800"/>
              <a:t>Blue = recycling</a:t>
            </a:r>
          </a:p>
        </p:txBody>
      </p:sp>
      <p:sp>
        <p:nvSpPr>
          <p:cNvPr id="12294" name="TextBox 3">
            <a:extLst>
              <a:ext uri="{FF2B5EF4-FFF2-40B4-BE49-F238E27FC236}">
                <a16:creationId xmlns:a16="http://schemas.microsoft.com/office/drawing/2014/main" id="{BBD42D25-6D98-44EC-9B12-EE0773D6D479}"/>
              </a:ext>
            </a:extLst>
          </p:cNvPr>
          <p:cNvSpPr txBox="1">
            <a:spLocks noChangeArrowheads="1"/>
          </p:cNvSpPr>
          <p:nvPr/>
        </p:nvSpPr>
        <p:spPr bwMode="auto">
          <a:xfrm>
            <a:off x="4932363" y="4235450"/>
            <a:ext cx="3927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pPr>
            <a:r>
              <a:rPr lang="en-GB" altLang="en-US"/>
              <a:t>Some homes use shared or communal bins </a:t>
            </a:r>
          </a:p>
        </p:txBody>
      </p:sp>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fade">
                                      <p:cBhvr>
                                        <p:cTn id="7" dur="1000"/>
                                        <p:tgtEl>
                                          <p:spTgt spid="16389"/>
                                        </p:tgtEl>
                                      </p:cBhvr>
                                    </p:animEffect>
                                    <p:anim calcmode="lin" valueType="num">
                                      <p:cBhvr>
                                        <p:cTn id="8" dur="1000" fill="hold"/>
                                        <p:tgtEl>
                                          <p:spTgt spid="16389"/>
                                        </p:tgtEl>
                                        <p:attrNameLst>
                                          <p:attrName>ppt_x</p:attrName>
                                        </p:attrNameLst>
                                      </p:cBhvr>
                                      <p:tavLst>
                                        <p:tav tm="0">
                                          <p:val>
                                            <p:strVal val="#ppt_x"/>
                                          </p:val>
                                        </p:tav>
                                        <p:tav tm="100000">
                                          <p:val>
                                            <p:strVal val="#ppt_x"/>
                                          </p:val>
                                        </p:tav>
                                      </p:tavLst>
                                    </p:anim>
                                    <p:anim calcmode="lin" valueType="num">
                                      <p:cBhvr>
                                        <p:cTn id="9" dur="1000" fill="hold"/>
                                        <p:tgtEl>
                                          <p:spTgt spid="163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DB206E-E4A2-41F5-9214-F30EFE011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8666"/>
          <a:stretch>
            <a:fillRect/>
          </a:stretch>
        </p:blipFill>
        <p:spPr bwMode="auto">
          <a:xfrm>
            <a:off x="23813" y="1050925"/>
            <a:ext cx="72009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5">
            <a:extLst>
              <a:ext uri="{FF2B5EF4-FFF2-40B4-BE49-F238E27FC236}">
                <a16:creationId xmlns:a16="http://schemas.microsoft.com/office/drawing/2014/main" id="{6B124138-6465-42D5-BA40-E00AD17235BB}"/>
              </a:ext>
            </a:extLst>
          </p:cNvPr>
          <p:cNvSpPr txBox="1">
            <a:spLocks noChangeArrowheads="1"/>
          </p:cNvSpPr>
          <p:nvPr/>
        </p:nvSpPr>
        <p:spPr bwMode="auto">
          <a:xfrm>
            <a:off x="827088" y="333375"/>
            <a:ext cx="748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pPr>
            <a:r>
              <a:rPr lang="en-GB" altLang="en-US" sz="3600"/>
              <a:t>What happens if we get it wrong</a:t>
            </a:r>
            <a:r>
              <a:rPr lang="en-GB" altLang="en-US"/>
              <a:t>?</a:t>
            </a:r>
          </a:p>
        </p:txBody>
      </p:sp>
      <p:pic>
        <p:nvPicPr>
          <p:cNvPr id="3" name="Picture 2">
            <a:extLst>
              <a:ext uri="{FF2B5EF4-FFF2-40B4-BE49-F238E27FC236}">
                <a16:creationId xmlns:a16="http://schemas.microsoft.com/office/drawing/2014/main" id="{13D49A2E-41FD-4B00-B95F-4C3AC89C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81300"/>
            <a:ext cx="213677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0C4F30-6A48-4ECC-BDEA-5B725F86FC35}"/>
              </a:ext>
            </a:extLst>
          </p:cNvPr>
          <p:cNvSpPr txBox="1">
            <a:spLocks/>
          </p:cNvSpPr>
          <p:nvPr/>
        </p:nvSpPr>
        <p:spPr>
          <a:xfrm>
            <a:off x="457200" y="274638"/>
            <a:ext cx="8229600" cy="777875"/>
          </a:xfrm>
          <a:prstGeom prst="rect">
            <a:avLst/>
          </a:prstGeom>
        </p:spPr>
        <p:txBody>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charset="0"/>
              </a:defRPr>
            </a:lvl2pPr>
            <a:lvl3pPr algn="l" rtl="0" eaLnBrk="0" fontAlgn="base" hangingPunct="0">
              <a:spcBef>
                <a:spcPct val="0"/>
              </a:spcBef>
              <a:spcAft>
                <a:spcPct val="0"/>
              </a:spcAft>
              <a:defRPr sz="4000" b="1">
                <a:solidFill>
                  <a:schemeClr val="tx2"/>
                </a:solidFill>
                <a:latin typeface="Arial" charset="0"/>
              </a:defRPr>
            </a:lvl3pPr>
            <a:lvl4pPr algn="l" rtl="0" eaLnBrk="0" fontAlgn="base" hangingPunct="0">
              <a:spcBef>
                <a:spcPct val="0"/>
              </a:spcBef>
              <a:spcAft>
                <a:spcPct val="0"/>
              </a:spcAft>
              <a:defRPr sz="4000" b="1">
                <a:solidFill>
                  <a:schemeClr val="tx2"/>
                </a:solidFill>
                <a:latin typeface="Arial" charset="0"/>
              </a:defRPr>
            </a:lvl4pPr>
            <a:lvl5pPr algn="l" rtl="0" eaLnBrk="0" fontAlgn="base" hangingPunct="0">
              <a:spcBef>
                <a:spcPct val="0"/>
              </a:spcBef>
              <a:spcAft>
                <a:spcPct val="0"/>
              </a:spcAft>
              <a:defRPr sz="4000" b="1">
                <a:solidFill>
                  <a:schemeClr val="tx2"/>
                </a:solidFill>
                <a:latin typeface="Arial" charset="0"/>
              </a:defRPr>
            </a:lvl5pPr>
            <a:lvl6pPr marL="457200" algn="l" rtl="0" fontAlgn="base">
              <a:spcBef>
                <a:spcPct val="0"/>
              </a:spcBef>
              <a:spcAft>
                <a:spcPct val="0"/>
              </a:spcAft>
              <a:defRPr sz="4000" b="1">
                <a:solidFill>
                  <a:schemeClr val="tx2"/>
                </a:solidFill>
                <a:latin typeface="Arial" charset="0"/>
              </a:defRPr>
            </a:lvl6pPr>
            <a:lvl7pPr marL="914400" algn="l" rtl="0" fontAlgn="base">
              <a:spcBef>
                <a:spcPct val="0"/>
              </a:spcBef>
              <a:spcAft>
                <a:spcPct val="0"/>
              </a:spcAft>
              <a:defRPr sz="4000" b="1">
                <a:solidFill>
                  <a:schemeClr val="tx2"/>
                </a:solidFill>
                <a:latin typeface="Arial" charset="0"/>
              </a:defRPr>
            </a:lvl7pPr>
            <a:lvl8pPr marL="1371600" algn="l" rtl="0" fontAlgn="base">
              <a:spcBef>
                <a:spcPct val="0"/>
              </a:spcBef>
              <a:spcAft>
                <a:spcPct val="0"/>
              </a:spcAft>
              <a:defRPr sz="4000" b="1">
                <a:solidFill>
                  <a:schemeClr val="tx2"/>
                </a:solidFill>
                <a:latin typeface="Arial" charset="0"/>
              </a:defRPr>
            </a:lvl8pPr>
            <a:lvl9pPr marL="1828800" algn="l" rtl="0" fontAlgn="base">
              <a:spcBef>
                <a:spcPct val="0"/>
              </a:spcBef>
              <a:spcAft>
                <a:spcPct val="0"/>
              </a:spcAft>
              <a:defRPr sz="4000" b="1">
                <a:solidFill>
                  <a:schemeClr val="tx2"/>
                </a:solidFill>
                <a:latin typeface="Arial" charset="0"/>
              </a:defRPr>
            </a:lvl9pPr>
          </a:lstStyle>
          <a:p>
            <a:pPr algn="ctr">
              <a:defRPr/>
            </a:pPr>
            <a:r>
              <a:rPr lang="en-GB" sz="3200" kern="0" dirty="0"/>
              <a:t>Green bin rubbish goes to SUEZ plant in Byker</a:t>
            </a:r>
          </a:p>
        </p:txBody>
      </p:sp>
      <p:pic>
        <p:nvPicPr>
          <p:cNvPr id="8195" name="Picture 2">
            <a:extLst>
              <a:ext uri="{FF2B5EF4-FFF2-40B4-BE49-F238E27FC236}">
                <a16:creationId xmlns:a16="http://schemas.microsoft.com/office/drawing/2014/main" id="{6F52FFF8-43E1-4940-99ED-39471383674B}"/>
              </a:ext>
            </a:extLst>
          </p:cNvPr>
          <p:cNvPicPr>
            <a:picLocks noChangeAspect="1" noChangeArrowheads="1"/>
          </p:cNvPicPr>
          <p:nvPr/>
        </p:nvPicPr>
        <p:blipFill>
          <a:blip r:embed="rId2"/>
          <a:srcRect/>
          <a:stretch>
            <a:fillRect/>
          </a:stretch>
        </p:blipFill>
        <p:spPr bwMode="auto">
          <a:xfrm>
            <a:off x="898525" y="1412875"/>
            <a:ext cx="7346950" cy="43195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25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9FCDCE-D26A-416D-9A9C-96E491D22DBC}"/>
              </a:ext>
            </a:extLst>
          </p:cNvPr>
          <p:cNvSpPr>
            <a:spLocks noGrp="1" noChangeArrowheads="1"/>
          </p:cNvSpPr>
          <p:nvPr>
            <p:ph type="title"/>
          </p:nvPr>
        </p:nvSpPr>
        <p:spPr/>
        <p:txBody>
          <a:bodyPr/>
          <a:lstStyle/>
          <a:p>
            <a:r>
              <a:rPr lang="en-GB" altLang="en-US" sz="2400"/>
              <a:t>This amount of rubbish is collected in just a few days</a:t>
            </a:r>
          </a:p>
        </p:txBody>
      </p:sp>
      <p:pic>
        <p:nvPicPr>
          <p:cNvPr id="20483" name="Picture 4" descr="P1010084">
            <a:extLst>
              <a:ext uri="{FF2B5EF4-FFF2-40B4-BE49-F238E27FC236}">
                <a16:creationId xmlns:a16="http://schemas.microsoft.com/office/drawing/2014/main" id="{A581F79E-D7FA-4631-A7EE-61DD89984790}"/>
              </a:ext>
            </a:extLst>
          </p:cNvPr>
          <p:cNvPicPr>
            <a:picLocks noGrp="1" noChangeAspect="1" noChangeArrowheads="1"/>
          </p:cNvPicPr>
          <p:nvPr>
            <p:ph type="body" sz="half" idx="1"/>
          </p:nvPr>
        </p:nvPicPr>
        <p:blipFill>
          <a:blip r:embed="rId3"/>
          <a:srcRect/>
          <a:stretch>
            <a:fillRect/>
          </a:stretch>
        </p:blipFill>
        <p:spPr>
          <a:xfrm>
            <a:off x="211138" y="1273175"/>
            <a:ext cx="6338887" cy="4603750"/>
          </a:xfrm>
          <a:effectLst>
            <a:outerShdw blurRad="292100" dist="139700" dir="2700000" algn="tl" rotWithShape="0">
              <a:srgbClr val="333333">
                <a:alpha val="65000"/>
              </a:srgbClr>
            </a:outerShdw>
          </a:effectLst>
        </p:spPr>
      </p:pic>
      <p:sp>
        <p:nvSpPr>
          <p:cNvPr id="15364" name="Rectangle 14">
            <a:extLst>
              <a:ext uri="{FF2B5EF4-FFF2-40B4-BE49-F238E27FC236}">
                <a16:creationId xmlns:a16="http://schemas.microsoft.com/office/drawing/2014/main" id="{DF187257-8941-4DC1-AE6B-8EFC537BF04D}"/>
              </a:ext>
            </a:extLst>
          </p:cNvPr>
          <p:cNvSpPr>
            <a:spLocks noGrp="1" noChangeArrowheads="1"/>
          </p:cNvSpPr>
          <p:nvPr>
            <p:ph type="body" sz="half" idx="2"/>
          </p:nvPr>
        </p:nvSpPr>
        <p:spPr>
          <a:xfrm>
            <a:off x="6659563" y="1268413"/>
            <a:ext cx="2305050" cy="4321175"/>
          </a:xfrm>
        </p:spPr>
        <p:txBody>
          <a:bodyPr/>
          <a:lstStyle/>
          <a:p>
            <a:pPr marL="0" indent="0">
              <a:lnSpc>
                <a:spcPct val="90000"/>
              </a:lnSpc>
            </a:pPr>
            <a:r>
              <a:rPr lang="en-GB" altLang="en-US" sz="1800"/>
              <a:t> </a:t>
            </a:r>
            <a:r>
              <a:rPr lang="en-GB" altLang="en-US"/>
              <a:t>All this rubbish will be sent to Landfill. </a:t>
            </a:r>
          </a:p>
          <a:p>
            <a:pPr marL="0" indent="0">
              <a:lnSpc>
                <a:spcPct val="90000"/>
              </a:lnSpc>
            </a:pPr>
            <a:endParaRPr lang="en-GB" altLang="en-US"/>
          </a:p>
          <a:p>
            <a:pPr marL="0" indent="0">
              <a:lnSpc>
                <a:spcPct val="90000"/>
              </a:lnSpc>
            </a:pPr>
            <a:endParaRPr lang="en-GB" altLang="en-US"/>
          </a:p>
          <a:p>
            <a:pPr marL="0" indent="0">
              <a:lnSpc>
                <a:spcPct val="90000"/>
              </a:lnSpc>
            </a:pPr>
            <a:r>
              <a:rPr lang="en-GB" altLang="en-US"/>
              <a:t>Can you spot the double mattress?</a:t>
            </a:r>
          </a:p>
        </p:txBody>
      </p:sp>
      <p:sp>
        <p:nvSpPr>
          <p:cNvPr id="2" name="Oval 1">
            <a:extLst>
              <a:ext uri="{FF2B5EF4-FFF2-40B4-BE49-F238E27FC236}">
                <a16:creationId xmlns:a16="http://schemas.microsoft.com/office/drawing/2014/main" id="{871237DF-F5B8-4516-B019-2651922F46EC}"/>
              </a:ext>
            </a:extLst>
          </p:cNvPr>
          <p:cNvSpPr/>
          <p:nvPr/>
        </p:nvSpPr>
        <p:spPr>
          <a:xfrm>
            <a:off x="1763713" y="2205038"/>
            <a:ext cx="792162" cy="863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D2F8B41-495C-463A-B093-C38E49234D1F}"/>
              </a:ext>
            </a:extLst>
          </p:cNvPr>
          <p:cNvSpPr>
            <a:spLocks noGrp="1" noChangeArrowheads="1"/>
          </p:cNvSpPr>
          <p:nvPr>
            <p:ph type="title"/>
          </p:nvPr>
        </p:nvSpPr>
        <p:spPr>
          <a:xfrm>
            <a:off x="457200" y="274638"/>
            <a:ext cx="8229600" cy="777875"/>
          </a:xfrm>
        </p:spPr>
        <p:txBody>
          <a:bodyPr/>
          <a:lstStyle/>
          <a:p>
            <a:r>
              <a:rPr lang="en-GB" altLang="en-US" sz="3200" u="sng"/>
              <a:t>What is a Landfill Site?</a:t>
            </a:r>
          </a:p>
        </p:txBody>
      </p:sp>
      <p:sp>
        <p:nvSpPr>
          <p:cNvPr id="21507" name="Rectangle 3">
            <a:extLst>
              <a:ext uri="{FF2B5EF4-FFF2-40B4-BE49-F238E27FC236}">
                <a16:creationId xmlns:a16="http://schemas.microsoft.com/office/drawing/2014/main" id="{A6B97D28-9492-41ED-BD7D-371B11994008}"/>
              </a:ext>
            </a:extLst>
          </p:cNvPr>
          <p:cNvSpPr>
            <a:spLocks noGrp="1" noChangeArrowheads="1"/>
          </p:cNvSpPr>
          <p:nvPr>
            <p:ph type="body" idx="1"/>
          </p:nvPr>
        </p:nvSpPr>
        <p:spPr>
          <a:xfrm>
            <a:off x="457200" y="981075"/>
            <a:ext cx="8229600" cy="4679950"/>
          </a:xfrm>
        </p:spPr>
        <p:txBody>
          <a:bodyPr/>
          <a:lstStyle/>
          <a:p>
            <a:pPr marL="0" indent="0">
              <a:buClr>
                <a:schemeClr val="tx1"/>
              </a:buClr>
            </a:pPr>
            <a:r>
              <a:rPr lang="en-US" altLang="en-US" sz="2800"/>
              <a:t>A big hole in the ground  </a:t>
            </a:r>
          </a:p>
        </p:txBody>
      </p:sp>
      <p:pic>
        <p:nvPicPr>
          <p:cNvPr id="22532" name="Picture 4">
            <a:extLst>
              <a:ext uri="{FF2B5EF4-FFF2-40B4-BE49-F238E27FC236}">
                <a16:creationId xmlns:a16="http://schemas.microsoft.com/office/drawing/2014/main" id="{97558150-DDA0-494B-A859-F1AD6630C109}"/>
              </a:ext>
            </a:extLst>
          </p:cNvPr>
          <p:cNvPicPr>
            <a:picLocks noChangeAspect="1" noChangeArrowheads="1"/>
          </p:cNvPicPr>
          <p:nvPr/>
        </p:nvPicPr>
        <p:blipFill>
          <a:blip r:embed="rId3"/>
          <a:srcRect/>
          <a:stretch>
            <a:fillRect/>
          </a:stretch>
        </p:blipFill>
        <p:spPr bwMode="auto">
          <a:xfrm>
            <a:off x="533400" y="1579563"/>
            <a:ext cx="3689350" cy="4316412"/>
          </a:xfrm>
          <a:prstGeom prst="rect">
            <a:avLst/>
          </a:prstGeom>
          <a:ln>
            <a:noFill/>
          </a:ln>
          <a:effectLst>
            <a:outerShdw blurRad="292100" dist="139700" dir="2700000" algn="tl" rotWithShape="0">
              <a:srgbClr val="333333">
                <a:alpha val="65000"/>
              </a:srgbClr>
            </a:outerShdw>
          </a:effectLst>
        </p:spPr>
      </p:pic>
      <p:pic>
        <p:nvPicPr>
          <p:cNvPr id="22533" name="Picture 5" descr="image28">
            <a:extLst>
              <a:ext uri="{FF2B5EF4-FFF2-40B4-BE49-F238E27FC236}">
                <a16:creationId xmlns:a16="http://schemas.microsoft.com/office/drawing/2014/main" id="{9EF72068-C9F4-4A00-853B-03E83E10B445}"/>
              </a:ext>
            </a:extLst>
          </p:cNvPr>
          <p:cNvPicPr>
            <a:picLocks noChangeAspect="1" noChangeArrowheads="1"/>
          </p:cNvPicPr>
          <p:nvPr/>
        </p:nvPicPr>
        <p:blipFill>
          <a:blip r:embed="rId4"/>
          <a:srcRect/>
          <a:stretch>
            <a:fillRect/>
          </a:stretch>
        </p:blipFill>
        <p:spPr bwMode="auto">
          <a:xfrm>
            <a:off x="4891088" y="1560513"/>
            <a:ext cx="3784600" cy="43164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1000"/>
                                        <p:tgtEl>
                                          <p:spTgt spid="21507">
                                            <p:txEl>
                                              <p:pRg st="0" end="0"/>
                                            </p:txEl>
                                          </p:spTgt>
                                        </p:tgtEl>
                                      </p:cBhvr>
                                    </p:animEffect>
                                    <p:anim calcmode="lin" valueType="num">
                                      <p:cBhvr>
                                        <p:cTn id="8" dur="1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50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8CCE4DC4-0A1D-4D05-9D2B-094934D90A6F}"/>
              </a:ext>
            </a:extLst>
          </p:cNvPr>
          <p:cNvSpPr>
            <a:spLocks noGrp="1" noChangeArrowheads="1"/>
          </p:cNvSpPr>
          <p:nvPr>
            <p:ph type="title"/>
          </p:nvPr>
        </p:nvSpPr>
        <p:spPr>
          <a:xfrm>
            <a:off x="-14288" y="0"/>
            <a:ext cx="9158288" cy="1484313"/>
          </a:xfrm>
        </p:spPr>
        <p:txBody>
          <a:bodyPr/>
          <a:lstStyle/>
          <a:p>
            <a:pPr algn="ctr"/>
            <a:r>
              <a:rPr lang="en-GB" altLang="en-US"/>
              <a:t>Look at all the rubbish! </a:t>
            </a:r>
            <a:br>
              <a:rPr lang="en-GB" altLang="en-US"/>
            </a:br>
            <a:r>
              <a:rPr lang="en-GB" altLang="en-US"/>
              <a:t>Imagine the smell and noise! </a:t>
            </a:r>
          </a:p>
        </p:txBody>
      </p:sp>
      <p:pic>
        <p:nvPicPr>
          <p:cNvPr id="24579" name="Picture 2" descr="\\Cityworksnas002\Recycling\Shared\Photos\Landfill\000644-000494.jpg">
            <a:extLst>
              <a:ext uri="{FF2B5EF4-FFF2-40B4-BE49-F238E27FC236}">
                <a16:creationId xmlns:a16="http://schemas.microsoft.com/office/drawing/2014/main" id="{23B21C69-BAF1-445D-9B78-C9F646A141AC}"/>
              </a:ext>
            </a:extLst>
          </p:cNvPr>
          <p:cNvPicPr>
            <a:picLocks noGrp="1" noChangeAspect="1" noChangeArrowheads="1"/>
          </p:cNvPicPr>
          <p:nvPr>
            <p:ph idx="1"/>
          </p:nvPr>
        </p:nvPicPr>
        <p:blipFill>
          <a:blip r:embed="rId3"/>
          <a:srcRect/>
          <a:stretch>
            <a:fillRect/>
          </a:stretch>
        </p:blipFill>
        <p:spPr>
          <a:xfrm rot="20971084">
            <a:off x="523875" y="1778000"/>
            <a:ext cx="3935413" cy="3646488"/>
          </a:xfrm>
          <a:effectLst>
            <a:outerShdw blurRad="292100" dist="139700" dir="2700000" algn="tl" rotWithShape="0">
              <a:srgbClr val="333333">
                <a:alpha val="65000"/>
              </a:srgbClr>
            </a:outerShdw>
          </a:effectLst>
        </p:spPr>
      </p:pic>
      <p:pic>
        <p:nvPicPr>
          <p:cNvPr id="24580" name="Picture 4" descr="\\Cityworksnas002\Recycling\Shared\Photos\Landfill\000644-000738.jpg">
            <a:extLst>
              <a:ext uri="{FF2B5EF4-FFF2-40B4-BE49-F238E27FC236}">
                <a16:creationId xmlns:a16="http://schemas.microsoft.com/office/drawing/2014/main" id="{1ED556AC-07DF-407D-9864-7AA82E7D8C55}"/>
              </a:ext>
            </a:extLst>
          </p:cNvPr>
          <p:cNvPicPr>
            <a:picLocks noChangeAspect="1" noChangeArrowheads="1"/>
          </p:cNvPicPr>
          <p:nvPr/>
        </p:nvPicPr>
        <p:blipFill>
          <a:blip r:embed="rId4"/>
          <a:srcRect/>
          <a:stretch>
            <a:fillRect/>
          </a:stretch>
        </p:blipFill>
        <p:spPr bwMode="auto">
          <a:xfrm rot="524307">
            <a:off x="4462463" y="1898650"/>
            <a:ext cx="4205287" cy="34210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theme/theme1.xml><?xml version="1.0" encoding="utf-8"?>
<a:theme xmlns:a="http://schemas.openxmlformats.org/drawingml/2006/main" name="Presenation Template">
  <a:themeElements>
    <a:clrScheme name="Presen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atio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Presenation Template</Template>
  <TotalTime>16950</TotalTime>
  <Words>575</Words>
  <Application>Microsoft Office PowerPoint</Application>
  <PresentationFormat>On-screen Show (4:3)</PresentationFormat>
  <Paragraphs>76</Paragraphs>
  <Slides>32</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Wingdings</vt:lpstr>
      <vt:lpstr>Presenation Template</vt:lpstr>
      <vt:lpstr>PowerPoint Presentation</vt:lpstr>
      <vt:lpstr>What is waste?</vt:lpstr>
      <vt:lpstr>Recycling</vt:lpstr>
      <vt:lpstr>PowerPoint Presentation</vt:lpstr>
      <vt:lpstr>PowerPoint Presentation</vt:lpstr>
      <vt:lpstr>PowerPoint Presentation</vt:lpstr>
      <vt:lpstr>This amount of rubbish is collected in just a few days</vt:lpstr>
      <vt:lpstr>What is a Landfill Site?</vt:lpstr>
      <vt:lpstr>Look at all the rubbish!  Imagine the smell and noise! </vt:lpstr>
      <vt:lpstr>PowerPoint Presentation</vt:lpstr>
      <vt:lpstr>What can be made from recycled items ?</vt:lpstr>
      <vt:lpstr>PowerPoint Presentation</vt:lpstr>
      <vt:lpstr>PowerPoint Presentation</vt:lpstr>
      <vt:lpstr>PowerPoint Presentation</vt:lpstr>
      <vt:lpstr>What can be put in your blue recycling bin?</vt:lpstr>
      <vt:lpstr>What can be put in your black box (caddy)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paper is transported to the  re-processors…</vt:lpstr>
      <vt:lpstr>…and then back to the shop as news papers and magazines</vt:lpstr>
      <vt:lpstr>PowerPoint Presentation</vt:lpstr>
      <vt:lpstr>PowerPoint Presentation</vt:lpstr>
      <vt:lpstr>PowerPoint Presentation</vt:lpstr>
    </vt:vector>
  </TitlesOfParts>
  <Company>Newcastle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Manley</dc:creator>
  <cp:lastModifiedBy>Julian Greer</cp:lastModifiedBy>
  <cp:revision>493</cp:revision>
  <dcterms:created xsi:type="dcterms:W3CDTF">2005-02-01T13:23:39Z</dcterms:created>
  <dcterms:modified xsi:type="dcterms:W3CDTF">2021-01-15T11:08:09Z</dcterms:modified>
</cp:coreProperties>
</file>