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8b6f73b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8b6f73b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b6f73b6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b6f73b6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8b6f73b6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8b6f73b6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b6f73b6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b6f73b6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8b6f73b6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8b6f73b6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8b6f73b6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8b6f73b6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8b6f73b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8b6f73b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8b6f73b6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8b6f73b6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8b6f73b6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8b6f73b6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8b6f73b6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8b6f73b6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8b6f73b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8b6f73b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b6f73b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b6f73b6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8b6f73b6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8b6f73b6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8b6f73b6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8b6f73b6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37900"/>
            <a:ext cx="8520600" cy="9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Awareness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00" y="1511699"/>
            <a:ext cx="3519375" cy="34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591250" y="1257100"/>
            <a:ext cx="7272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1312500" y="801025"/>
            <a:ext cx="6722400" cy="3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Think about when you go shopping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Now think about those shops if you were in a wheelchair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kind of things would you need to consider?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1312500" y="801025"/>
            <a:ext cx="6722400" cy="3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320400" y="756300"/>
            <a:ext cx="85032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I access the building?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 the aisles wide enough to fit the wheelchair?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I reach the top shelf?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 there shop assistants available to help if I need help?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 their lots of customers in aisle that I’ll need to move around?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the building has two floors, how do I get upstairs?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Some disabled toilets require a key, is it signposted where the key is?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I reach my shopping when its been scanned through?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When paying can I reach the card machine?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308075" y="308075"/>
            <a:ext cx="8503200" cy="4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700" b="1" u="sng"/>
              <a:t>The law for buildings for wheelchair users</a:t>
            </a:r>
            <a:endParaRPr sz="1700" b="1" u="sng"/>
          </a:p>
          <a:p>
            <a:pPr marL="457200" lvl="0" indent="-36195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step-free entrance to a building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lift or suitable ramp between different levels of a building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Wheelchair-accessible toilets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All doors to be easily opened and wide enough with good handles that are low enough for wheelchair users.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/>
        </p:nvSpPr>
        <p:spPr>
          <a:xfrm>
            <a:off x="1349400" y="1639025"/>
            <a:ext cx="64452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Did anyone do the homework I set last week to research a disabled famous person?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805450" y="1825250"/>
            <a:ext cx="35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disability?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>
                <a:solidFill>
                  <a:srgbClr val="000000"/>
                </a:solidFill>
              </a:rPr>
              <a:t>Disability is a physical or mental condition that limits a person's movements, senses, or activities.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309900" y="314475"/>
            <a:ext cx="6786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What is this called?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475" y="1392550"/>
            <a:ext cx="2818950" cy="28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362500" y="1404875"/>
            <a:ext cx="4239300" cy="3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enhances someones mobility.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ask why someone is in a wheelchair. It’s none of our business.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touch or hold on to the chair unless you are invited to. Some people who use a chair feel that this is an extension of their body.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sure you give people in wheelchairs plenty of space so they can move to where they need to go.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309900" y="314475"/>
            <a:ext cx="6786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What are these called?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362500" y="1404875"/>
            <a:ext cx="4239300" cy="3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18885" r="22661"/>
          <a:stretch/>
        </p:blipFill>
        <p:spPr>
          <a:xfrm>
            <a:off x="1022850" y="1286150"/>
            <a:ext cx="2045700" cy="34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734000" y="1491175"/>
            <a:ext cx="47199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Walking aid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transfers weight from the legs to the upper body and is iften used by people who cannot use their legs to support their weight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move people’s crutches to somewhere they can’t reach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434950" y="376100"/>
            <a:ext cx="852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What is this called?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50" y="1293950"/>
            <a:ext cx="3520650" cy="35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4793825" y="1380225"/>
            <a:ext cx="3795600" cy="3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Walking aid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Helps people keep their balance whilst walking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put their weight on the frame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move this item out of reach form the person who uses it,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61000" y="1657725"/>
            <a:ext cx="85242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Are these buildings suitable for somebody in a wheelchair?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11715"/>
          <a:stretch/>
        </p:blipFill>
        <p:spPr>
          <a:xfrm>
            <a:off x="614813" y="0"/>
            <a:ext cx="791436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63" y="0"/>
            <a:ext cx="86966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Disability Awareness</vt:lpstr>
      <vt:lpstr>What is a disability?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Awareness</dc:title>
  <dc:creator>Julian Greer</dc:creator>
  <cp:lastModifiedBy>Julian Greer</cp:lastModifiedBy>
  <cp:revision>1</cp:revision>
  <dcterms:modified xsi:type="dcterms:W3CDTF">2020-10-02T10:49:09Z</dcterms:modified>
</cp:coreProperties>
</file>