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5" d="100"/>
          <a:sy n="75" d="100"/>
        </p:scale>
        <p:origin x="-340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2FC2-331C-457B-8089-76589C65B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FD3CA-85E8-4F06-8693-8D28C649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0E664-09A6-417E-ADFE-4B4C8979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3424-83C3-4C06-BFF4-23C287F1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32F42-9CEA-4B60-8CAA-3224B5B86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0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6B9E-14B3-4292-9A1D-4886D0D8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F0B6E-E66E-480D-8B5F-DC44B930C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7DC0D-316B-4E6D-AC4F-1BBB6375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6D42F-16DC-4FB2-9A41-59BE8843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23CB2-3927-415B-A88C-D994D85F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2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26A6C-3405-4F19-B8EA-EDA7082A3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6066F-5E57-4DB8-A2DD-3BC743A90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7C02-7BB9-4D9E-9E9F-B1B6EF39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4EE5-DA30-4343-9E4E-8AF5FAC8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EB616-5139-4DB3-B3E8-9672BA7C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7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3222-3DE2-47FA-A4BA-E39FD697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8304F-2C5B-4005-8981-0617EDEC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E2232-DF10-4BBC-9BF7-D8F98ECA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B8C4B-88D7-48C4-84C4-3FAD0847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9D057-33B7-4F62-B7A1-A20A2847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49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5E90-4A87-405A-B6EC-B6AEF1F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14F1A-E40F-48B8-B820-F9044FCC0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CCF71-345A-4C37-BC9E-8A8072FC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6AD4D-7656-41E3-BCA4-B4076C16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D98B7-7301-4E37-9593-002B7C7C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8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D5A4C-7450-4570-8CB6-77D110E5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91EA7-4189-4850-87F8-A12CD584C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94A69-C38C-4747-A6BB-01DEECCCD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E042D-7141-4B0A-A7FA-6F778685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7A05C-23F5-41B6-B96E-3CEAB107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05A2E-41AF-4440-9F0C-6BE9CD36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8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0B77-D490-4EDB-AB16-BA6E61D1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C79A4-52BA-45EE-9FD8-E4796B45C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EAB4C-5BEF-4B3F-9F76-CCDA88D3C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E7C03-B308-4798-991B-20476D088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E70BF-34E4-469A-BA32-CDC16B61B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132CF-42B0-43F7-9C26-F71E5A1C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99781-50EA-4C8A-BCF8-AFE2DFC8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F70FC-5E27-44AC-952F-8C6F01C5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12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02EE-7343-471E-A9C0-C3A7AD58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6AEF7-660D-4E01-A4D0-7BD6AFBB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B9954-BCFE-4A44-BD1E-D9BF46ED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B5C32-C634-425B-B8D0-7ECA753E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2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14933E-C74C-4B9F-848C-01122F20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1094A-9935-4D15-9DB8-86725DFC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AA0B9-3214-4DC1-B06C-068730A4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469B-E179-414F-8357-542B246F4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F9AF5-F379-46EA-AAD3-AF8217B1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D10AA-E42F-4553-9BC8-293645A4A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C3B65-5FBA-473F-91DB-84D45E41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B6FAF-C1DC-4216-96B8-4AA7F3FA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2EDD1-D81F-4A37-BC2E-B886D6E6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36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DF8EA-0E22-4513-96CE-6FE927E4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DABBA-58DA-4AC9-B656-CC2BBF31D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51766-AC42-461F-9D3B-5D6A4B34C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49DE0-4466-4B17-AF26-EA417374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31DE5-5155-4E0C-AAEF-F130AC80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078D7-0DBE-4454-8319-1A41035E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41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79C223-4B94-4195-A5E1-17229421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2E68D-90C8-441E-B575-710D6019E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7C026-A50D-45F8-B395-CCD6E3DA2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A15F-D99B-415E-8A0B-7F1A4E4BCD9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4F756-99EA-4110-977E-15ACA5EF2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CC546-3F1B-454A-8D59-D2E4EC8C4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EC51-7F9F-4A64-91A5-C46C60C59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63641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stopandlearnenglish.blogspot.com/2013/01/augmenting-union-jack.html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63641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stopandlearnenglish.blogspot.com/2013/01/augmenting-union-jack.html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standing on a lush green field&#10;&#10;Description automatically generated">
            <a:extLst>
              <a:ext uri="{FF2B5EF4-FFF2-40B4-BE49-F238E27FC236}">
                <a16:creationId xmlns:a16="http://schemas.microsoft.com/office/drawing/2014/main" id="{78D41801-52FF-441A-9425-A14579D2F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12191999" cy="6859182"/>
          </a:xfrm>
          <a:prstGeom prst="rect">
            <a:avLst/>
          </a:prstGeom>
        </p:spPr>
      </p:pic>
      <p:pic>
        <p:nvPicPr>
          <p:cNvPr id="5" name="Picture 4" descr="A close up of a flag&#10;&#10;Description automatically generated">
            <a:extLst>
              <a:ext uri="{FF2B5EF4-FFF2-40B4-BE49-F238E27FC236}">
                <a16:creationId xmlns:a16="http://schemas.microsoft.com/office/drawing/2014/main" id="{8333CBCF-C4F6-4F6D-9898-6E9E00AC9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77871" y="4476750"/>
            <a:ext cx="3810000" cy="2381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D359EB-07EE-4898-9FF8-09808F1F3125}"/>
              </a:ext>
            </a:extLst>
          </p:cNvPr>
          <p:cNvSpPr/>
          <p:nvPr/>
        </p:nvSpPr>
        <p:spPr>
          <a:xfrm>
            <a:off x="4155141" y="591671"/>
            <a:ext cx="215153" cy="6266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A6F4C5-2ECD-4BA1-8723-147D1A1E1E2E}"/>
              </a:ext>
            </a:extLst>
          </p:cNvPr>
          <p:cNvSpPr/>
          <p:nvPr/>
        </p:nvSpPr>
        <p:spPr>
          <a:xfrm>
            <a:off x="4155141" y="349624"/>
            <a:ext cx="215153" cy="24204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9F903653-F0B0-47EE-B046-1BBE358F96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9" y="4094813"/>
            <a:ext cx="2734062" cy="25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0.07569 L 0.00469 -0.563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erson standing on a lush green field&#10;&#10;Description automatically generated">
            <a:extLst>
              <a:ext uri="{FF2B5EF4-FFF2-40B4-BE49-F238E27FC236}">
                <a16:creationId xmlns:a16="http://schemas.microsoft.com/office/drawing/2014/main" id="{78D41801-52FF-441A-9425-A14579D2F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"/>
            <a:ext cx="12191999" cy="6859182"/>
          </a:xfrm>
          <a:prstGeom prst="rect">
            <a:avLst/>
          </a:prstGeom>
        </p:spPr>
      </p:pic>
      <p:pic>
        <p:nvPicPr>
          <p:cNvPr id="5" name="Picture 4" descr="A close up of a flag&#10;&#10;Description automatically generated">
            <a:extLst>
              <a:ext uri="{FF2B5EF4-FFF2-40B4-BE49-F238E27FC236}">
                <a16:creationId xmlns:a16="http://schemas.microsoft.com/office/drawing/2014/main" id="{8333CBCF-C4F6-4F6D-9898-6E9E00AC9E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46810" y="591671"/>
            <a:ext cx="3810000" cy="2381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D359EB-07EE-4898-9FF8-09808F1F3125}"/>
              </a:ext>
            </a:extLst>
          </p:cNvPr>
          <p:cNvSpPr/>
          <p:nvPr/>
        </p:nvSpPr>
        <p:spPr>
          <a:xfrm>
            <a:off x="4155141" y="591671"/>
            <a:ext cx="215153" cy="6266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A6F4C5-2ECD-4BA1-8723-147D1A1E1E2E}"/>
              </a:ext>
            </a:extLst>
          </p:cNvPr>
          <p:cNvSpPr/>
          <p:nvPr/>
        </p:nvSpPr>
        <p:spPr>
          <a:xfrm>
            <a:off x="4155141" y="349624"/>
            <a:ext cx="215153" cy="24204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9CEB7B6-EC84-4934-B223-E7E63D319C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69" y="3919568"/>
            <a:ext cx="2734062" cy="25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0.00078 0.56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fisher</dc:creator>
  <cp:lastModifiedBy>Julian Greer</cp:lastModifiedBy>
  <cp:revision>4</cp:revision>
  <dcterms:created xsi:type="dcterms:W3CDTF">2019-10-19T07:43:15Z</dcterms:created>
  <dcterms:modified xsi:type="dcterms:W3CDTF">2021-01-19T13:29:32Z</dcterms:modified>
</cp:coreProperties>
</file>