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2AA46-4DB0-45A2-8856-60C7B614C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6AA5F-6976-4405-8587-452FE737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733C5-2C87-4522-BA41-244E7A56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7808F-F51B-4DFD-94B7-B75B502FF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B8F6D-3B1C-4059-9D29-01DA02E8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45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143D-580E-4DC1-B650-13F72326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4BEF6-A6AD-458A-84CB-0EF284DE6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D9F50-5B66-4EFB-8CCF-1596EA25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1819-6277-47F9-B250-F6B92D80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EAC3-3BEC-489F-86D5-24A2F6B80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71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BDB9F-C56E-4B89-8BD0-47EF0E220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67D56-0754-4B62-9AF5-81C4B1A1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96014-D8ED-4CA9-98EB-BDFC5344D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7DBF-2F0A-4A20-ACFB-BB2D67428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8C33-9B14-4306-BD84-6BB651CC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6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B61A-E605-4351-BB76-301F7A25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D55F6-9386-4A2D-A5E6-263919F2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E728-41B7-4097-BB2E-D966DD8D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726EE-804A-484B-9D2A-ABF21819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564DD-6251-434A-B2BE-D7CAA44C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7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B3E6-DF14-42E8-96C4-A7D36F9B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48641-1C23-46C9-94D6-D52E0EEA3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6D79A-9376-49C3-A335-399E17E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206DC-782B-42AA-AE1E-59704D98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9DD7F-7ED3-47B9-B8A7-BDF705FD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7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D153-3507-4C09-B123-64565A8D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1660-983A-4EED-BB0A-AE6221E48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11ED3-F858-41BD-8165-BC5FAF4EF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7F810-3F69-48CA-B13C-55EBFB60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DE721-33D2-4301-9D63-52EAE6A1E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2CA12-3C87-4F50-8C07-14182644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0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D968-5BCC-421E-8B0A-EF0CB188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1A493-A93E-4A0E-B4FA-2E6C7B240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8E093-DE0C-40E3-8F0A-A52038BE5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F66EC-EB9C-486A-AA13-816688AF4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89010-E747-4FEA-934E-9F6FB9F75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70EEE2-2512-4EE8-B4DB-CBD8EE7D8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5035D-2FBC-4E27-9DD4-FD23C247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744DC-9A1D-451B-B408-A4EDE5AD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5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0CFA-8B85-4329-BDE3-A909D6CB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D7ABC-8CD0-4135-9E98-42CD9281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1F9A2-95DD-4D38-89ED-2195208C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F5AA55-F972-4012-8BEC-375BD769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12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106F3-58CE-454E-A0F7-E474CD9C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3999D-6A5B-4300-BB9D-1C8CAE87B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0C3E0-1C27-4423-9FC8-5913DADF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0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0278-8C3C-4E14-911C-672B7AA6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4E8A-095F-427C-9CE7-8CF7D53C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0402-E9CF-4B74-8486-EF2565399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E9F61-D599-4724-89D3-CE2BFF42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206D5-1189-4FF7-9C31-C5BABB1A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7D8B1-6A39-428B-9826-C38CEC40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1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BAA4-5A7E-431D-AE35-93C120D7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293ED-08A1-440A-95DD-4CADF9A0D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9FFFD-8C9F-45DF-8697-78FBA6404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D6DCF-6DA5-4D9B-BB08-B8E0271A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EBEE4-C485-4D51-80E3-FDFD57B21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0A5E6-F586-4DA0-BDA4-BC9CDF74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5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9FFC0-A227-4767-A887-5CC05084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B8913-9DAE-44B2-8FD0-419274571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B392D-C675-4BAF-991E-E5A46A341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6B40-9850-4E94-AF01-C55C49E55B90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BAE77-CC19-4A39-B6A4-05171F0A8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2564A-DB79-41F0-A44B-9229F437F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AB75-3E4F-4F6C-9F99-EA2F46D7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4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.uk/url?sa=i&amp;url=https%3A%2F%2Fwww.shutterstock.com%2Fsearch%2Ftomato%2Bcartoon&amp;psig=AOvVaw1Zmit5rY2IPWEwob0F8D_2&amp;ust=1605871585380000&amp;source=images&amp;cd=vfe&amp;ved=0CAIQjRxqFwoTCOiSnP2_ju0CFQAAAAAdAAAAAB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url=https%3A%2F%2Fwww.shutterstock.com%2Fsearch%2Fpineapple%2Bcartoon&amp;psig=AOvVaw2iefVWen40S0NYBXfIbdIW&amp;ust=1605871933240000&amp;source=images&amp;cd=vfe&amp;ved=0CAIQjRxqFwoTCLjT1afBju0CFQAAAAAdAAAAAB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854B-6B1F-4A9F-AE38-F102C8446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397A1-578A-48EF-A24F-C2D6C0C47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variety of fresh fruit and vegetables on display&#10;&#10;Description automatically generated">
            <a:extLst>
              <a:ext uri="{FF2B5EF4-FFF2-40B4-BE49-F238E27FC236}">
                <a16:creationId xmlns:a16="http://schemas.microsoft.com/office/drawing/2014/main" id="{FEB35A4E-A097-43EF-BF87-F081DA8FA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2" y="211016"/>
            <a:ext cx="11417986" cy="6417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A7B590-4E06-4412-87D4-DA07A5CA17EB}"/>
              </a:ext>
            </a:extLst>
          </p:cNvPr>
          <p:cNvSpPr txBox="1"/>
          <p:nvPr/>
        </p:nvSpPr>
        <p:spPr>
          <a:xfrm>
            <a:off x="2954215" y="223656"/>
            <a:ext cx="7216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Fruit &amp; vegetables</a:t>
            </a:r>
          </a:p>
        </p:txBody>
      </p:sp>
    </p:spTree>
    <p:extLst>
      <p:ext uri="{BB962C8B-B14F-4D97-AF65-F5344CB8AC3E}">
        <p14:creationId xmlns:p14="http://schemas.microsoft.com/office/powerpoint/2010/main" val="134945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802F-1FFC-4FC8-B9B4-EEE18BFC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078BCB-22C9-401D-8959-6B316B6D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CAULIFLOWER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6D418B-6094-4A39-91AE-F168228DF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5" y="3882887"/>
            <a:ext cx="2975959" cy="24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86DD-416C-4EA7-A55D-9C0419630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214E14-DA03-4A25-BEBE-ABC89DB47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N_CT_R_N_</a:t>
            </a:r>
          </a:p>
        </p:txBody>
      </p:sp>
    </p:spTree>
    <p:extLst>
      <p:ext uri="{BB962C8B-B14F-4D97-AF65-F5344CB8AC3E}">
        <p14:creationId xmlns:p14="http://schemas.microsoft.com/office/powerpoint/2010/main" val="17144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3B45-5B8D-4201-B94A-9113C74A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A703D2-AC1A-40C6-8BF5-F4CCE2C6D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NECTARINE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9589DD-5179-43A7-B814-72CBE3419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4" y="3763617"/>
            <a:ext cx="4142679" cy="26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6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D526D-BCDC-4C97-BAD6-95CFB1A9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FA36EE-F345-40A9-9A47-BE12F549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B_ _TR_ _T</a:t>
            </a:r>
          </a:p>
        </p:txBody>
      </p:sp>
    </p:spTree>
    <p:extLst>
      <p:ext uri="{BB962C8B-B14F-4D97-AF65-F5344CB8AC3E}">
        <p14:creationId xmlns:p14="http://schemas.microsoft.com/office/powerpoint/2010/main" val="252133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712F-EB19-4B7C-AFF5-7D2FFE50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2D5F9D-1C86-40CE-BDF6-4590238D3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BEETROOT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BE4349C-75F9-428E-9927-B0835327D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3"/>
          <a:stretch/>
        </p:blipFill>
        <p:spPr>
          <a:xfrm>
            <a:off x="308665" y="2588936"/>
            <a:ext cx="2667000" cy="37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0F06-5326-4D31-83C3-D238ACBA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2FE447-7853-4A64-BF44-437651775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S_TS_M_</a:t>
            </a:r>
          </a:p>
        </p:txBody>
      </p:sp>
    </p:spTree>
    <p:extLst>
      <p:ext uri="{BB962C8B-B14F-4D97-AF65-F5344CB8AC3E}">
        <p14:creationId xmlns:p14="http://schemas.microsoft.com/office/powerpoint/2010/main" val="337132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62D2-D764-4226-A18C-DC0A0803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E523A3-9A50-4680-B900-A911FCEC4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SATSUMA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3CE9243-8CED-465C-B747-5748B0F27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6" y="3578088"/>
            <a:ext cx="3652867" cy="29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0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B108-609B-4C22-856F-B706C1B6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EC1FCC-0F85-465A-8635-EA5E6493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C_C_MB_R</a:t>
            </a:r>
          </a:p>
        </p:txBody>
      </p:sp>
    </p:spTree>
    <p:extLst>
      <p:ext uri="{BB962C8B-B14F-4D97-AF65-F5344CB8AC3E}">
        <p14:creationId xmlns:p14="http://schemas.microsoft.com/office/powerpoint/2010/main" val="150559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BBB1-AABE-457F-B115-44046513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94925C-BBA3-44FA-8F15-2C01047E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CUCUMBER</a:t>
            </a:r>
          </a:p>
        </p:txBody>
      </p:sp>
      <p:pic>
        <p:nvPicPr>
          <p:cNvPr id="8" name="Picture 7" descr="A picture containing green, sitting, plastic, laying&#10;&#10;Description automatically generated">
            <a:extLst>
              <a:ext uri="{FF2B5EF4-FFF2-40B4-BE49-F238E27FC236}">
                <a16:creationId xmlns:a16="http://schemas.microsoft.com/office/drawing/2014/main" id="{83B22DBB-6B91-4667-B0D7-6F1E8DD6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7" y="3225929"/>
            <a:ext cx="3497717" cy="326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9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26A9-6BCB-497D-A864-276E9DA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pic>
        <p:nvPicPr>
          <p:cNvPr id="9" name="Picture 8" descr="A piece of broccoli&#10;&#10;Description automatically generated">
            <a:extLst>
              <a:ext uri="{FF2B5EF4-FFF2-40B4-BE49-F238E27FC236}">
                <a16:creationId xmlns:a16="http://schemas.microsoft.com/office/drawing/2014/main" id="{88AF3620-9DAF-42DE-82AC-A2AD772391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51523" r="56074" b="25161"/>
          <a:stretch/>
        </p:blipFill>
        <p:spPr>
          <a:xfrm>
            <a:off x="2544418" y="1806055"/>
            <a:ext cx="7328122" cy="41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0C947-4312-4EE1-83EB-17F6B660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eat fruit and vegetables?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80265-E719-471C-8C24-968CE414D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9471"/>
            <a:ext cx="10515600" cy="3377492"/>
          </a:xfrm>
        </p:spPr>
        <p:txBody>
          <a:bodyPr/>
          <a:lstStyle/>
          <a:p>
            <a:r>
              <a:rPr lang="en-GB" sz="3600" dirty="0"/>
              <a:t>They provide vitamins, minerals and fibre.</a:t>
            </a:r>
          </a:p>
          <a:p>
            <a:r>
              <a:rPr lang="en-GB" sz="3600" dirty="0"/>
              <a:t>Help to keep us healthy.</a:t>
            </a:r>
          </a:p>
          <a:p>
            <a:r>
              <a:rPr lang="en-GB" sz="3600" dirty="0"/>
              <a:t>Helps our body fight against diseases.</a:t>
            </a:r>
          </a:p>
          <a:p>
            <a:r>
              <a:rPr lang="en-GB" sz="3600" dirty="0"/>
              <a:t>Helps to boost our brain power.</a:t>
            </a:r>
          </a:p>
          <a:p>
            <a:endParaRPr lang="en-GB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02B1F87-7655-4199-968D-091BADD6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913" y="3429000"/>
            <a:ext cx="2759394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82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E33B-A87F-40D2-BDB7-98562016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pic>
        <p:nvPicPr>
          <p:cNvPr id="9" name="Picture 8" descr="A picture containing green, banana, large, sitting&#10;&#10;Description automatically generated">
            <a:extLst>
              <a:ext uri="{FF2B5EF4-FFF2-40B4-BE49-F238E27FC236}">
                <a16:creationId xmlns:a16="http://schemas.microsoft.com/office/drawing/2014/main" id="{2F3EC213-B0F7-4D97-A31E-C306CD5D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28" b="43340"/>
          <a:stretch/>
        </p:blipFill>
        <p:spPr>
          <a:xfrm>
            <a:off x="2160104" y="1585290"/>
            <a:ext cx="7486117" cy="451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0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20B-E177-48A0-A203-AB2389F2C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pic>
        <p:nvPicPr>
          <p:cNvPr id="9" name="Picture 8" descr="A bowl of fruit&#10;&#10;Description automatically generated">
            <a:extLst>
              <a:ext uri="{FF2B5EF4-FFF2-40B4-BE49-F238E27FC236}">
                <a16:creationId xmlns:a16="http://schemas.microsoft.com/office/drawing/2014/main" id="{3B06897A-DAE8-43F6-92D2-A2D5CC12A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45961" r="41358" b="12967"/>
          <a:stretch/>
        </p:blipFill>
        <p:spPr>
          <a:xfrm>
            <a:off x="2266530" y="1814733"/>
            <a:ext cx="7658939" cy="44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9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C55E-E7AA-4555-8BF2-316EDF72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pic>
        <p:nvPicPr>
          <p:cNvPr id="5" name="Picture 4" descr="A close up of a kiwi&#10;&#10;Description automatically generated">
            <a:extLst>
              <a:ext uri="{FF2B5EF4-FFF2-40B4-BE49-F238E27FC236}">
                <a16:creationId xmlns:a16="http://schemas.microsoft.com/office/drawing/2014/main" id="{BA6B5268-A73A-4127-AE8B-04FDCD062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2" t="30759" r="8650" b="7222"/>
          <a:stretch/>
        </p:blipFill>
        <p:spPr>
          <a:xfrm>
            <a:off x="2133600" y="1838739"/>
            <a:ext cx="6637740" cy="43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8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CE06-663A-467A-8EF9-76AB7E25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pic>
        <p:nvPicPr>
          <p:cNvPr id="5" name="Picture 4" descr="A picture containing banana, fruit, sitting, plate&#10;&#10;Description automatically generated">
            <a:extLst>
              <a:ext uri="{FF2B5EF4-FFF2-40B4-BE49-F238E27FC236}">
                <a16:creationId xmlns:a16="http://schemas.microsoft.com/office/drawing/2014/main" id="{41FC01E7-4190-41ED-B8EB-4C17A487F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29959" r="37228" b="47255"/>
          <a:stretch/>
        </p:blipFill>
        <p:spPr>
          <a:xfrm>
            <a:off x="2928730" y="1889472"/>
            <a:ext cx="5080291" cy="36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3CD54-364F-44FB-B393-0E049A8CF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Guess the fruit or vegetable</a:t>
            </a:r>
          </a:p>
        </p:txBody>
      </p:sp>
      <p:pic>
        <p:nvPicPr>
          <p:cNvPr id="5" name="Picture 4" descr="A bowl of fruit&#10;&#10;Description automatically generated">
            <a:extLst>
              <a:ext uri="{FF2B5EF4-FFF2-40B4-BE49-F238E27FC236}">
                <a16:creationId xmlns:a16="http://schemas.microsoft.com/office/drawing/2014/main" id="{B141745A-A9F0-4498-AF9C-60D0A81F0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" t="21779" r="14865" b="11858"/>
          <a:stretch/>
        </p:blipFill>
        <p:spPr>
          <a:xfrm>
            <a:off x="3460652" y="2293034"/>
            <a:ext cx="5028620" cy="41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4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D27D-B326-4E8B-BDEF-B8CF7C64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pic>
        <p:nvPicPr>
          <p:cNvPr id="5" name="Picture 4" descr="A bowl of fruit&#10;&#10;Description automatically generated">
            <a:extLst>
              <a:ext uri="{FF2B5EF4-FFF2-40B4-BE49-F238E27FC236}">
                <a16:creationId xmlns:a16="http://schemas.microsoft.com/office/drawing/2014/main" id="{5869E4BF-3E52-4DE9-9B75-A419D8256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95" y="1901107"/>
            <a:ext cx="6480810" cy="43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5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F4D1-1440-441F-8BFF-3329EA62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  <a:endParaRPr lang="en-GB" b="1" dirty="0"/>
          </a:p>
        </p:txBody>
      </p:sp>
      <p:pic>
        <p:nvPicPr>
          <p:cNvPr id="5" name="Picture 4" descr="Food on a table&#10;&#10;Description automatically generated">
            <a:extLst>
              <a:ext uri="{FF2B5EF4-FFF2-40B4-BE49-F238E27FC236}">
                <a16:creationId xmlns:a16="http://schemas.microsoft.com/office/drawing/2014/main" id="{D052B2B1-BCDF-447D-B3FC-CE08D7D17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20706" r="40865" b="42592"/>
          <a:stretch/>
        </p:blipFill>
        <p:spPr>
          <a:xfrm>
            <a:off x="2772730" y="1690688"/>
            <a:ext cx="6812280" cy="4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4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B543-8935-44B9-9338-E429ED36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63656-7FC4-415E-90CC-A1A9A425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the fastest vegetable?</a:t>
            </a:r>
          </a:p>
        </p:txBody>
      </p:sp>
    </p:spTree>
    <p:extLst>
      <p:ext uri="{BB962C8B-B14F-4D97-AF65-F5344CB8AC3E}">
        <p14:creationId xmlns:p14="http://schemas.microsoft.com/office/powerpoint/2010/main" val="249463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2E37-86DC-4405-9521-15F96B081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5635-EC30-4455-9217-D2C1CDF4F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the fastest vegetable?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A runner bean!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96B66CB-6C48-4FBC-B401-F9C0FEE95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920543"/>
            <a:ext cx="3905813" cy="53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7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56B5-ED47-4437-B43A-2828FA64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7A2E-586E-4B4A-8BBD-6CAA1FDC3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a plumber’s favourite vegetable?</a:t>
            </a:r>
          </a:p>
        </p:txBody>
      </p:sp>
    </p:spTree>
    <p:extLst>
      <p:ext uri="{BB962C8B-B14F-4D97-AF65-F5344CB8AC3E}">
        <p14:creationId xmlns:p14="http://schemas.microsoft.com/office/powerpoint/2010/main" val="192438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7D59B-C338-42E4-AA56-E8083DC5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F7A6-45A5-4CAA-9FC4-327ADB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T_M_T_</a:t>
            </a:r>
          </a:p>
        </p:txBody>
      </p:sp>
    </p:spTree>
    <p:extLst>
      <p:ext uri="{BB962C8B-B14F-4D97-AF65-F5344CB8AC3E}">
        <p14:creationId xmlns:p14="http://schemas.microsoft.com/office/powerpoint/2010/main" val="196636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EC9F-3A97-4650-85C7-9BB9DBC8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C240-544C-4ACD-A079-735D88768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a plumber’s favourite vegetable?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A leek!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E50BA99-3B15-4F8A-9A8E-947C89E509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2"/>
          <a:stretch/>
        </p:blipFill>
        <p:spPr>
          <a:xfrm>
            <a:off x="7561663" y="1505243"/>
            <a:ext cx="37921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6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EDA2-F8FC-4EB1-8C2B-18CD12B4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DD084-44EE-4817-9AEF-9D0C27428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kind of shoes can you make from banana peels?</a:t>
            </a:r>
          </a:p>
        </p:txBody>
      </p:sp>
    </p:spTree>
    <p:extLst>
      <p:ext uri="{BB962C8B-B14F-4D97-AF65-F5344CB8AC3E}">
        <p14:creationId xmlns:p14="http://schemas.microsoft.com/office/powerpoint/2010/main" val="135476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DA14-D86D-4638-BA8F-65D06D877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6266A-EB61-43D2-9073-1683FB454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kind of shoes can you make from banana peels?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Slippers!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2A7D5A0-E9B4-42EA-9447-91565B08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7"/>
          <a:stretch/>
        </p:blipFill>
        <p:spPr>
          <a:xfrm>
            <a:off x="7620179" y="2814084"/>
            <a:ext cx="4188005" cy="38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56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91F64-5E7C-4BE5-A377-92D3F520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07AEA-C4FB-4B3F-B30A-2D33557F5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green and goes camping?</a:t>
            </a:r>
          </a:p>
        </p:txBody>
      </p:sp>
    </p:spTree>
    <p:extLst>
      <p:ext uri="{BB962C8B-B14F-4D97-AF65-F5344CB8AC3E}">
        <p14:creationId xmlns:p14="http://schemas.microsoft.com/office/powerpoint/2010/main" val="3433945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22C2-B0C9-4FF3-86D8-745FADDA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Fruit &amp; vegetable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81040-2FCB-4F5E-90FE-FC6286A6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is green and goes camping?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A brussels scout!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61385AB-DD27-411D-97F3-96CA7E98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97" y="4411547"/>
            <a:ext cx="1643270" cy="164327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FCE06C-A8E8-491C-9CF1-D1657E7A3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93" y="3157332"/>
            <a:ext cx="4404959" cy="28974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43A11FE-41E4-4171-BA52-71F2BCA53246}"/>
              </a:ext>
            </a:extLst>
          </p:cNvPr>
          <p:cNvSpPr/>
          <p:nvPr/>
        </p:nvSpPr>
        <p:spPr>
          <a:xfrm>
            <a:off x="10803988" y="2940148"/>
            <a:ext cx="1153550" cy="1012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17F93-751E-4C54-838E-6A444C2BFC17}"/>
              </a:ext>
            </a:extLst>
          </p:cNvPr>
          <p:cNvSpPr/>
          <p:nvPr/>
        </p:nvSpPr>
        <p:spPr>
          <a:xfrm>
            <a:off x="6827685" y="2859844"/>
            <a:ext cx="1153550" cy="1012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0BAFC-BCD3-4AE6-8544-5A1F8599CE87}"/>
              </a:ext>
            </a:extLst>
          </p:cNvPr>
          <p:cNvSpPr/>
          <p:nvPr/>
        </p:nvSpPr>
        <p:spPr>
          <a:xfrm>
            <a:off x="10956388" y="3092548"/>
            <a:ext cx="1153550" cy="1012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BF4BD-F3D5-40A3-BAAB-036AC47FC084}"/>
              </a:ext>
            </a:extLst>
          </p:cNvPr>
          <p:cNvSpPr/>
          <p:nvPr/>
        </p:nvSpPr>
        <p:spPr>
          <a:xfrm>
            <a:off x="11061666" y="5480001"/>
            <a:ext cx="1048272" cy="1012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2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AE11-7043-4765-81FF-523E034B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50DDD4-52D0-419D-AF06-AE4B5C2BC34D}"/>
              </a:ext>
            </a:extLst>
          </p:cNvPr>
          <p:cNvSpPr txBox="1">
            <a:spLocks/>
          </p:cNvSpPr>
          <p:nvPr/>
        </p:nvSpPr>
        <p:spPr>
          <a:xfrm>
            <a:off x="838200" y="2743200"/>
            <a:ext cx="10515600" cy="343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 dirty="0"/>
              <a:t>TOMATO</a:t>
            </a:r>
          </a:p>
        </p:txBody>
      </p:sp>
      <p:pic>
        <p:nvPicPr>
          <p:cNvPr id="1026" name="Picture 2" descr="Tomato Cartoon Images, Stock Photos &amp; Vectors | Shutterstock">
            <a:hlinkClick r:id="rId2"/>
            <a:extLst>
              <a:ext uri="{FF2B5EF4-FFF2-40B4-BE49-F238E27FC236}">
                <a16:creationId xmlns:a16="http://schemas.microsoft.com/office/drawing/2014/main" id="{EF9F88C8-8DBB-4C67-A32B-791C30519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7"/>
          <a:stretch/>
        </p:blipFill>
        <p:spPr bwMode="auto">
          <a:xfrm>
            <a:off x="312253" y="3154018"/>
            <a:ext cx="3890525" cy="36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9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5990-4703-4026-8F1F-6CAA2572C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181622-4F25-4293-8F16-9DF3F7AEC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P_T_T_</a:t>
            </a:r>
          </a:p>
        </p:txBody>
      </p:sp>
    </p:spTree>
    <p:extLst>
      <p:ext uri="{BB962C8B-B14F-4D97-AF65-F5344CB8AC3E}">
        <p14:creationId xmlns:p14="http://schemas.microsoft.com/office/powerpoint/2010/main" val="163414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5006-1FDF-4A5D-A54E-59F2D018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127175-927C-45A3-A556-A7D0253ED89B}"/>
              </a:ext>
            </a:extLst>
          </p:cNvPr>
          <p:cNvSpPr txBox="1">
            <a:spLocks/>
          </p:cNvSpPr>
          <p:nvPr/>
        </p:nvSpPr>
        <p:spPr>
          <a:xfrm>
            <a:off x="838200" y="2743200"/>
            <a:ext cx="10515600" cy="343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 dirty="0"/>
              <a:t>POTATO</a:t>
            </a:r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69659E5C-95F1-46F8-805C-D7AAF9FDA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2" y="3186356"/>
            <a:ext cx="4039491" cy="330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0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A1753-D8DA-4FD4-BAA5-3EEADC58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3E185-2596-4277-A975-7FB3C7C3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P_N_ _PPL_</a:t>
            </a:r>
          </a:p>
        </p:txBody>
      </p:sp>
    </p:spTree>
    <p:extLst>
      <p:ext uri="{BB962C8B-B14F-4D97-AF65-F5344CB8AC3E}">
        <p14:creationId xmlns:p14="http://schemas.microsoft.com/office/powerpoint/2010/main" val="268681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43AAA-3E01-4814-AAC7-6BFDB5B8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B0EFE7-65E2-49F1-91A9-60A730720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PINEAPPLE</a:t>
            </a:r>
          </a:p>
        </p:txBody>
      </p:sp>
      <p:pic>
        <p:nvPicPr>
          <p:cNvPr id="2050" name="Picture 2" descr="Pineapple Cartoon Images, Stock Photos &amp; Vectors | Shutterstock">
            <a:hlinkClick r:id="rId2"/>
            <a:extLst>
              <a:ext uri="{FF2B5EF4-FFF2-40B4-BE49-F238E27FC236}">
                <a16:creationId xmlns:a16="http://schemas.microsoft.com/office/drawing/2014/main" id="{204BABA6-4824-4A97-8558-834364876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5"/>
          <a:stretch/>
        </p:blipFill>
        <p:spPr bwMode="auto">
          <a:xfrm>
            <a:off x="268217" y="2743200"/>
            <a:ext cx="3949694" cy="37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1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0651-0362-4F0F-921E-FE822DA0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Guess the fruit or vegetable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B7214F-E91A-4693-8832-88A3E22F3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/>
              <a:t>C_ _L_FL_W_R</a:t>
            </a:r>
          </a:p>
        </p:txBody>
      </p:sp>
    </p:spTree>
    <p:extLst>
      <p:ext uri="{BB962C8B-B14F-4D97-AF65-F5344CB8AC3E}">
        <p14:creationId xmlns:p14="http://schemas.microsoft.com/office/powerpoint/2010/main" val="917538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331</Words>
  <Application>Microsoft Office PowerPoint</Application>
  <PresentationFormat>Widescreen</PresentationFormat>
  <Paragraphs>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Why should we eat fruit and vegetables?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Guess the fruit or vegetable</vt:lpstr>
      <vt:lpstr>Fruit &amp; vegetable jokes</vt:lpstr>
      <vt:lpstr>Fruit &amp; vegetable jokes</vt:lpstr>
      <vt:lpstr>Fruit &amp; vegetable jokes</vt:lpstr>
      <vt:lpstr>Fruit &amp; vegetable jokes</vt:lpstr>
      <vt:lpstr>Fruit &amp; vegetable jokes</vt:lpstr>
      <vt:lpstr>Fruit &amp; vegetable jokes</vt:lpstr>
      <vt:lpstr>Fruit &amp; vegetable jokes</vt:lpstr>
      <vt:lpstr>Fruit &amp; vegetable jokes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Holder</dc:creator>
  <cp:lastModifiedBy>Julian Greer</cp:lastModifiedBy>
  <cp:revision>16</cp:revision>
  <dcterms:created xsi:type="dcterms:W3CDTF">2020-11-19T11:23:28Z</dcterms:created>
  <dcterms:modified xsi:type="dcterms:W3CDTF">2020-11-23T10:46:04Z</dcterms:modified>
</cp:coreProperties>
</file>