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4E8B-2178-4728-B952-29180D85D7F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0514-0FC5-42AD-9FC9-911BDD9F443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4E8B-2178-4728-B952-29180D85D7F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0514-0FC5-42AD-9FC9-911BDD9F443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4E8B-2178-4728-B952-29180D85D7F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0514-0FC5-42AD-9FC9-911BDD9F443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4E8B-2178-4728-B952-29180D85D7F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0514-0FC5-42AD-9FC9-911BDD9F443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4E8B-2178-4728-B952-29180D85D7F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0514-0FC5-42AD-9FC9-911BDD9F443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4E8B-2178-4728-B952-29180D85D7F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0514-0FC5-42AD-9FC9-911BDD9F443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4E8B-2178-4728-B952-29180D85D7F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0514-0FC5-42AD-9FC9-911BDD9F443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4E8B-2178-4728-B952-29180D85D7F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0514-0FC5-42AD-9FC9-911BDD9F443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4E8B-2178-4728-B952-29180D85D7F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0514-0FC5-42AD-9FC9-911BDD9F443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4E8B-2178-4728-B952-29180D85D7F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0514-0FC5-42AD-9FC9-911BDD9F443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4E8B-2178-4728-B952-29180D85D7F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0514-0FC5-42AD-9FC9-911BDD9F443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94E8B-2178-4728-B952-29180D85D7F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C0514-0FC5-42AD-9FC9-911BDD9F443D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Tiger Fur Background 4 K by Karolinavideokidz | VideoHi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00808" y="0"/>
            <a:ext cx="12187406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3501008"/>
            <a:ext cx="8276456" cy="2118097"/>
          </a:xfrm>
        </p:spPr>
        <p:txBody>
          <a:bodyPr>
            <a:noAutofit/>
          </a:bodyPr>
          <a:lstStyle/>
          <a:p>
            <a:r>
              <a:rPr lang="en-GB" sz="8000" b="1" dirty="0">
                <a:solidFill>
                  <a:schemeClr val="bg1"/>
                </a:solidFill>
              </a:rPr>
              <a:t>Guess the Animal</a:t>
            </a:r>
            <a:br>
              <a:rPr lang="en-GB" sz="8000" b="1" dirty="0">
                <a:solidFill>
                  <a:schemeClr val="bg1"/>
                </a:solidFill>
              </a:rPr>
            </a:br>
            <a:r>
              <a:rPr lang="en-GB" sz="8000" b="1" dirty="0">
                <a:solidFill>
                  <a:schemeClr val="bg1"/>
                </a:solidFill>
              </a:rPr>
              <a:t>Quiz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56D0C199-6D53-4706-AE6D-37A2818C7C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776" y="49696"/>
            <a:ext cx="2734062" cy="259385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4907" y="2132856"/>
            <a:ext cx="3914181" cy="25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1627_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3700"/>
            <a:ext cx="9144000" cy="607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836712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Rhinoceros</a:t>
            </a:r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708920"/>
            <a:ext cx="3162700" cy="1777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220_CG_megalodon_feat-1028x5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3914"/>
            <a:ext cx="9144000" cy="51501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119675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Shark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628800"/>
            <a:ext cx="3421101" cy="227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_opt__aboutcom__coeus__resources__content_migration__mnn__images__2019__05__koala-0f87652acc244db2ba7d2e231c868f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0619"/>
            <a:ext cx="9144000" cy="60967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5733256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Koala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2457450"/>
            <a:ext cx="34575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-20160408-23649-1qxbo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112474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Frog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772816"/>
            <a:ext cx="295232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-20181101-83635-1xcrr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5465" b="44737"/>
          <a:stretch>
            <a:fillRect/>
          </a:stretch>
        </p:blipFill>
        <p:spPr bwMode="auto">
          <a:xfrm>
            <a:off x="2889991" y="2204864"/>
            <a:ext cx="303253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3079" y="2204864"/>
            <a:ext cx="4635363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ppo-sunscre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4292" y="2420888"/>
            <a:ext cx="2803852" cy="187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0047"/>
            <a:ext cx="9144000" cy="6097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764704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Boa</a:t>
            </a:r>
            <a:r>
              <a:rPr lang="en-GB" sz="3200" dirty="0"/>
              <a:t>  </a:t>
            </a:r>
            <a:r>
              <a:rPr lang="en-GB" sz="2800" dirty="0">
                <a:solidFill>
                  <a:schemeClr val="bg1"/>
                </a:solidFill>
              </a:rPr>
              <a:t>Constrictor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0x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7956376" cy="59672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5589240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Penguin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0375" t="16331"/>
          <a:stretch>
            <a:fillRect/>
          </a:stretch>
        </p:blipFill>
        <p:spPr bwMode="auto">
          <a:xfrm>
            <a:off x="3131840" y="2204864"/>
            <a:ext cx="2805857" cy="2213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ttyimages-11508898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548680"/>
            <a:ext cx="7620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12160" y="5301208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Camel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r="20194" b="29216"/>
          <a:stretch>
            <a:fillRect/>
          </a:stretch>
        </p:blipFill>
        <p:spPr bwMode="auto">
          <a:xfrm>
            <a:off x="2519772" y="2060848"/>
            <a:ext cx="345638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cts-parro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16" y="980728"/>
            <a:ext cx="8704968" cy="48965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5157192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Parrots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554" y="2060849"/>
            <a:ext cx="3559613" cy="2378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UdEs7tTKwLJbxZPUYR3hF-1200-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9476"/>
            <a:ext cx="9144000" cy="60990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83671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Clownfish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15</Words>
  <Application>Microsoft Office PowerPoint</Application>
  <PresentationFormat>On-screen Show (4:3)</PresentationFormat>
  <Paragraphs>10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Guess the Animal Quiz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Guess the Animal Quiz</dc:title>
  <dc:creator>Dawes</dc:creator>
  <cp:lastModifiedBy>Julian Greer</cp:lastModifiedBy>
  <cp:revision>2</cp:revision>
  <dcterms:created xsi:type="dcterms:W3CDTF">2021-01-10T17:29:41Z</dcterms:created>
  <dcterms:modified xsi:type="dcterms:W3CDTF">2021-01-12T10:34:01Z</dcterms:modified>
</cp:coreProperties>
</file>