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65" r:id="rId4"/>
    <p:sldId id="259" r:id="rId5"/>
    <p:sldId id="260"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D4826-7EC6-4D78-9348-618AD2EC102C}" type="datetimeFigureOut">
              <a:rPr lang="en-GB" smtClean="0"/>
              <a:t>23/11/2020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7B9AC-4B55-4E38-932A-A6BF105EBF2B}" type="slidenum">
              <a:rPr lang="en-GB" smtClean="0"/>
              <a:t>‹#›</a:t>
            </a:fld>
            <a:endParaRPr lang="en-GB"/>
          </a:p>
        </p:txBody>
      </p:sp>
    </p:spTree>
    <p:extLst>
      <p:ext uri="{BB962C8B-B14F-4D97-AF65-F5344CB8AC3E}">
        <p14:creationId xmlns:p14="http://schemas.microsoft.com/office/powerpoint/2010/main" val="4115505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Game = exercise.  Star jumps etc – how many in 30 secs. Write number in chat.</a:t>
            </a:r>
          </a:p>
          <a:p>
            <a:r>
              <a:rPr lang="en-GB" dirty="0"/>
              <a:t>Email parents – pictures of healthy &amp; unhealthy foods, including a drink. Also fruit. </a:t>
            </a:r>
          </a:p>
        </p:txBody>
      </p:sp>
      <p:sp>
        <p:nvSpPr>
          <p:cNvPr id="4" name="Slide Number Placeholder 3"/>
          <p:cNvSpPr>
            <a:spLocks noGrp="1"/>
          </p:cNvSpPr>
          <p:nvPr>
            <p:ph type="sldNum" sz="quarter" idx="5"/>
          </p:nvPr>
        </p:nvSpPr>
        <p:spPr/>
        <p:txBody>
          <a:bodyPr/>
          <a:lstStyle/>
          <a:p>
            <a:fld id="{64C30F3D-B4C6-4FA0-9660-75A023F7B60E}" type="slidenum">
              <a:rPr lang="en-GB" smtClean="0"/>
              <a:t>1</a:t>
            </a:fld>
            <a:endParaRPr lang="en-GB"/>
          </a:p>
        </p:txBody>
      </p:sp>
    </p:spTree>
    <p:extLst>
      <p:ext uri="{BB962C8B-B14F-4D97-AF65-F5344CB8AC3E}">
        <p14:creationId xmlns:p14="http://schemas.microsoft.com/office/powerpoint/2010/main" val="160926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C30F3D-B4C6-4FA0-9660-75A023F7B60E}" type="slidenum">
              <a:rPr lang="en-GB" smtClean="0"/>
              <a:t>2</a:t>
            </a:fld>
            <a:endParaRPr lang="en-GB"/>
          </a:p>
        </p:txBody>
      </p:sp>
    </p:spTree>
    <p:extLst>
      <p:ext uri="{BB962C8B-B14F-4D97-AF65-F5344CB8AC3E}">
        <p14:creationId xmlns:p14="http://schemas.microsoft.com/office/powerpoint/2010/main" val="3026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 foods, Beavers hold up correct colour – </a:t>
            </a:r>
          </a:p>
          <a:p>
            <a:pPr marL="0" indent="0">
              <a:buNone/>
            </a:pPr>
            <a:r>
              <a:rPr lang="en-GB" dirty="0"/>
              <a:t>Chicken, chips, apples, cake, pasta, chocolate, cheese, yogurt, rice, carrots, egg, peas, ice cream, potatoes, coke, milk, sweets, sausage, tomatoes, biscuits, </a:t>
            </a:r>
            <a:r>
              <a:rPr lang="en-GB" dirty="0" err="1"/>
              <a:t>weetabix</a:t>
            </a:r>
            <a:r>
              <a:rPr lang="en-GB" dirty="0"/>
              <a:t>, butter, broccoli, banana, </a:t>
            </a:r>
            <a:r>
              <a:rPr lang="en-GB" dirty="0" err="1"/>
              <a:t>frosties</a:t>
            </a:r>
            <a:r>
              <a:rPr lang="en-GB" dirty="0"/>
              <a:t>, strawberries.</a:t>
            </a:r>
          </a:p>
          <a:p>
            <a:endParaRPr lang="en-GB" dirty="0"/>
          </a:p>
        </p:txBody>
      </p:sp>
      <p:sp>
        <p:nvSpPr>
          <p:cNvPr id="4" name="Slide Number Placeholder 3"/>
          <p:cNvSpPr>
            <a:spLocks noGrp="1"/>
          </p:cNvSpPr>
          <p:nvPr>
            <p:ph type="sldNum" sz="quarter" idx="5"/>
          </p:nvPr>
        </p:nvSpPr>
        <p:spPr/>
        <p:txBody>
          <a:bodyPr/>
          <a:lstStyle/>
          <a:p>
            <a:fld id="{64C30F3D-B4C6-4FA0-9660-75A023F7B60E}" type="slidenum">
              <a:rPr lang="en-GB" smtClean="0"/>
              <a:t>3</a:t>
            </a:fld>
            <a:endParaRPr lang="en-GB"/>
          </a:p>
        </p:txBody>
      </p:sp>
    </p:spTree>
    <p:extLst>
      <p:ext uri="{BB962C8B-B14F-4D97-AF65-F5344CB8AC3E}">
        <p14:creationId xmlns:p14="http://schemas.microsoft.com/office/powerpoint/2010/main" val="395680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links to a 4min clip showing Max the puppet talking about healthy food (or not!). Unfortunately on Zoom the sound was poor so you need to put the subtitles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parents to collect pictures from magazines or off internet of healthy and unhealthy foods so that they can stick them down to make picture of 2 meals. Include a drink.</a:t>
            </a:r>
          </a:p>
          <a:p>
            <a:endParaRPr lang="en-GB" dirty="0"/>
          </a:p>
        </p:txBody>
      </p:sp>
      <p:sp>
        <p:nvSpPr>
          <p:cNvPr id="4" name="Slide Number Placeholder 3"/>
          <p:cNvSpPr>
            <a:spLocks noGrp="1"/>
          </p:cNvSpPr>
          <p:nvPr>
            <p:ph type="sldNum" sz="quarter" idx="5"/>
          </p:nvPr>
        </p:nvSpPr>
        <p:spPr/>
        <p:txBody>
          <a:bodyPr/>
          <a:lstStyle/>
          <a:p>
            <a:fld id="{64C30F3D-B4C6-4FA0-9660-75A023F7B60E}" type="slidenum">
              <a:rPr lang="en-GB" smtClean="0"/>
              <a:t>4</a:t>
            </a:fld>
            <a:endParaRPr lang="en-GB"/>
          </a:p>
        </p:txBody>
      </p:sp>
    </p:spTree>
    <p:extLst>
      <p:ext uri="{BB962C8B-B14F-4D97-AF65-F5344CB8AC3E}">
        <p14:creationId xmlns:p14="http://schemas.microsoft.com/office/powerpoint/2010/main" val="285298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410C-FE4D-41C5-BE3A-C93471E7C9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D00446-6DCF-4291-8DEB-A7CEF6D02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870C99-879E-4E38-A55C-2F71A1598245}"/>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5" name="Footer Placeholder 4">
            <a:extLst>
              <a:ext uri="{FF2B5EF4-FFF2-40B4-BE49-F238E27FC236}">
                <a16:creationId xmlns:a16="http://schemas.microsoft.com/office/drawing/2014/main" id="{50AA3D1D-CE59-4D28-A512-C7DD642D3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A8A0F6-4BAC-4A11-8959-62104F9D0602}"/>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137915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45E3-AE3F-4414-ADEF-4401858A4E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36DF8A-4992-4BE6-A25E-EC525F693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1F59-B142-4C47-A273-3762B656DE3E}"/>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5" name="Footer Placeholder 4">
            <a:extLst>
              <a:ext uri="{FF2B5EF4-FFF2-40B4-BE49-F238E27FC236}">
                <a16:creationId xmlns:a16="http://schemas.microsoft.com/office/drawing/2014/main" id="{9C71B88D-C154-48BD-9F73-4BC764F4B0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A44273-4862-4C4E-B602-EAEB01992E62}"/>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302168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3222C-B096-4C14-86A9-657F98CCB9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584A61-051A-4099-82F8-77135E74EA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6D8DF-C409-4550-ACD5-72BDD6BD9172}"/>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5" name="Footer Placeholder 4">
            <a:extLst>
              <a:ext uri="{FF2B5EF4-FFF2-40B4-BE49-F238E27FC236}">
                <a16:creationId xmlns:a16="http://schemas.microsoft.com/office/drawing/2014/main" id="{6B8ADE56-50D0-4E23-B02A-EFC1801BF6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A0054-72FF-468B-B49B-E2F532F0775C}"/>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172978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F105-044A-429A-9EA1-D400FAC89E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B08FCC-CAE8-43F7-AAC0-620FD1DEC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1A1813-CF8A-4290-B5C8-2D4C0E86F81D}"/>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5" name="Footer Placeholder 4">
            <a:extLst>
              <a:ext uri="{FF2B5EF4-FFF2-40B4-BE49-F238E27FC236}">
                <a16:creationId xmlns:a16="http://schemas.microsoft.com/office/drawing/2014/main" id="{8F7DED78-BB76-4917-9568-A1C7397E9D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41C902-A0CF-453E-894B-26D7D8F5C0B5}"/>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3604574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AE7AB-EF98-4C3D-95EA-CFD339DB6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3E3D91-E798-49DD-B1D7-FFECA0A1D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6B3F54-B834-4A89-AFE5-28F4DBEE9944}"/>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5" name="Footer Placeholder 4">
            <a:extLst>
              <a:ext uri="{FF2B5EF4-FFF2-40B4-BE49-F238E27FC236}">
                <a16:creationId xmlns:a16="http://schemas.microsoft.com/office/drawing/2014/main" id="{7B7986BE-3BCF-4054-B9B3-3AE3EE4D95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48E40F-9A49-48E5-A182-F7C5D9DD7A75}"/>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218898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24BF-2C25-47A1-8B36-02C4ED7613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27B5E4-81F8-4AA4-9689-BC4DA22A23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9BC39A-B8B0-4198-A9CF-155D1646D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4E9E5E-C0FD-437D-AC0C-909C36366D40}"/>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6" name="Footer Placeholder 5">
            <a:extLst>
              <a:ext uri="{FF2B5EF4-FFF2-40B4-BE49-F238E27FC236}">
                <a16:creationId xmlns:a16="http://schemas.microsoft.com/office/drawing/2014/main" id="{224DA2DF-02E6-4A14-AB63-95BA25AB64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ABB6F-D510-4FA1-8B26-7AC93B228F90}"/>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403691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3E0F6-594E-4EF3-97C5-3D025C6C24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B4148E-11B9-4DBA-A28F-F490D26A4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66528B-8DC3-4F6A-9AFE-96D923E094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7A17A1-DF88-4412-BF28-54E90E5C8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B907A6-7D58-4E8D-99B2-8CD2D9761F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B5DBF4-31FC-42D0-834D-06E6DAD17E05}"/>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8" name="Footer Placeholder 7">
            <a:extLst>
              <a:ext uri="{FF2B5EF4-FFF2-40B4-BE49-F238E27FC236}">
                <a16:creationId xmlns:a16="http://schemas.microsoft.com/office/drawing/2014/main" id="{99DBC1FB-5C70-4E35-B799-5D8FAFCE65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994539-2BAC-4EF9-9612-6C32C8186EAC}"/>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119155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371A-5C67-4953-9D18-672902C5B0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4CFB0A-DB7A-4DFD-97F2-13E27351C57F}"/>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4" name="Footer Placeholder 3">
            <a:extLst>
              <a:ext uri="{FF2B5EF4-FFF2-40B4-BE49-F238E27FC236}">
                <a16:creationId xmlns:a16="http://schemas.microsoft.com/office/drawing/2014/main" id="{DB85E34F-E865-4106-9020-3FB970CAE7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B0C55-552E-463A-B2B6-C7567E972A68}"/>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221043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4D577-B76A-40B7-A356-7743250CB679}"/>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3" name="Footer Placeholder 2">
            <a:extLst>
              <a:ext uri="{FF2B5EF4-FFF2-40B4-BE49-F238E27FC236}">
                <a16:creationId xmlns:a16="http://schemas.microsoft.com/office/drawing/2014/main" id="{705D2F6A-96BD-4845-B688-807B8C30F5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BE3995-0060-4050-BB92-A79CE1487612}"/>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297401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8E3A-C3FE-4215-863D-42115750C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BF1D31-09EC-428B-81F3-0BAD4513B5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BD5EF7-0648-40B9-BBCB-F85F3FAD3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2D9CAE-2997-4E92-871F-21D99016867E}"/>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6" name="Footer Placeholder 5">
            <a:extLst>
              <a:ext uri="{FF2B5EF4-FFF2-40B4-BE49-F238E27FC236}">
                <a16:creationId xmlns:a16="http://schemas.microsoft.com/office/drawing/2014/main" id="{B3E9EAC1-F980-46BA-BAFC-A299DA2CE8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C4FE6F-0CE3-4EEA-BF2E-F3DD0FD27331}"/>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164033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2E4E-4FF0-451A-A331-9F89B4F15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37AC55-1BE7-49B5-A276-CA4DB188B4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2BD5CF-11B4-489E-A058-42BC060A8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6B514-67C0-418D-98E2-CBF1A95FCDE1}"/>
              </a:ext>
            </a:extLst>
          </p:cNvPr>
          <p:cNvSpPr>
            <a:spLocks noGrp="1"/>
          </p:cNvSpPr>
          <p:nvPr>
            <p:ph type="dt" sz="half" idx="10"/>
          </p:nvPr>
        </p:nvSpPr>
        <p:spPr/>
        <p:txBody>
          <a:bodyPr/>
          <a:lstStyle/>
          <a:p>
            <a:fld id="{7E7BD871-42FD-40F9-AFDC-4C786589FC1B}" type="datetimeFigureOut">
              <a:rPr lang="en-GB" smtClean="0"/>
              <a:t>23/11/2020</a:t>
            </a:fld>
            <a:endParaRPr lang="en-GB"/>
          </a:p>
        </p:txBody>
      </p:sp>
      <p:sp>
        <p:nvSpPr>
          <p:cNvPr id="6" name="Footer Placeholder 5">
            <a:extLst>
              <a:ext uri="{FF2B5EF4-FFF2-40B4-BE49-F238E27FC236}">
                <a16:creationId xmlns:a16="http://schemas.microsoft.com/office/drawing/2014/main" id="{EDD0EF73-4A20-4C5C-B0B8-191B029213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A98131-5C23-4267-BA56-6358E1CF392B}"/>
              </a:ext>
            </a:extLst>
          </p:cNvPr>
          <p:cNvSpPr>
            <a:spLocks noGrp="1"/>
          </p:cNvSpPr>
          <p:nvPr>
            <p:ph type="sldNum" sz="quarter" idx="12"/>
          </p:nvPr>
        </p:nvSpPr>
        <p:spPr/>
        <p:txBody>
          <a:bodyPr/>
          <a:lstStyle/>
          <a:p>
            <a:fld id="{C80E7F27-A177-4322-B555-F78CFFAD2C48}" type="slidenum">
              <a:rPr lang="en-GB" smtClean="0"/>
              <a:t>‹#›</a:t>
            </a:fld>
            <a:endParaRPr lang="en-GB"/>
          </a:p>
        </p:txBody>
      </p:sp>
    </p:spTree>
    <p:extLst>
      <p:ext uri="{BB962C8B-B14F-4D97-AF65-F5344CB8AC3E}">
        <p14:creationId xmlns:p14="http://schemas.microsoft.com/office/powerpoint/2010/main" val="4581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3A3425-CDD9-4BE1-BA3B-89279CD99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D3FD4C-2D31-40E1-B70F-F54153CA4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3D8D9C-19AC-439A-B57B-172A08D4E2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BD871-42FD-40F9-AFDC-4C786589FC1B}" type="datetimeFigureOut">
              <a:rPr lang="en-GB" smtClean="0"/>
              <a:t>23/11/2020</a:t>
            </a:fld>
            <a:endParaRPr lang="en-GB"/>
          </a:p>
        </p:txBody>
      </p:sp>
      <p:sp>
        <p:nvSpPr>
          <p:cNvPr id="5" name="Footer Placeholder 4">
            <a:extLst>
              <a:ext uri="{FF2B5EF4-FFF2-40B4-BE49-F238E27FC236}">
                <a16:creationId xmlns:a16="http://schemas.microsoft.com/office/drawing/2014/main" id="{6CF88278-1260-45F6-81E7-DF6EFDA6DF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7FC49C-2D5E-42F2-B590-5D6420A8B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E7F27-A177-4322-B555-F78CFFAD2C48}" type="slidenum">
              <a:rPr lang="en-GB" smtClean="0"/>
              <a:t>‹#›</a:t>
            </a:fld>
            <a:endParaRPr lang="en-GB"/>
          </a:p>
        </p:txBody>
      </p:sp>
    </p:spTree>
    <p:extLst>
      <p:ext uri="{BB962C8B-B14F-4D97-AF65-F5344CB8AC3E}">
        <p14:creationId xmlns:p14="http://schemas.microsoft.com/office/powerpoint/2010/main" val="3541455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youtu.be/T5g-XsDKo7A" TargetMode="External"/><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EAA9-7809-46B2-9ECF-FE16E42919F6}"/>
              </a:ext>
            </a:extLst>
          </p:cNvPr>
          <p:cNvSpPr>
            <a:spLocks noGrp="1"/>
          </p:cNvSpPr>
          <p:nvPr>
            <p:ph type="ctrTitle"/>
          </p:nvPr>
        </p:nvSpPr>
        <p:spPr/>
        <p:txBody>
          <a:bodyPr>
            <a:normAutofit/>
          </a:bodyPr>
          <a:lstStyle/>
          <a:p>
            <a:r>
              <a:rPr lang="en-GB" sz="8000" b="1" u="sng" dirty="0">
                <a:effectLst>
                  <a:outerShdw blurRad="38100" dist="38100" dir="2700000" algn="tl">
                    <a:srgbClr val="000000">
                      <a:alpha val="43137"/>
                    </a:srgbClr>
                  </a:outerShdw>
                </a:effectLst>
              </a:rPr>
              <a:t>Healthy Food and Exercise</a:t>
            </a:r>
          </a:p>
        </p:txBody>
      </p:sp>
    </p:spTree>
    <p:extLst>
      <p:ext uri="{BB962C8B-B14F-4D97-AF65-F5344CB8AC3E}">
        <p14:creationId xmlns:p14="http://schemas.microsoft.com/office/powerpoint/2010/main" val="301438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cher's Pet - A Balanced Plate Poster (with images) - FREE ...">
            <a:extLst>
              <a:ext uri="{FF2B5EF4-FFF2-40B4-BE49-F238E27FC236}">
                <a16:creationId xmlns:a16="http://schemas.microsoft.com/office/drawing/2014/main" id="{23132C3E-DB77-4974-A26B-365ADAAA84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542" y="182880"/>
            <a:ext cx="9115864" cy="6675120"/>
          </a:xfrm>
          <a:prstGeom prst="rect">
            <a:avLst/>
          </a:prstGeom>
          <a:noFill/>
          <a:ln>
            <a:noFill/>
          </a:ln>
        </p:spPr>
      </p:pic>
      <p:sp>
        <p:nvSpPr>
          <p:cNvPr id="5" name="Rectangle 4">
            <a:extLst>
              <a:ext uri="{FF2B5EF4-FFF2-40B4-BE49-F238E27FC236}">
                <a16:creationId xmlns:a16="http://schemas.microsoft.com/office/drawing/2014/main" id="{05464338-3B9B-47DD-A14E-35BE3920CA30}"/>
              </a:ext>
            </a:extLst>
          </p:cNvPr>
          <p:cNvSpPr/>
          <p:nvPr/>
        </p:nvSpPr>
        <p:spPr>
          <a:xfrm>
            <a:off x="9104243" y="814505"/>
            <a:ext cx="2721589" cy="4585871"/>
          </a:xfrm>
          <a:prstGeom prst="rect">
            <a:avLst/>
          </a:prstGeom>
        </p:spPr>
        <p:txBody>
          <a:bodyPr wrap="square">
            <a:spAutoFit/>
          </a:bodyPr>
          <a:lstStyle/>
          <a:p>
            <a:r>
              <a:rPr lang="en-GB" sz="2400" b="1" i="0" dirty="0">
                <a:solidFill>
                  <a:srgbClr val="222222"/>
                </a:solidFill>
                <a:effectLst/>
                <a:latin typeface="arial" panose="020B0604020202020204" pitchFamily="34" charset="0"/>
              </a:rPr>
              <a:t>Why eat a Balanced Diet?</a:t>
            </a:r>
          </a:p>
          <a:p>
            <a:endParaRPr lang="en-GB" sz="2400" b="1" i="0" dirty="0">
              <a:solidFill>
                <a:srgbClr val="222222"/>
              </a:solidFill>
              <a:effectLst/>
              <a:latin typeface="arial" panose="020B0604020202020204" pitchFamily="34" charset="0"/>
            </a:endParaRPr>
          </a:p>
          <a:p>
            <a:r>
              <a:rPr lang="en-GB" sz="2000" b="1" i="0" dirty="0">
                <a:solidFill>
                  <a:srgbClr val="222222"/>
                </a:solidFill>
                <a:effectLst/>
                <a:latin typeface="arial" panose="020B0604020202020204" pitchFamily="34" charset="0"/>
              </a:rPr>
              <a:t>A balanced diet</a:t>
            </a:r>
            <a:r>
              <a:rPr lang="en-GB" sz="2000" b="0" i="0" dirty="0">
                <a:solidFill>
                  <a:srgbClr val="222222"/>
                </a:solidFill>
                <a:effectLst/>
                <a:latin typeface="arial" panose="020B0604020202020204" pitchFamily="34" charset="0"/>
              </a:rPr>
              <a:t> is important because it will help you to grow up to be healthy. It will give you strong bones and teeth. Without the right food, you are more likely to get ill and </a:t>
            </a:r>
            <a:r>
              <a:rPr lang="en-GB" sz="2000" dirty="0">
                <a:solidFill>
                  <a:srgbClr val="222222"/>
                </a:solidFill>
                <a:latin typeface="arial" panose="020B0604020202020204" pitchFamily="34" charset="0"/>
              </a:rPr>
              <a:t>be </a:t>
            </a:r>
            <a:r>
              <a:rPr lang="en-GB" sz="2000" b="0" i="0" dirty="0">
                <a:solidFill>
                  <a:srgbClr val="222222"/>
                </a:solidFill>
                <a:effectLst/>
                <a:latin typeface="arial" panose="020B0604020202020204" pitchFamily="34" charset="0"/>
              </a:rPr>
              <a:t>tired. It will also help you concentrate at school.</a:t>
            </a:r>
          </a:p>
        </p:txBody>
      </p:sp>
      <p:sp>
        <p:nvSpPr>
          <p:cNvPr id="2" name="TextBox 1">
            <a:extLst>
              <a:ext uri="{FF2B5EF4-FFF2-40B4-BE49-F238E27FC236}">
                <a16:creationId xmlns:a16="http://schemas.microsoft.com/office/drawing/2014/main" id="{5A1A2B35-1E66-40DF-894E-10EC159DBA30}"/>
              </a:ext>
            </a:extLst>
          </p:cNvPr>
          <p:cNvSpPr txBox="1"/>
          <p:nvPr/>
        </p:nvSpPr>
        <p:spPr>
          <a:xfrm>
            <a:off x="5496497" y="1177040"/>
            <a:ext cx="512417" cy="261610"/>
          </a:xfrm>
          <a:prstGeom prst="rect">
            <a:avLst/>
          </a:prstGeom>
          <a:noFill/>
          <a:ln>
            <a:solidFill>
              <a:schemeClr val="accent1"/>
            </a:solidFill>
          </a:ln>
        </p:spPr>
        <p:txBody>
          <a:bodyPr wrap="square" rtlCol="0">
            <a:spAutoFit/>
          </a:bodyPr>
          <a:lstStyle/>
          <a:p>
            <a:r>
              <a:rPr lang="en-GB" sz="1100" dirty="0"/>
              <a:t>33%</a:t>
            </a:r>
          </a:p>
        </p:txBody>
      </p:sp>
      <p:sp>
        <p:nvSpPr>
          <p:cNvPr id="6" name="TextBox 5">
            <a:extLst>
              <a:ext uri="{FF2B5EF4-FFF2-40B4-BE49-F238E27FC236}">
                <a16:creationId xmlns:a16="http://schemas.microsoft.com/office/drawing/2014/main" id="{DB4FB2E4-BBFD-447C-934C-0EC4EB81C6F4}"/>
              </a:ext>
            </a:extLst>
          </p:cNvPr>
          <p:cNvSpPr txBox="1"/>
          <p:nvPr/>
        </p:nvSpPr>
        <p:spPr>
          <a:xfrm>
            <a:off x="7832664" y="4304868"/>
            <a:ext cx="512417" cy="261610"/>
          </a:xfrm>
          <a:prstGeom prst="rect">
            <a:avLst/>
          </a:prstGeom>
          <a:noFill/>
          <a:ln>
            <a:solidFill>
              <a:schemeClr val="accent1"/>
            </a:solidFill>
          </a:ln>
        </p:spPr>
        <p:txBody>
          <a:bodyPr wrap="square" rtlCol="0">
            <a:spAutoFit/>
          </a:bodyPr>
          <a:lstStyle/>
          <a:p>
            <a:r>
              <a:rPr lang="en-GB" sz="1100" dirty="0"/>
              <a:t>37%</a:t>
            </a:r>
          </a:p>
        </p:txBody>
      </p:sp>
      <p:sp>
        <p:nvSpPr>
          <p:cNvPr id="7" name="TextBox 6">
            <a:extLst>
              <a:ext uri="{FF2B5EF4-FFF2-40B4-BE49-F238E27FC236}">
                <a16:creationId xmlns:a16="http://schemas.microsoft.com/office/drawing/2014/main" id="{9406891F-975A-42B3-AE71-DA7ED6F18FD1}"/>
              </a:ext>
            </a:extLst>
          </p:cNvPr>
          <p:cNvSpPr txBox="1"/>
          <p:nvPr/>
        </p:nvSpPr>
        <p:spPr>
          <a:xfrm>
            <a:off x="4011046" y="5063012"/>
            <a:ext cx="512417" cy="261610"/>
          </a:xfrm>
          <a:prstGeom prst="rect">
            <a:avLst/>
          </a:prstGeom>
          <a:noFill/>
          <a:ln>
            <a:solidFill>
              <a:schemeClr val="accent1"/>
            </a:solidFill>
          </a:ln>
        </p:spPr>
        <p:txBody>
          <a:bodyPr wrap="square" rtlCol="0">
            <a:spAutoFit/>
          </a:bodyPr>
          <a:lstStyle/>
          <a:p>
            <a:r>
              <a:rPr lang="en-GB" sz="1100" dirty="0"/>
              <a:t>15%</a:t>
            </a:r>
          </a:p>
        </p:txBody>
      </p:sp>
      <p:sp>
        <p:nvSpPr>
          <p:cNvPr id="10" name="TextBox 9">
            <a:extLst>
              <a:ext uri="{FF2B5EF4-FFF2-40B4-BE49-F238E27FC236}">
                <a16:creationId xmlns:a16="http://schemas.microsoft.com/office/drawing/2014/main" id="{7B3B3FBF-81BC-49F1-A3D6-277457475949}"/>
              </a:ext>
            </a:extLst>
          </p:cNvPr>
          <p:cNvSpPr txBox="1"/>
          <p:nvPr/>
        </p:nvSpPr>
        <p:spPr>
          <a:xfrm>
            <a:off x="3593077" y="4174063"/>
            <a:ext cx="396197" cy="261610"/>
          </a:xfrm>
          <a:prstGeom prst="rect">
            <a:avLst/>
          </a:prstGeom>
          <a:noFill/>
          <a:ln>
            <a:solidFill>
              <a:schemeClr val="accent1"/>
            </a:solidFill>
          </a:ln>
        </p:spPr>
        <p:txBody>
          <a:bodyPr wrap="square" rtlCol="0">
            <a:spAutoFit/>
          </a:bodyPr>
          <a:lstStyle/>
          <a:p>
            <a:r>
              <a:rPr lang="en-GB" sz="1100" dirty="0"/>
              <a:t>5%</a:t>
            </a:r>
          </a:p>
        </p:txBody>
      </p:sp>
      <p:sp>
        <p:nvSpPr>
          <p:cNvPr id="11" name="TextBox 10">
            <a:extLst>
              <a:ext uri="{FF2B5EF4-FFF2-40B4-BE49-F238E27FC236}">
                <a16:creationId xmlns:a16="http://schemas.microsoft.com/office/drawing/2014/main" id="{D3A7A1F2-0FFE-4099-824A-A6E748A904C5}"/>
              </a:ext>
            </a:extLst>
          </p:cNvPr>
          <p:cNvSpPr txBox="1"/>
          <p:nvPr/>
        </p:nvSpPr>
        <p:spPr>
          <a:xfrm>
            <a:off x="3711241" y="2622946"/>
            <a:ext cx="512417" cy="261610"/>
          </a:xfrm>
          <a:prstGeom prst="rect">
            <a:avLst/>
          </a:prstGeom>
          <a:noFill/>
          <a:ln>
            <a:solidFill>
              <a:schemeClr val="accent1"/>
            </a:solidFill>
          </a:ln>
        </p:spPr>
        <p:txBody>
          <a:bodyPr wrap="square" rtlCol="0">
            <a:spAutoFit/>
          </a:bodyPr>
          <a:lstStyle/>
          <a:p>
            <a:r>
              <a:rPr lang="en-GB" sz="1100" dirty="0"/>
              <a:t>10%</a:t>
            </a:r>
          </a:p>
        </p:txBody>
      </p:sp>
    </p:spTree>
    <p:extLst>
      <p:ext uri="{BB962C8B-B14F-4D97-AF65-F5344CB8AC3E}">
        <p14:creationId xmlns:p14="http://schemas.microsoft.com/office/powerpoint/2010/main" val="24707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3E5EC4-F435-4066-A81E-CB6B7C15F462}"/>
              </a:ext>
            </a:extLst>
          </p:cNvPr>
          <p:cNvSpPr>
            <a:spLocks noGrp="1"/>
          </p:cNvSpPr>
          <p:nvPr>
            <p:ph type="title"/>
          </p:nvPr>
        </p:nvSpPr>
        <p:spPr>
          <a:xfrm>
            <a:off x="838200" y="145830"/>
            <a:ext cx="10515600" cy="535207"/>
          </a:xfrm>
        </p:spPr>
        <p:txBody>
          <a:bodyPr>
            <a:noAutofit/>
          </a:bodyPr>
          <a:lstStyle/>
          <a:p>
            <a:r>
              <a:rPr lang="en-GB" sz="5400" b="1" u="sng" dirty="0"/>
              <a:t>Food Groups Game</a:t>
            </a:r>
            <a:endParaRPr lang="en-GB" sz="5400" b="1" dirty="0"/>
          </a:p>
        </p:txBody>
      </p:sp>
      <p:sp>
        <p:nvSpPr>
          <p:cNvPr id="5" name="Content Placeholder 4">
            <a:extLst>
              <a:ext uri="{FF2B5EF4-FFF2-40B4-BE49-F238E27FC236}">
                <a16:creationId xmlns:a16="http://schemas.microsoft.com/office/drawing/2014/main" id="{560085D2-8558-4214-BD11-9A1D22FD2E5E}"/>
              </a:ext>
            </a:extLst>
          </p:cNvPr>
          <p:cNvSpPr>
            <a:spLocks noGrp="1"/>
          </p:cNvSpPr>
          <p:nvPr>
            <p:ph idx="1"/>
          </p:nvPr>
        </p:nvSpPr>
        <p:spPr>
          <a:xfrm>
            <a:off x="309489" y="1139482"/>
            <a:ext cx="11437034" cy="5572687"/>
          </a:xfrm>
        </p:spPr>
        <p:txBody>
          <a:bodyPr>
            <a:normAutofit fontScale="92500"/>
          </a:bodyPr>
          <a:lstStyle/>
          <a:p>
            <a:r>
              <a:rPr lang="en-GB" sz="6000" b="1" dirty="0">
                <a:solidFill>
                  <a:srgbClr val="00B050"/>
                </a:solidFill>
              </a:rPr>
              <a:t>Green</a:t>
            </a:r>
            <a:r>
              <a:rPr lang="en-GB" sz="6000" dirty="0">
                <a:solidFill>
                  <a:srgbClr val="00B050"/>
                </a:solidFill>
              </a:rPr>
              <a:t> = </a:t>
            </a:r>
            <a:r>
              <a:rPr lang="en-GB" sz="6000" dirty="0"/>
              <a:t>Fruit, Vegetables,  </a:t>
            </a:r>
          </a:p>
          <a:p>
            <a:r>
              <a:rPr lang="en-GB" sz="6000" b="1" dirty="0">
                <a:solidFill>
                  <a:srgbClr val="FFFF00"/>
                </a:solidFill>
              </a:rPr>
              <a:t>Yellow</a:t>
            </a:r>
            <a:r>
              <a:rPr lang="en-GB" sz="6000" dirty="0">
                <a:solidFill>
                  <a:srgbClr val="FFFF00"/>
                </a:solidFill>
              </a:rPr>
              <a:t> = </a:t>
            </a:r>
            <a:r>
              <a:rPr lang="en-GB" sz="6000" dirty="0"/>
              <a:t>Grains, Cereals, Potatoes (carbohydrates)  </a:t>
            </a:r>
          </a:p>
          <a:p>
            <a:r>
              <a:rPr lang="en-GB" sz="6000" b="1" dirty="0">
                <a:solidFill>
                  <a:srgbClr val="0070C0"/>
                </a:solidFill>
              </a:rPr>
              <a:t>Blue</a:t>
            </a:r>
            <a:r>
              <a:rPr lang="en-GB" sz="6000" b="1" dirty="0"/>
              <a:t> </a:t>
            </a:r>
            <a:r>
              <a:rPr lang="en-GB" sz="6000" dirty="0"/>
              <a:t>= Dairy  </a:t>
            </a:r>
          </a:p>
          <a:p>
            <a:r>
              <a:rPr lang="en-GB" sz="6000" b="1" dirty="0">
                <a:solidFill>
                  <a:srgbClr val="FF0000"/>
                </a:solidFill>
              </a:rPr>
              <a:t>Red</a:t>
            </a:r>
            <a:r>
              <a:rPr lang="en-GB" sz="6000" dirty="0">
                <a:solidFill>
                  <a:srgbClr val="FF0000"/>
                </a:solidFill>
              </a:rPr>
              <a:t> </a:t>
            </a:r>
            <a:r>
              <a:rPr lang="en-GB" sz="6000" dirty="0"/>
              <a:t>= Meat, Fish, Nuts, Eggs (protein)  </a:t>
            </a:r>
          </a:p>
          <a:p>
            <a:r>
              <a:rPr lang="en-GB" sz="6000" b="1" dirty="0">
                <a:solidFill>
                  <a:srgbClr val="FF6600"/>
                </a:solidFill>
              </a:rPr>
              <a:t>Orange</a:t>
            </a:r>
            <a:r>
              <a:rPr lang="en-GB" sz="6000" dirty="0"/>
              <a:t> = Fats and Sugars  </a:t>
            </a:r>
          </a:p>
          <a:p>
            <a:pPr marL="0" indent="0">
              <a:buNone/>
            </a:pPr>
            <a:endParaRPr lang="en-GB" dirty="0"/>
          </a:p>
        </p:txBody>
      </p:sp>
      <p:sp>
        <p:nvSpPr>
          <p:cNvPr id="8" name="TextBox 7">
            <a:extLst>
              <a:ext uri="{FF2B5EF4-FFF2-40B4-BE49-F238E27FC236}">
                <a16:creationId xmlns:a16="http://schemas.microsoft.com/office/drawing/2014/main" id="{5ECFE1A9-7B9E-4722-8CE8-D6888DA895AF}"/>
              </a:ext>
            </a:extLst>
          </p:cNvPr>
          <p:cNvSpPr txBox="1"/>
          <p:nvPr/>
        </p:nvSpPr>
        <p:spPr>
          <a:xfrm>
            <a:off x="7272997" y="0"/>
            <a:ext cx="4750191" cy="1477328"/>
          </a:xfrm>
          <a:prstGeom prst="rect">
            <a:avLst/>
          </a:prstGeom>
          <a:noFill/>
        </p:spPr>
        <p:txBody>
          <a:bodyPr wrap="square" rtlCol="0">
            <a:spAutoFit/>
          </a:bodyPr>
          <a:lstStyle/>
          <a:p>
            <a:r>
              <a:rPr lang="en-GB" dirty="0"/>
              <a:t>Beavers need 5 pieces of paper/card in 5 colours – Green, Yellow, Blue, Red, Orange – can be coloured in with crayon or just a word.                                                    (Keep coloured cards for future games) </a:t>
            </a:r>
          </a:p>
          <a:p>
            <a:endParaRPr lang="en-GB" dirty="0"/>
          </a:p>
        </p:txBody>
      </p:sp>
    </p:spTree>
    <p:extLst>
      <p:ext uri="{BB962C8B-B14F-4D97-AF65-F5344CB8AC3E}">
        <p14:creationId xmlns:p14="http://schemas.microsoft.com/office/powerpoint/2010/main" val="198356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63F9-8FF3-4E23-8BFE-DEBD8CB09325}"/>
              </a:ext>
            </a:extLst>
          </p:cNvPr>
          <p:cNvSpPr>
            <a:spLocks noGrp="1"/>
          </p:cNvSpPr>
          <p:nvPr>
            <p:ph type="title"/>
          </p:nvPr>
        </p:nvSpPr>
        <p:spPr>
          <a:xfrm>
            <a:off x="1668438" y="585775"/>
            <a:ext cx="8594262" cy="1325563"/>
          </a:xfrm>
        </p:spPr>
        <p:txBody>
          <a:bodyPr>
            <a:normAutofit/>
          </a:bodyPr>
          <a:lstStyle/>
          <a:p>
            <a:r>
              <a:rPr lang="en-GB" sz="4000" b="1" u="sng" dirty="0"/>
              <a:t>Healthy (good)and Unhealthy (bad) Foods</a:t>
            </a:r>
          </a:p>
        </p:txBody>
      </p:sp>
      <p:sp>
        <p:nvSpPr>
          <p:cNvPr id="3" name="Content Placeholder 2">
            <a:extLst>
              <a:ext uri="{FF2B5EF4-FFF2-40B4-BE49-F238E27FC236}">
                <a16:creationId xmlns:a16="http://schemas.microsoft.com/office/drawing/2014/main" id="{3243172D-CB92-4045-A0E5-90B5F19055C8}"/>
              </a:ext>
            </a:extLst>
          </p:cNvPr>
          <p:cNvSpPr>
            <a:spLocks noGrp="1"/>
          </p:cNvSpPr>
          <p:nvPr>
            <p:ph idx="1"/>
          </p:nvPr>
        </p:nvSpPr>
        <p:spPr>
          <a:xfrm>
            <a:off x="127095" y="2016522"/>
            <a:ext cx="11937809" cy="1990725"/>
          </a:xfrm>
        </p:spPr>
        <p:txBody>
          <a:bodyPr>
            <a:normAutofit/>
          </a:bodyPr>
          <a:lstStyle/>
          <a:p>
            <a:pPr marL="0" indent="0">
              <a:buNone/>
            </a:pPr>
            <a:r>
              <a:rPr lang="en-GB" sz="3200" dirty="0"/>
              <a:t>Create 2 plates/pictures to show a healthy and an unhealthy meal. You can do this by sticking pictures on paper/paper plates. Or you can draw &amp; label your pictures. </a:t>
            </a:r>
          </a:p>
          <a:p>
            <a:pPr marL="0" indent="0">
              <a:buNone/>
            </a:pPr>
            <a:r>
              <a:rPr lang="en-GB" sz="3200" dirty="0"/>
              <a:t>Have 6 foods on each plate including a drink.</a:t>
            </a:r>
          </a:p>
        </p:txBody>
      </p:sp>
      <p:pic>
        <p:nvPicPr>
          <p:cNvPr id="1026" name="Picture 2" descr="Chips cliparts ">
            <a:extLst>
              <a:ext uri="{FF2B5EF4-FFF2-40B4-BE49-F238E27FC236}">
                <a16:creationId xmlns:a16="http://schemas.microsoft.com/office/drawing/2014/main" id="{6D554AFA-9B9E-47C3-9F31-6A25B7C62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1828" y="4848079"/>
            <a:ext cx="1183943" cy="1749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od clipart free clipart images - Cliparting.com">
            <a:extLst>
              <a:ext uri="{FF2B5EF4-FFF2-40B4-BE49-F238E27FC236}">
                <a16:creationId xmlns:a16="http://schemas.microsoft.com/office/drawing/2014/main" id="{E4076091-474D-4C46-9508-A4D725662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29" y="4112431"/>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uit Bowl - Healthy Food Clipart Png, Transparent Png - kindpng">
            <a:extLst>
              <a:ext uri="{FF2B5EF4-FFF2-40B4-BE49-F238E27FC236}">
                <a16:creationId xmlns:a16="http://schemas.microsoft.com/office/drawing/2014/main" id="{66D2824C-D1B8-4422-B3B8-F522FC716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0038" y="-86431"/>
            <a:ext cx="1760340" cy="14369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ipart spring food, Clipart spring food Transparent FREE for ...">
            <a:extLst>
              <a:ext uri="{FF2B5EF4-FFF2-40B4-BE49-F238E27FC236}">
                <a16:creationId xmlns:a16="http://schemas.microsoft.com/office/drawing/2014/main" id="{E9BD7F48-7B1B-4E7F-8D8B-31AF7F50F2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5012" y="3792416"/>
            <a:ext cx="2111326" cy="2111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pple Food Clipart - Clipart Healthy Food Apple, HD Png Download ...">
            <a:extLst>
              <a:ext uri="{FF2B5EF4-FFF2-40B4-BE49-F238E27FC236}">
                <a16:creationId xmlns:a16="http://schemas.microsoft.com/office/drawing/2014/main" id="{85EC4A7D-6717-42A2-96A2-9223CD35EB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2" y="0"/>
            <a:ext cx="1660476" cy="19113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ood Clip Art - Food Clipart – Stunning free transparent png ...">
            <a:extLst>
              <a:ext uri="{FF2B5EF4-FFF2-40B4-BE49-F238E27FC236}">
                <a16:creationId xmlns:a16="http://schemas.microsoft.com/office/drawing/2014/main" id="{D31243B7-F126-4EEC-A7A2-E52687EEF0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2966" y="5407831"/>
            <a:ext cx="328612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o Eating Cliparts - Healthy Food Clipart – Stunning free ...">
            <a:extLst>
              <a:ext uri="{FF2B5EF4-FFF2-40B4-BE49-F238E27FC236}">
                <a16:creationId xmlns:a16="http://schemas.microsoft.com/office/drawing/2014/main" id="{91D5C513-6CD1-43E4-B1FC-2643C0C862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231493"/>
            <a:ext cx="1943100"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424C75-D7E7-406C-9C7E-90095B08FB18}"/>
              </a:ext>
            </a:extLst>
          </p:cNvPr>
          <p:cNvSpPr txBox="1"/>
          <p:nvPr/>
        </p:nvSpPr>
        <p:spPr>
          <a:xfrm>
            <a:off x="1929300" y="246606"/>
            <a:ext cx="945613" cy="369332"/>
          </a:xfrm>
          <a:prstGeom prst="rect">
            <a:avLst/>
          </a:prstGeom>
          <a:noFill/>
        </p:spPr>
        <p:txBody>
          <a:bodyPr wrap="square" rtlCol="0">
            <a:spAutoFit/>
          </a:bodyPr>
          <a:lstStyle/>
          <a:p>
            <a:r>
              <a:rPr lang="en-GB" dirty="0">
                <a:hlinkClick r:id="rId10"/>
              </a:rPr>
              <a:t>video</a:t>
            </a:r>
            <a:endParaRPr lang="en-GB" dirty="0"/>
          </a:p>
        </p:txBody>
      </p:sp>
    </p:spTree>
    <p:extLst>
      <p:ext uri="{BB962C8B-B14F-4D97-AF65-F5344CB8AC3E}">
        <p14:creationId xmlns:p14="http://schemas.microsoft.com/office/powerpoint/2010/main" val="388903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C92A95-56A7-419E-984B-164D5B611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19854" cy="6858000"/>
          </a:xfrm>
          <a:prstGeom prst="rect">
            <a:avLst/>
          </a:prstGeom>
        </p:spPr>
      </p:pic>
      <p:pic>
        <p:nvPicPr>
          <p:cNvPr id="7" name="Picture 6">
            <a:extLst>
              <a:ext uri="{FF2B5EF4-FFF2-40B4-BE49-F238E27FC236}">
                <a16:creationId xmlns:a16="http://schemas.microsoft.com/office/drawing/2014/main" id="{20867378-33BF-4A6D-B6C1-418830D2F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135" y="0"/>
            <a:ext cx="5991865" cy="6858000"/>
          </a:xfrm>
          <a:prstGeom prst="rect">
            <a:avLst/>
          </a:prstGeom>
        </p:spPr>
      </p:pic>
      <p:sp>
        <p:nvSpPr>
          <p:cNvPr id="8" name="TextBox 7">
            <a:extLst>
              <a:ext uri="{FF2B5EF4-FFF2-40B4-BE49-F238E27FC236}">
                <a16:creationId xmlns:a16="http://schemas.microsoft.com/office/drawing/2014/main" id="{2F843BB2-5A44-4F67-8BFD-E6CBFF47E8ED}"/>
              </a:ext>
            </a:extLst>
          </p:cNvPr>
          <p:cNvSpPr txBox="1"/>
          <p:nvPr/>
        </p:nvSpPr>
        <p:spPr>
          <a:xfrm>
            <a:off x="5642745" y="0"/>
            <a:ext cx="472012" cy="584775"/>
          </a:xfrm>
          <a:prstGeom prst="rect">
            <a:avLst/>
          </a:prstGeom>
          <a:noFill/>
          <a:ln w="25400">
            <a:solidFill>
              <a:schemeClr val="accent1"/>
            </a:solidFill>
          </a:ln>
        </p:spPr>
        <p:txBody>
          <a:bodyPr wrap="square" rtlCol="0">
            <a:spAutoFit/>
          </a:bodyPr>
          <a:lstStyle/>
          <a:p>
            <a:r>
              <a:rPr lang="en-GB" sz="3200" dirty="0"/>
              <a:t>1</a:t>
            </a:r>
          </a:p>
        </p:txBody>
      </p:sp>
    </p:spTree>
    <p:extLst>
      <p:ext uri="{BB962C8B-B14F-4D97-AF65-F5344CB8AC3E}">
        <p14:creationId xmlns:p14="http://schemas.microsoft.com/office/powerpoint/2010/main" val="408021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21851-5FC2-4EC5-BFD0-026208C43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29941" cy="6858000"/>
          </a:xfrm>
          <a:prstGeom prst="rect">
            <a:avLst/>
          </a:prstGeom>
        </p:spPr>
      </p:pic>
      <p:pic>
        <p:nvPicPr>
          <p:cNvPr id="5" name="Picture 4">
            <a:extLst>
              <a:ext uri="{FF2B5EF4-FFF2-40B4-BE49-F238E27FC236}">
                <a16:creationId xmlns:a16="http://schemas.microsoft.com/office/drawing/2014/main" id="{FB6DDE43-4AA1-46D0-95F4-08B6E9F5B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676" y="0"/>
            <a:ext cx="6099324" cy="6858000"/>
          </a:xfrm>
          <a:prstGeom prst="rect">
            <a:avLst/>
          </a:prstGeom>
        </p:spPr>
      </p:pic>
      <p:sp>
        <p:nvSpPr>
          <p:cNvPr id="8" name="TextBox 7">
            <a:extLst>
              <a:ext uri="{FF2B5EF4-FFF2-40B4-BE49-F238E27FC236}">
                <a16:creationId xmlns:a16="http://schemas.microsoft.com/office/drawing/2014/main" id="{415FC3E4-8198-4FC2-90C8-15D458424F6A}"/>
              </a:ext>
            </a:extLst>
          </p:cNvPr>
          <p:cNvSpPr txBox="1"/>
          <p:nvPr/>
        </p:nvSpPr>
        <p:spPr>
          <a:xfrm>
            <a:off x="5729941" y="14068"/>
            <a:ext cx="362735" cy="584775"/>
          </a:xfrm>
          <a:prstGeom prst="rect">
            <a:avLst/>
          </a:prstGeom>
          <a:noFill/>
          <a:ln w="25400">
            <a:solidFill>
              <a:schemeClr val="accent1"/>
            </a:solidFill>
          </a:ln>
        </p:spPr>
        <p:txBody>
          <a:bodyPr wrap="square" rtlCol="0">
            <a:spAutoFit/>
          </a:bodyPr>
          <a:lstStyle/>
          <a:p>
            <a:r>
              <a:rPr lang="en-GB" sz="3200" dirty="0"/>
              <a:t>2</a:t>
            </a:r>
          </a:p>
        </p:txBody>
      </p:sp>
    </p:spTree>
    <p:extLst>
      <p:ext uri="{BB962C8B-B14F-4D97-AF65-F5344CB8AC3E}">
        <p14:creationId xmlns:p14="http://schemas.microsoft.com/office/powerpoint/2010/main" val="109051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8406-3369-41B2-AB09-DAFCAE964723}"/>
              </a:ext>
            </a:extLst>
          </p:cNvPr>
          <p:cNvSpPr>
            <a:spLocks noGrp="1"/>
          </p:cNvSpPr>
          <p:nvPr>
            <p:ph type="title"/>
          </p:nvPr>
        </p:nvSpPr>
        <p:spPr>
          <a:xfrm>
            <a:off x="57684" y="148191"/>
            <a:ext cx="10515600" cy="1325563"/>
          </a:xfrm>
        </p:spPr>
        <p:txBody>
          <a:bodyPr/>
          <a:lstStyle/>
          <a:p>
            <a:r>
              <a:rPr lang="en-GB" b="1" u="sng" dirty="0"/>
              <a:t>At Home: Fruit Kebabs/Fruit Face</a:t>
            </a:r>
          </a:p>
        </p:txBody>
      </p:sp>
      <p:pic>
        <p:nvPicPr>
          <p:cNvPr id="1026" name="Picture 2" descr="Rainbow fruit skewers">
            <a:extLst>
              <a:ext uri="{FF2B5EF4-FFF2-40B4-BE49-F238E27FC236}">
                <a16:creationId xmlns:a16="http://schemas.microsoft.com/office/drawing/2014/main" id="{18ECBCFE-2032-4D4B-BA08-9C2490C9EE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472068" y="148191"/>
            <a:ext cx="3520121" cy="3196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59EF84-C4D6-48EA-A3B3-D70A04CD14E4}"/>
              </a:ext>
            </a:extLst>
          </p:cNvPr>
          <p:cNvSpPr txBox="1"/>
          <p:nvPr/>
        </p:nvSpPr>
        <p:spPr>
          <a:xfrm>
            <a:off x="0" y="1239309"/>
            <a:ext cx="8074855" cy="2246769"/>
          </a:xfrm>
          <a:prstGeom prst="rect">
            <a:avLst/>
          </a:prstGeom>
          <a:noFill/>
        </p:spPr>
        <p:txBody>
          <a:bodyPr wrap="square" rtlCol="0">
            <a:spAutoFit/>
          </a:bodyPr>
          <a:lstStyle/>
          <a:p>
            <a:r>
              <a:rPr lang="en-GB" sz="2800" dirty="0"/>
              <a:t>1. Use a variety of fruits to make fruit kebabs or</a:t>
            </a:r>
          </a:p>
          <a:p>
            <a:r>
              <a:rPr lang="en-GB" sz="2800" dirty="0"/>
              <a:t>2. Make a face from fruit.</a:t>
            </a:r>
          </a:p>
          <a:p>
            <a:r>
              <a:rPr lang="en-GB" sz="2800" dirty="0"/>
              <a:t>3. Take a photo and get your parents to email it to me. Please put your name on your photo. I’ll make a collage of all the pictures for next week.</a:t>
            </a:r>
          </a:p>
        </p:txBody>
      </p:sp>
      <p:pic>
        <p:nvPicPr>
          <p:cNvPr id="1028" name="Picture 4" descr="Fruit face | My creative corner">
            <a:extLst>
              <a:ext uri="{FF2B5EF4-FFF2-40B4-BE49-F238E27FC236}">
                <a16:creationId xmlns:a16="http://schemas.microsoft.com/office/drawing/2014/main" id="{51725344-312E-4604-8273-3D21B833B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131" y="3789057"/>
            <a:ext cx="2806028" cy="28177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nny fruit faces Stock Photos - Page 1 : Masterfile">
            <a:extLst>
              <a:ext uri="{FF2B5EF4-FFF2-40B4-BE49-F238E27FC236}">
                <a16:creationId xmlns:a16="http://schemas.microsoft.com/office/drawing/2014/main" id="{14A5255C-9C98-4502-A1FE-3190B364E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48" y="4007260"/>
            <a:ext cx="2605341" cy="25995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uit faces - Optimum Health Solution">
            <a:extLst>
              <a:ext uri="{FF2B5EF4-FFF2-40B4-BE49-F238E27FC236}">
                <a16:creationId xmlns:a16="http://schemas.microsoft.com/office/drawing/2014/main" id="{E72CBB1E-7E79-468F-88B3-70311C178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86078"/>
            <a:ext cx="4267185" cy="319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260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442</Words>
  <Application>Microsoft Office PowerPoint</Application>
  <PresentationFormat>Widescreen</PresentationFormat>
  <Paragraphs>36</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vt:lpstr>
      <vt:lpstr>Calibri</vt:lpstr>
      <vt:lpstr>Calibri Light</vt:lpstr>
      <vt:lpstr>Office Theme</vt:lpstr>
      <vt:lpstr>Healthy Food and Exercise</vt:lpstr>
      <vt:lpstr>PowerPoint Presentation</vt:lpstr>
      <vt:lpstr>Food Groups Game</vt:lpstr>
      <vt:lpstr>Healthy (good)and Unhealthy (bad) Foods</vt:lpstr>
      <vt:lpstr>PowerPoint Presentation</vt:lpstr>
      <vt:lpstr>PowerPoint Presentation</vt:lpstr>
      <vt:lpstr>At Home: Fruit Kebabs/Fruit Face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Food and Exercise</dc:title>
  <dc:creator>Sue Trzcinski</dc:creator>
  <cp:lastModifiedBy>Julian Greer</cp:lastModifiedBy>
  <cp:revision>1</cp:revision>
  <dcterms:created xsi:type="dcterms:W3CDTF">2020-05-12T08:27:24Z</dcterms:created>
  <dcterms:modified xsi:type="dcterms:W3CDTF">2020-11-23T10:50:01Z</dcterms:modified>
</cp:coreProperties>
</file>