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5" r:id="rId3"/>
    <p:sldId id="296" r:id="rId4"/>
    <p:sldId id="297" r:id="rId5"/>
    <p:sldId id="298" r:id="rId6"/>
    <p:sldId id="299" r:id="rId7"/>
    <p:sldId id="300" r:id="rId8"/>
    <p:sldId id="301" r:id="rId9"/>
    <p:sldId id="303" r:id="rId10"/>
    <p:sldId id="302" r:id="rId11"/>
    <p:sldId id="306" r:id="rId12"/>
    <p:sldId id="304" r:id="rId13"/>
    <p:sldId id="307" r:id="rId14"/>
    <p:sldId id="308" r:id="rId15"/>
    <p:sldId id="316" r:id="rId16"/>
    <p:sldId id="315" r:id="rId17"/>
    <p:sldId id="309" r:id="rId18"/>
    <p:sldId id="310" r:id="rId19"/>
    <p:sldId id="311" r:id="rId20"/>
    <p:sldId id="312" r:id="rId21"/>
    <p:sldId id="318" r:id="rId22"/>
    <p:sldId id="313" r:id="rId23"/>
    <p:sldId id="317" r:id="rId24"/>
    <p:sldId id="3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BB9CE4-5FCC-45F0-9323-51D6F91D5F58}" v="16" dt="2020-07-14T12:22:38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A750-E73F-4556-9F76-F3AC9AAA3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5B0E1-90FC-4EF5-95E1-958E6DB9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550C2-AF6E-4BA8-88C5-8922C5E6A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1FAD0-F883-4BD2-9262-41524D08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FE2F0-33DD-4493-8CE1-236E61D8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878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4A7E-A159-4ADD-87E6-FE02B6568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E145B-F4BD-4763-897E-8827F443A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BAB4F-BD5B-4FDC-A8B8-C63662A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C75C1-FEE9-4EC8-A4E5-828A77DC4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8716-9269-4A00-87A2-C131C744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073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70A08-EDCC-4526-98E5-B678E42BD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F39F2E-4710-47C3-B08A-3C6A04BD5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6492E-B691-4A66-9988-C8FAA8981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CB7CC-F6F8-4431-9F53-E033B941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8B580-94CD-4F9C-8B16-DDB619CE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90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337B2-9483-4634-8D16-AAB8912B6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51FAB-A239-4D94-B3DB-DC592C396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30C4C-AEAD-4219-B6B9-DB050D01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867AD-A052-4725-ACA4-56FC9872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A1AD4-5C45-474F-8DD9-ABE4F7CE8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391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AD212-7421-40AD-B137-D8208FF3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8F384-A32C-45D8-A92B-609F03EC3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5D27D-3C6F-49F7-876C-241AD050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83196-A81A-49D0-9450-269DD7BA7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DCE3E-22FC-483F-BB76-3BB28DF0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31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4398-3F60-4569-A7DF-2D7BFC6B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B44A1-8051-4342-8F88-2F2E55E0A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521A1-ECAE-419B-87E0-8EF5A0A2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5F3ED-1FF0-4A14-A178-79FD49FE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B8BAE-0F65-4197-A295-7E8679BB0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B517C-2087-4C69-B65F-542AEF8E0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18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159E1-EB31-420B-92EA-FA7458A64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1ECAD-1878-4030-9D1B-8E1D3106C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D16C2-FE6B-481D-855F-76EE23245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52ABA6-2451-46EA-8A14-EEDDD1764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8F82D-E866-418C-8358-11B8E5FBE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D3E65-0198-4606-9264-8223F40C5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CB1315-85A6-4F11-9E58-59C03B0E1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46EA49-0B0C-491A-87C2-1957442A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4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72BE-E1A1-4CD6-8951-8BA834BE1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81E4F-F33D-455F-9509-D3B070DF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F1869F-95A4-444F-A775-FE267F953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D48D7-EF89-448E-B21D-33C579AF1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7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05C5EF-C650-45DD-BB78-B3C504AA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73E32-1DE4-4F53-A574-82DA9095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10F99-928F-4A20-9B09-ACED7D9A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89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78EB-AD49-4FC0-B8ED-2ACABBDF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30871-1A5E-4FF4-BA23-03C8E1CAD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4CAB4-7968-43D8-829C-86C73CDA4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626C6-7009-48DF-BB3A-D52D76E9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06896-951A-4392-B505-918E4960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F8C68-DE52-417B-A541-98CC30FAB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723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C42D-9F71-46C7-B6C2-746F2D5E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DDF65C-A8A7-43CC-BC24-67E65045A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C99D6-8F02-4107-B492-9569B9F44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CB81-E691-4884-B3D1-C1BD54A3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DDE300-7AE6-47EC-BACE-D34180E4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5E5E2-DC00-41E9-962D-330C4D4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4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9AA078-21DF-4EFF-877C-F70670EF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8F7ED-5FC0-4E00-9A59-E2C9AD09F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36267-64C7-4B9A-87DD-4EA662712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C2C7F-8B1B-4C6B-81D3-9A4A79969E3C}" type="datetimeFigureOut">
              <a:rPr lang="en-GB" smtClean="0"/>
              <a:t>02/09/2020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451CD-8A67-41ED-8EA8-975DD39CE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E1CB7-4AEE-4915-ACBA-BE2A53BCE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BF6BC8-2405-4842-8298-58BDC1B0A6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32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635C-919B-401F-888E-7E4A0384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Kim’s Game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6738A-46F4-41E5-83A5-93C9E8F9A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Kim’s Game is an old Scout game, coming from a 1901 book called </a:t>
            </a:r>
            <a:r>
              <a:rPr lang="en-GB" i="1" dirty="0"/>
              <a:t>Kim </a:t>
            </a:r>
            <a:r>
              <a:rPr lang="en-GB" dirty="0"/>
              <a:t>and was in the first ever Scout book!</a:t>
            </a:r>
          </a:p>
          <a:p>
            <a:r>
              <a:rPr lang="en-GB" dirty="0"/>
              <a:t>You’ll see a picture of a tray with items on it. You have 30 seconds to remember everything.</a:t>
            </a:r>
          </a:p>
          <a:p>
            <a:r>
              <a:rPr lang="en-GB" dirty="0"/>
              <a:t>Each person will see a picture of the tray with an item taken away. You have to remember which one. </a:t>
            </a:r>
          </a:p>
          <a:p>
            <a:r>
              <a:rPr lang="en-GB" dirty="0"/>
              <a:t>Only answer on your turn.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24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39C4-B77E-4209-B2C8-E845DF8F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E044-1469-4301-9913-F66134894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B571C-A925-4CFA-803A-01ABE080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999" y="-1"/>
            <a:ext cx="686752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2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BC364-9FAC-44D7-8B6D-0C87461C0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18FE6-E947-4C96-BA14-8A9EE16DC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79B71-27C1-434A-BD72-E6B934815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7475" y="-9526"/>
            <a:ext cx="6886575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1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D93FA-54B3-4B41-BB82-A09B14275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A9175-BC86-4265-9156-EAF911A1A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1914C0-E1EF-40F1-9EC0-730E00CE9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3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6F142-780A-4A4E-93E1-BE9A1A1F7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841DB-F45F-4A48-B98A-D3CB2EABC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236C1B-A89B-4722-864D-8E139914A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47" y="8847"/>
            <a:ext cx="6840305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4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7E72-9A92-4F5A-B9C9-F03E413E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 descr="A picture containing indoor, table, wooden, sitting&#10;&#10;Description automatically generated">
            <a:extLst>
              <a:ext uri="{FF2B5EF4-FFF2-40B4-BE49-F238E27FC236}">
                <a16:creationId xmlns:a16="http://schemas.microsoft.com/office/drawing/2014/main" id="{5AD4346F-C36C-4781-986A-649D1A641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9" y="0"/>
            <a:ext cx="9156701" cy="6867525"/>
          </a:xfrm>
        </p:spPr>
      </p:pic>
    </p:spTree>
    <p:extLst>
      <p:ext uri="{BB962C8B-B14F-4D97-AF65-F5344CB8AC3E}">
        <p14:creationId xmlns:p14="http://schemas.microsoft.com/office/powerpoint/2010/main" val="401798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5E17D-9ACF-4D19-B2A9-366568E1A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D1D23-9872-4DA5-8FFB-AE379B640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9CAED-FCFF-42CC-A294-577F74755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47" y="5799"/>
            <a:ext cx="6840305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64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13BC-B116-48C9-ABFA-719411F77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CCC98-8FD3-48D1-B26A-E46B1642B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B8AE9-68C5-448A-848D-19D053840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0331" y="-1159669"/>
            <a:ext cx="6872288" cy="916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7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94DB-3170-4A9C-8DFB-02C252D75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6DD7B-2984-4B19-A3B7-54EA48FE9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47349-8774-4466-953A-C810FEA5E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47" y="8847"/>
            <a:ext cx="6840305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93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8FCF3-F958-46C5-9ECD-C8D4158B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E8E998-C178-4A56-B79C-74D98B665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430CB3-C43D-4BB5-8113-1A881B6B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7475" y="-952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42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EB3EA-638D-4A37-AF8D-7BA5DF0EC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383E6-BA70-437D-8DC9-5D332DCF9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1B5C7-B0BD-4F1E-A4C0-0E4739C3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11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3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0A3AF-F7E3-4124-8CB2-1BB30E586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8A539-C9F3-4D8D-9EFC-EAB3AAB11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710E8-1691-4F4C-A64E-B3C7D26DB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7474" y="-952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26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7AFFF-7E3A-49F3-B772-67666856A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39E88E-70D2-4AF5-B83B-EDDA20EB73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4B84A8-041B-44BF-ACA7-C4A93E9D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7475" y="-952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6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70667-E75B-470D-ABB2-32ADC9DC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6E85-6EEE-4011-B237-519CA5FDE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A81E2-92D3-4A99-81E3-1CE18D5C3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28899" y="-38101"/>
            <a:ext cx="69056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2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67E40-907A-44AB-8E3B-4EE2B6B4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EF8BE8A-2A82-4FAA-BC13-F8AEBC4A9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676525" y="0"/>
            <a:ext cx="6838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35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73DAF-CCEE-40DA-8582-A43AB461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55D27-E43A-42A5-8043-C0B013E898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80A8A-7C37-4BA8-AA4C-B6C3ED50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11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4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5D1AB-6966-42D3-BB74-A70EF7999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7F4F9-A689-4872-A965-66CB55E5D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C47DC-11AC-498F-B5AC-9FF3EE84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4626" y="-22225"/>
            <a:ext cx="6880224" cy="688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5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3F9-4E7D-4A72-9006-627F6535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C92559-AF5E-4E38-9A21-CAD43CC9C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8F405-04CE-42A4-B8DC-90E58EDBD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28899" y="-38101"/>
            <a:ext cx="69056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6914-9EC9-4AC7-A107-FD3D64F95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DE29C-F8B7-4718-8181-31CC31866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865F3-A5D2-4B8F-A68A-C3F3D2D17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B2FAF-B677-4ECB-9864-5F19708A9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65C33-7E3B-42B9-A3DF-5964D7B2E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13260-07FC-4F75-8B7B-8860B479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5112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4E91F-1F4E-49AB-87FE-1927E06A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129D1-4667-4194-992A-A7B60DE5E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CEA63F-4CAA-4C1F-9F48-111535D81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647950" y="-19050"/>
            <a:ext cx="687705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0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3035-443E-4870-8FEE-E135E9D6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DCFC-2613-4E63-B29A-3262D0B03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8D802-9B8A-4B4F-B339-D175C5F6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867025" y="19050"/>
            <a:ext cx="683895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12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5971F-FBD5-477B-AF52-FD74C0A5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79E556-93A0-4426-9CF5-856E02EE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313781" y="0"/>
            <a:ext cx="6858794" cy="685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9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9BC5-E578-4C40-825C-A942B49E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0C042-4E10-407F-92C4-1ADCCA718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4B4C38-200C-4FAB-A89D-FEA8C53C7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847" y="8847"/>
            <a:ext cx="6840305" cy="68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10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74</Words>
  <Application>Microsoft Office PowerPoint</Application>
  <PresentationFormat>Widescreen</PresentationFormat>
  <Paragraphs>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Kim’s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Coastal Scouts Meeting July 6th</dc:title>
  <dc:creator>Cameron Marnoch</dc:creator>
  <cp:lastModifiedBy>Julian Greer</cp:lastModifiedBy>
  <cp:revision>4</cp:revision>
  <dcterms:created xsi:type="dcterms:W3CDTF">2020-07-04T11:23:16Z</dcterms:created>
  <dcterms:modified xsi:type="dcterms:W3CDTF">2020-09-02T15:18:40Z</dcterms:modified>
</cp:coreProperties>
</file>