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8E865-B21F-4B05-BEB7-167D0210C99E}" v="22" dt="2020-10-23T01:12:37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5631E-EEB2-4B9D-9ADE-5D0C21DD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1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D181A-5988-4966-B4AF-007C9E34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3" y="3429000"/>
            <a:ext cx="11956388" cy="294712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FDBDC3-BFB7-472C-843F-2625A76C78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90513" y="158158"/>
            <a:ext cx="6779960" cy="3424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6AE46-E29F-4924-BAD5-E3C2824EF361}"/>
              </a:ext>
            </a:extLst>
          </p:cNvPr>
          <p:cNvSpPr txBox="1"/>
          <p:nvPr/>
        </p:nvSpPr>
        <p:spPr>
          <a:xfrm>
            <a:off x="225947" y="4868622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9CC20-38D3-40DA-9CC9-4A187EAA824A}"/>
              </a:ext>
            </a:extLst>
          </p:cNvPr>
          <p:cNvSpPr txBox="1"/>
          <p:nvPr/>
        </p:nvSpPr>
        <p:spPr>
          <a:xfrm>
            <a:off x="4585543" y="4902561"/>
            <a:ext cx="68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Can you imagine all those ships sinking over hundreds of years? That's three million treasures just waiting to be found.</a:t>
            </a:r>
          </a:p>
        </p:txBody>
      </p:sp>
    </p:spTree>
    <p:extLst>
      <p:ext uri="{BB962C8B-B14F-4D97-AF65-F5344CB8AC3E}">
        <p14:creationId xmlns:p14="http://schemas.microsoft.com/office/powerpoint/2010/main" val="15609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A464-2777-4E30-B4FF-396B799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75" y="3735790"/>
            <a:ext cx="10364451" cy="15961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95FB8-9884-4CB8-AC21-441041050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1" y="3429000"/>
            <a:ext cx="11731337" cy="296168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6B1312-0DA5-47B3-B200-9C2D664FA9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30946" y="0"/>
            <a:ext cx="6459417" cy="3424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2393B-3995-4251-9C0B-45C1DAF6E8A8}"/>
              </a:ext>
            </a:extLst>
          </p:cNvPr>
          <p:cNvSpPr txBox="1"/>
          <p:nvPr/>
        </p:nvSpPr>
        <p:spPr>
          <a:xfrm>
            <a:off x="323601" y="5638757"/>
            <a:ext cx="4496974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01E50-A27D-495E-B055-38140E10C897}"/>
              </a:ext>
            </a:extLst>
          </p:cNvPr>
          <p:cNvSpPr txBox="1"/>
          <p:nvPr/>
        </p:nvSpPr>
        <p:spPr>
          <a:xfrm>
            <a:off x="4928641" y="5574587"/>
            <a:ext cx="685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It seems impossible that we could dump six billion kilograms of trash into the ocean every year, but it happens. 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22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5631E-EEB2-4B9D-9ADE-5D0C21DD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E63BC8-838F-4F18-8720-D8AA6FBF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5" y="0"/>
            <a:ext cx="2734062" cy="25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CD581A-09E9-4B41-9753-498E1CC583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2897" y="3429000"/>
            <a:ext cx="9580194" cy="27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FCC747-5A9B-4EF5-8DA7-AA0C8213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64" y="0"/>
            <a:ext cx="883919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D0D71-A240-45AD-AEF3-3E4E32F0FDB7}"/>
              </a:ext>
            </a:extLst>
          </p:cNvPr>
          <p:cNvSpPr txBox="1"/>
          <p:nvPr/>
        </p:nvSpPr>
        <p:spPr>
          <a:xfrm>
            <a:off x="701336" y="5406501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4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F867-E2E4-423C-9C86-D7F33C36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65426-AE0A-424E-89E9-8AA1254E75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2377" y="3767787"/>
            <a:ext cx="10887245" cy="27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22394-0EB4-43D1-B4A6-FEA97845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30" y="234419"/>
            <a:ext cx="7132938" cy="3194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5C1E5-EC29-46A4-9F53-72C33D7F9529}"/>
              </a:ext>
            </a:extLst>
          </p:cNvPr>
          <p:cNvSpPr txBox="1"/>
          <p:nvPr/>
        </p:nvSpPr>
        <p:spPr>
          <a:xfrm>
            <a:off x="736847" y="5717219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4948FE-E1B6-419E-A419-74C39B39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91" y="0"/>
            <a:ext cx="5951509" cy="3987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9AD09-F6AF-4F70-91E4-81475522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2936203"/>
            <a:ext cx="6868151" cy="3589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57827-75E2-4BE9-9B06-02A52D55F327}"/>
              </a:ext>
            </a:extLst>
          </p:cNvPr>
          <p:cNvSpPr txBox="1"/>
          <p:nvPr/>
        </p:nvSpPr>
        <p:spPr>
          <a:xfrm>
            <a:off x="532660" y="4730847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2B0CC-360C-4698-BA0C-BDD86F3B9461}"/>
              </a:ext>
            </a:extLst>
          </p:cNvPr>
          <p:cNvSpPr txBox="1"/>
          <p:nvPr/>
        </p:nvSpPr>
        <p:spPr>
          <a:xfrm>
            <a:off x="5122416" y="4730847"/>
            <a:ext cx="653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 155 million square kilometres. That's larger than the total land area of the world.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8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703EB-D575-48ED-A402-2CEC632A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9" y="3574473"/>
            <a:ext cx="11974839" cy="2755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AC34C-7BF6-4EC4-89BE-61E8F9B37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0"/>
            <a:ext cx="8908473" cy="3574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DC41E9-AA31-4C29-B440-680381C487C6}"/>
              </a:ext>
            </a:extLst>
          </p:cNvPr>
          <p:cNvSpPr txBox="1"/>
          <p:nvPr/>
        </p:nvSpPr>
        <p:spPr>
          <a:xfrm>
            <a:off x="108579" y="4508905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09C2D-38EA-4122-AD6F-6F0E60A3805D}"/>
              </a:ext>
            </a:extLst>
          </p:cNvPr>
          <p:cNvSpPr txBox="1"/>
          <p:nvPr/>
        </p:nvSpPr>
        <p:spPr>
          <a:xfrm>
            <a:off x="4695722" y="4508905"/>
            <a:ext cx="653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Lies approximately 10.91 kilometres below sea level and runs for 2,542 kilometres. It's the deepest part of the ocean.</a:t>
            </a:r>
          </a:p>
        </p:txBody>
      </p:sp>
    </p:spTree>
    <p:extLst>
      <p:ext uri="{BB962C8B-B14F-4D97-AF65-F5344CB8AC3E}">
        <p14:creationId xmlns:p14="http://schemas.microsoft.com/office/powerpoint/2010/main" val="21202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3B7C1-7DB3-40DF-A56B-37E0D782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31" y="0"/>
            <a:ext cx="6169116" cy="3429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32AFCB-B960-4122-A8D0-104E9E7F74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78635" y="3429000"/>
            <a:ext cx="11634730" cy="2667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AAEA47-5D4F-4BBB-8B48-8E754D0ADE45}"/>
              </a:ext>
            </a:extLst>
          </p:cNvPr>
          <p:cNvSpPr txBox="1"/>
          <p:nvPr/>
        </p:nvSpPr>
        <p:spPr>
          <a:xfrm>
            <a:off x="278635" y="4833549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B15DD-8A4E-43EE-A102-E4BD68254BB5}"/>
              </a:ext>
            </a:extLst>
          </p:cNvPr>
          <p:cNvSpPr txBox="1"/>
          <p:nvPr/>
        </p:nvSpPr>
        <p:spPr>
          <a:xfrm>
            <a:off x="4633578" y="4762528"/>
            <a:ext cx="653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Bermuda Triangle is an area in the western part of the Atlantic Ocean. It's a triangle shape because its outermost points include Puerto Rico, Bermuda and the tip of Florida.</a:t>
            </a:r>
          </a:p>
        </p:txBody>
      </p:sp>
    </p:spTree>
    <p:extLst>
      <p:ext uri="{BB962C8B-B14F-4D97-AF65-F5344CB8AC3E}">
        <p14:creationId xmlns:p14="http://schemas.microsoft.com/office/powerpoint/2010/main" val="28402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44C0-5C65-42D8-924D-5BE7A827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F969E9-114C-437D-84B2-9A1F96B487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31311" y="399545"/>
            <a:ext cx="11060689" cy="310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A23F-3B9B-4664-9EBD-FBD878C2C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55" y="2697996"/>
            <a:ext cx="7606145" cy="3343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DFE79-018D-41FD-8FFA-8942A8EE53C6}"/>
              </a:ext>
            </a:extLst>
          </p:cNvPr>
          <p:cNvSpPr txBox="1"/>
          <p:nvPr/>
        </p:nvSpPr>
        <p:spPr>
          <a:xfrm>
            <a:off x="1228546" y="2656064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7EFDF-AC86-4A90-A35E-0C67B3B2E2BD}"/>
              </a:ext>
            </a:extLst>
          </p:cNvPr>
          <p:cNvSpPr txBox="1"/>
          <p:nvPr/>
        </p:nvSpPr>
        <p:spPr>
          <a:xfrm>
            <a:off x="1131311" y="3754382"/>
            <a:ext cx="3200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 whopping 50-80 per cent of all life are found in the ocean! Not surprising that so much life is in the ocean since it covers 70 per cent of the Earth.</a:t>
            </a:r>
          </a:p>
        </p:txBody>
      </p:sp>
    </p:spTree>
    <p:extLst>
      <p:ext uri="{BB962C8B-B14F-4D97-AF65-F5344CB8AC3E}">
        <p14:creationId xmlns:p14="http://schemas.microsoft.com/office/powerpoint/2010/main" val="34123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A464-2777-4E30-B4FF-396B799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75" y="3735790"/>
            <a:ext cx="10364451" cy="15961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693A9-A9A1-446B-A62C-B45FC675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" y="3847366"/>
            <a:ext cx="12119149" cy="266440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3B8AFE-D3D5-4D56-B1F5-CA669ED679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81745" y="-186086"/>
            <a:ext cx="7232073" cy="39218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393C9-ABF6-4CDB-91F5-F89F190A26AF}"/>
              </a:ext>
            </a:extLst>
          </p:cNvPr>
          <p:cNvSpPr txBox="1"/>
          <p:nvPr/>
        </p:nvSpPr>
        <p:spPr>
          <a:xfrm>
            <a:off x="72851" y="4786595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DFE09-D103-4F3D-99DB-2B7178276874}"/>
              </a:ext>
            </a:extLst>
          </p:cNvPr>
          <p:cNvSpPr txBox="1"/>
          <p:nvPr/>
        </p:nvSpPr>
        <p:spPr>
          <a:xfrm>
            <a:off x="4353905" y="4786595"/>
            <a:ext cx="68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It's amazing to think that with so much ocean, only 5 per cent of it has been explored!</a:t>
            </a:r>
          </a:p>
        </p:txBody>
      </p:sp>
    </p:spTree>
    <p:extLst>
      <p:ext uri="{BB962C8B-B14F-4D97-AF65-F5344CB8AC3E}">
        <p14:creationId xmlns:p14="http://schemas.microsoft.com/office/powerpoint/2010/main" val="545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C989A-87F3-4EEE-8A4B-7488FB5B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6" y="710703"/>
            <a:ext cx="11582834" cy="271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2A464-2777-4E30-B4FF-396B799D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575" y="3735790"/>
            <a:ext cx="10364451" cy="15961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713C4-DECC-4865-9E19-509867D9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48" y="3340677"/>
            <a:ext cx="11431252" cy="3406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C19BB0-2770-436E-A7A2-4E440D10C19F}"/>
              </a:ext>
            </a:extLst>
          </p:cNvPr>
          <p:cNvSpPr txBox="1"/>
          <p:nvPr/>
        </p:nvSpPr>
        <p:spPr>
          <a:xfrm>
            <a:off x="456766" y="2683729"/>
            <a:ext cx="4119239" cy="656948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E5AD6-7F94-419D-828C-798592B09C0B}"/>
              </a:ext>
            </a:extLst>
          </p:cNvPr>
          <p:cNvSpPr txBox="1"/>
          <p:nvPr/>
        </p:nvSpPr>
        <p:spPr>
          <a:xfrm>
            <a:off x="4878506" y="2694346"/>
            <a:ext cx="685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oceans produce 70 per cent of our oxygen. Amazing, isn't it?</a:t>
            </a:r>
          </a:p>
        </p:txBody>
      </p:sp>
    </p:spTree>
    <p:extLst>
      <p:ext uri="{BB962C8B-B14F-4D97-AF65-F5344CB8AC3E}">
        <p14:creationId xmlns:p14="http://schemas.microsoft.com/office/powerpoint/2010/main" val="4038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221</TotalTime>
  <Words>186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Me</dc:creator>
  <cp:lastModifiedBy>Julian Greer</cp:lastModifiedBy>
  <cp:revision>14</cp:revision>
  <dcterms:created xsi:type="dcterms:W3CDTF">2020-10-20T14:57:01Z</dcterms:created>
  <dcterms:modified xsi:type="dcterms:W3CDTF">2020-12-01T13:15:22Z</dcterms:modified>
</cp:coreProperties>
</file>