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91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92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3" r:id="rId39"/>
    <p:sldId id="294" r:id="rId40"/>
    <p:sldId id="295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1/24/2021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1/24/2021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1/24/2021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1/24/2021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1/24/2021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1/24/2021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1/24/2021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11" Type="http://schemas.openxmlformats.org/officeDocument/2006/relationships/image" Target="../media/image2.png"/><Relationship Id="rId5" Type="http://schemas.openxmlformats.org/officeDocument/2006/relationships/image" Target="../media/image13.png"/><Relationship Id="rId10" Type="http://schemas.openxmlformats.org/officeDocument/2006/relationships/image" Target="../media/image3.png"/><Relationship Id="rId4" Type="http://schemas.openxmlformats.org/officeDocument/2006/relationships/audio" Target="../media/audio1.wav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11" Type="http://schemas.openxmlformats.org/officeDocument/2006/relationships/image" Target="../media/image2.png"/><Relationship Id="rId5" Type="http://schemas.openxmlformats.org/officeDocument/2006/relationships/image" Target="../media/image14.png"/><Relationship Id="rId10" Type="http://schemas.openxmlformats.org/officeDocument/2006/relationships/image" Target="../media/image3.png"/><Relationship Id="rId4" Type="http://schemas.openxmlformats.org/officeDocument/2006/relationships/audio" Target="../media/audio1.wav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11" Type="http://schemas.openxmlformats.org/officeDocument/2006/relationships/image" Target="../media/image2.png"/><Relationship Id="rId5" Type="http://schemas.openxmlformats.org/officeDocument/2006/relationships/image" Target="../media/image15.png"/><Relationship Id="rId10" Type="http://schemas.openxmlformats.org/officeDocument/2006/relationships/image" Target="../media/image3.png"/><Relationship Id="rId4" Type="http://schemas.openxmlformats.org/officeDocument/2006/relationships/audio" Target="../media/audio1.wav"/><Relationship Id="rId9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11" Type="http://schemas.openxmlformats.org/officeDocument/2006/relationships/image" Target="../media/image2.png"/><Relationship Id="rId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audio" Target="../media/audio1.wav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11" Type="http://schemas.openxmlformats.org/officeDocument/2006/relationships/image" Target="../media/image2.png"/><Relationship Id="rId5" Type="http://schemas.openxmlformats.org/officeDocument/2006/relationships/image" Target="../media/image17.png"/><Relationship Id="rId10" Type="http://schemas.openxmlformats.org/officeDocument/2006/relationships/image" Target="../media/image3.png"/><Relationship Id="rId4" Type="http://schemas.openxmlformats.org/officeDocument/2006/relationships/audio" Target="../media/audio1.wav"/><Relationship Id="rId9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11" Type="http://schemas.openxmlformats.org/officeDocument/2006/relationships/image" Target="../media/image2.png"/><Relationship Id="rId5" Type="http://schemas.openxmlformats.org/officeDocument/2006/relationships/image" Target="../media/image18.png"/><Relationship Id="rId10" Type="http://schemas.openxmlformats.org/officeDocument/2006/relationships/image" Target="../media/image3.png"/><Relationship Id="rId4" Type="http://schemas.openxmlformats.org/officeDocument/2006/relationships/audio" Target="../media/audio1.wav"/><Relationship Id="rId9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11" Type="http://schemas.openxmlformats.org/officeDocument/2006/relationships/image" Target="../media/image2.png"/><Relationship Id="rId5" Type="http://schemas.openxmlformats.org/officeDocument/2006/relationships/image" Target="../media/image19.png"/><Relationship Id="rId10" Type="http://schemas.openxmlformats.org/officeDocument/2006/relationships/image" Target="../media/image3.png"/><Relationship Id="rId4" Type="http://schemas.openxmlformats.org/officeDocument/2006/relationships/audio" Target="../media/audio1.wav"/><Relationship Id="rId9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11" Type="http://schemas.openxmlformats.org/officeDocument/2006/relationships/image" Target="../media/image2.png"/><Relationship Id="rId5" Type="http://schemas.openxmlformats.org/officeDocument/2006/relationships/image" Target="../media/image20.png"/><Relationship Id="rId10" Type="http://schemas.openxmlformats.org/officeDocument/2006/relationships/image" Target="../media/image3.png"/><Relationship Id="rId4" Type="http://schemas.openxmlformats.org/officeDocument/2006/relationships/audio" Target="../media/audio1.wav"/><Relationship Id="rId9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11" Type="http://schemas.openxmlformats.org/officeDocument/2006/relationships/image" Target="../media/image2.png"/><Relationship Id="rId5" Type="http://schemas.openxmlformats.org/officeDocument/2006/relationships/image" Target="../media/image21.png"/><Relationship Id="rId10" Type="http://schemas.openxmlformats.org/officeDocument/2006/relationships/image" Target="../media/image3.png"/><Relationship Id="rId4" Type="http://schemas.openxmlformats.org/officeDocument/2006/relationships/audio" Target="../media/audio1.wav"/><Relationship Id="rId9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11" Type="http://schemas.openxmlformats.org/officeDocument/2006/relationships/image" Target="../media/image2.png"/><Relationship Id="rId5" Type="http://schemas.openxmlformats.org/officeDocument/2006/relationships/image" Target="../media/image22.jpg"/><Relationship Id="rId10" Type="http://schemas.openxmlformats.org/officeDocument/2006/relationships/image" Target="../media/image3.png"/><Relationship Id="rId4" Type="http://schemas.openxmlformats.org/officeDocument/2006/relationships/audio" Target="../media/audio1.wav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11" Type="http://schemas.openxmlformats.org/officeDocument/2006/relationships/image" Target="../media/image2.png"/><Relationship Id="rId5" Type="http://schemas.openxmlformats.org/officeDocument/2006/relationships/image" Target="../media/image23.png"/><Relationship Id="rId10" Type="http://schemas.openxmlformats.org/officeDocument/2006/relationships/image" Target="../media/image3.png"/><Relationship Id="rId4" Type="http://schemas.openxmlformats.org/officeDocument/2006/relationships/audio" Target="../media/audio1.wav"/><Relationship Id="rId9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11" Type="http://schemas.openxmlformats.org/officeDocument/2006/relationships/image" Target="../media/image2.png"/><Relationship Id="rId5" Type="http://schemas.openxmlformats.org/officeDocument/2006/relationships/image" Target="../media/image24.png"/><Relationship Id="rId10" Type="http://schemas.openxmlformats.org/officeDocument/2006/relationships/image" Target="../media/image3.png"/><Relationship Id="rId4" Type="http://schemas.openxmlformats.org/officeDocument/2006/relationships/audio" Target="../media/audio1.wav"/><Relationship Id="rId9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11" Type="http://schemas.openxmlformats.org/officeDocument/2006/relationships/image" Target="../media/image2.png"/><Relationship Id="rId5" Type="http://schemas.openxmlformats.org/officeDocument/2006/relationships/image" Target="../media/image24.png"/><Relationship Id="rId10" Type="http://schemas.openxmlformats.org/officeDocument/2006/relationships/image" Target="../media/image3.png"/><Relationship Id="rId4" Type="http://schemas.openxmlformats.org/officeDocument/2006/relationships/audio" Target="../media/audio1.wav"/><Relationship Id="rId9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11" Type="http://schemas.openxmlformats.org/officeDocument/2006/relationships/image" Target="../media/image2.png"/><Relationship Id="rId5" Type="http://schemas.openxmlformats.org/officeDocument/2006/relationships/image" Target="../media/image25.png"/><Relationship Id="rId10" Type="http://schemas.openxmlformats.org/officeDocument/2006/relationships/image" Target="../media/image3.png"/><Relationship Id="rId4" Type="http://schemas.openxmlformats.org/officeDocument/2006/relationships/audio" Target="../media/audio1.wav"/><Relationship Id="rId9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11" Type="http://schemas.openxmlformats.org/officeDocument/2006/relationships/image" Target="../media/image2.png"/><Relationship Id="rId5" Type="http://schemas.openxmlformats.org/officeDocument/2006/relationships/image" Target="../media/image26.png"/><Relationship Id="rId10" Type="http://schemas.openxmlformats.org/officeDocument/2006/relationships/image" Target="../media/image3.png"/><Relationship Id="rId4" Type="http://schemas.openxmlformats.org/officeDocument/2006/relationships/audio" Target="../media/audio1.wav"/><Relationship Id="rId9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11" Type="http://schemas.openxmlformats.org/officeDocument/2006/relationships/image" Target="../media/image2.png"/><Relationship Id="rId5" Type="http://schemas.openxmlformats.org/officeDocument/2006/relationships/image" Target="../media/image27.png"/><Relationship Id="rId10" Type="http://schemas.openxmlformats.org/officeDocument/2006/relationships/image" Target="../media/image3.png"/><Relationship Id="rId4" Type="http://schemas.openxmlformats.org/officeDocument/2006/relationships/audio" Target="../media/audio1.wav"/><Relationship Id="rId9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11" Type="http://schemas.openxmlformats.org/officeDocument/2006/relationships/image" Target="../media/image2.png"/><Relationship Id="rId5" Type="http://schemas.openxmlformats.org/officeDocument/2006/relationships/image" Target="../media/image28.png"/><Relationship Id="rId10" Type="http://schemas.openxmlformats.org/officeDocument/2006/relationships/image" Target="../media/image3.png"/><Relationship Id="rId4" Type="http://schemas.openxmlformats.org/officeDocument/2006/relationships/audio" Target="../media/audio1.wav"/><Relationship Id="rId9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11" Type="http://schemas.openxmlformats.org/officeDocument/2006/relationships/image" Target="../media/image2.png"/><Relationship Id="rId5" Type="http://schemas.openxmlformats.org/officeDocument/2006/relationships/image" Target="../media/image29.png"/><Relationship Id="rId10" Type="http://schemas.openxmlformats.org/officeDocument/2006/relationships/image" Target="../media/image3.png"/><Relationship Id="rId4" Type="http://schemas.openxmlformats.org/officeDocument/2006/relationships/audio" Target="../media/audio1.wav"/><Relationship Id="rId9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11" Type="http://schemas.openxmlformats.org/officeDocument/2006/relationships/image" Target="../media/image2.png"/><Relationship Id="rId5" Type="http://schemas.openxmlformats.org/officeDocument/2006/relationships/image" Target="../media/image30.jpg"/><Relationship Id="rId10" Type="http://schemas.openxmlformats.org/officeDocument/2006/relationships/image" Target="../media/image3.png"/><Relationship Id="rId4" Type="http://schemas.openxmlformats.org/officeDocument/2006/relationships/audio" Target="../media/audio1.wav"/><Relationship Id="rId9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11" Type="http://schemas.openxmlformats.org/officeDocument/2006/relationships/image" Target="../media/image2.png"/><Relationship Id="rId5" Type="http://schemas.openxmlformats.org/officeDocument/2006/relationships/image" Target="../media/image31.jpg"/><Relationship Id="rId10" Type="http://schemas.openxmlformats.org/officeDocument/2006/relationships/image" Target="../media/image3.png"/><Relationship Id="rId4" Type="http://schemas.openxmlformats.org/officeDocument/2006/relationships/audio" Target="../media/audio1.wav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11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3.png"/><Relationship Id="rId4" Type="http://schemas.openxmlformats.org/officeDocument/2006/relationships/audio" Target="../media/audio1.wav"/><Relationship Id="rId9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11" Type="http://schemas.openxmlformats.org/officeDocument/2006/relationships/image" Target="../media/image2.png"/><Relationship Id="rId5" Type="http://schemas.openxmlformats.org/officeDocument/2006/relationships/image" Target="../media/image32.png"/><Relationship Id="rId10" Type="http://schemas.openxmlformats.org/officeDocument/2006/relationships/image" Target="../media/image3.png"/><Relationship Id="rId4" Type="http://schemas.openxmlformats.org/officeDocument/2006/relationships/audio" Target="../media/audio1.wav"/><Relationship Id="rId9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11" Type="http://schemas.openxmlformats.org/officeDocument/2006/relationships/image" Target="../media/image2.png"/><Relationship Id="rId5" Type="http://schemas.openxmlformats.org/officeDocument/2006/relationships/image" Target="../media/image33.png"/><Relationship Id="rId10" Type="http://schemas.openxmlformats.org/officeDocument/2006/relationships/image" Target="../media/image3.png"/><Relationship Id="rId4" Type="http://schemas.openxmlformats.org/officeDocument/2006/relationships/audio" Target="../media/audio1.wav"/><Relationship Id="rId9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.png"/><Relationship Id="rId12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3.wdp"/><Relationship Id="rId11" Type="http://schemas.openxmlformats.org/officeDocument/2006/relationships/image" Target="../media/image3.png"/><Relationship Id="rId5" Type="http://schemas.openxmlformats.org/officeDocument/2006/relationships/image" Target="../media/image34.png"/><Relationship Id="rId10" Type="http://schemas.openxmlformats.org/officeDocument/2006/relationships/image" Target="../media/image5.png"/><Relationship Id="rId4" Type="http://schemas.openxmlformats.org/officeDocument/2006/relationships/audio" Target="../media/audio1.wav"/><Relationship Id="rId9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11" Type="http://schemas.openxmlformats.org/officeDocument/2006/relationships/image" Target="../media/image2.png"/><Relationship Id="rId5" Type="http://schemas.openxmlformats.org/officeDocument/2006/relationships/image" Target="../media/image35.png"/><Relationship Id="rId10" Type="http://schemas.openxmlformats.org/officeDocument/2006/relationships/image" Target="../media/image3.png"/><Relationship Id="rId4" Type="http://schemas.openxmlformats.org/officeDocument/2006/relationships/audio" Target="../media/audio1.wav"/><Relationship Id="rId9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11" Type="http://schemas.openxmlformats.org/officeDocument/2006/relationships/image" Target="../media/image2.png"/><Relationship Id="rId5" Type="http://schemas.openxmlformats.org/officeDocument/2006/relationships/image" Target="../media/image36.png"/><Relationship Id="rId10" Type="http://schemas.openxmlformats.org/officeDocument/2006/relationships/image" Target="../media/image3.png"/><Relationship Id="rId4" Type="http://schemas.openxmlformats.org/officeDocument/2006/relationships/audio" Target="../media/audio1.wav"/><Relationship Id="rId9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11" Type="http://schemas.openxmlformats.org/officeDocument/2006/relationships/image" Target="../media/image2.png"/><Relationship Id="rId5" Type="http://schemas.openxmlformats.org/officeDocument/2006/relationships/image" Target="../media/image37.png"/><Relationship Id="rId10" Type="http://schemas.openxmlformats.org/officeDocument/2006/relationships/image" Target="../media/image3.png"/><Relationship Id="rId4" Type="http://schemas.openxmlformats.org/officeDocument/2006/relationships/audio" Target="../media/audio1.wav"/><Relationship Id="rId9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11" Type="http://schemas.openxmlformats.org/officeDocument/2006/relationships/image" Target="../media/image2.png"/><Relationship Id="rId5" Type="http://schemas.openxmlformats.org/officeDocument/2006/relationships/image" Target="../media/image37.png"/><Relationship Id="rId10" Type="http://schemas.openxmlformats.org/officeDocument/2006/relationships/image" Target="../media/image3.png"/><Relationship Id="rId4" Type="http://schemas.openxmlformats.org/officeDocument/2006/relationships/audio" Target="../media/audio1.wav"/><Relationship Id="rId9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11" Type="http://schemas.openxmlformats.org/officeDocument/2006/relationships/image" Target="../media/image2.png"/><Relationship Id="rId5" Type="http://schemas.openxmlformats.org/officeDocument/2006/relationships/image" Target="../media/image38.png"/><Relationship Id="rId10" Type="http://schemas.openxmlformats.org/officeDocument/2006/relationships/image" Target="../media/image3.png"/><Relationship Id="rId4" Type="http://schemas.openxmlformats.org/officeDocument/2006/relationships/audio" Target="../media/audio1.wav"/><Relationship Id="rId9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11" Type="http://schemas.openxmlformats.org/officeDocument/2006/relationships/image" Target="../media/image2.png"/><Relationship Id="rId5" Type="http://schemas.openxmlformats.org/officeDocument/2006/relationships/image" Target="../media/image39.png"/><Relationship Id="rId10" Type="http://schemas.openxmlformats.org/officeDocument/2006/relationships/image" Target="../media/image3.png"/><Relationship Id="rId4" Type="http://schemas.openxmlformats.org/officeDocument/2006/relationships/audio" Target="../media/audio1.wav"/><Relationship Id="rId9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11" Type="http://schemas.openxmlformats.org/officeDocument/2006/relationships/image" Target="../media/image2.png"/><Relationship Id="rId5" Type="http://schemas.openxmlformats.org/officeDocument/2006/relationships/image" Target="../media/image40.png"/><Relationship Id="rId10" Type="http://schemas.openxmlformats.org/officeDocument/2006/relationships/image" Target="../media/image3.png"/><Relationship Id="rId4" Type="http://schemas.openxmlformats.org/officeDocument/2006/relationships/audio" Target="../media/audio1.wav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11" Type="http://schemas.openxmlformats.org/officeDocument/2006/relationships/image" Target="../media/image2.png"/><Relationship Id="rId5" Type="http://schemas.openxmlformats.org/officeDocument/2006/relationships/image" Target="../media/image7.png"/><Relationship Id="rId10" Type="http://schemas.openxmlformats.org/officeDocument/2006/relationships/image" Target="../media/image3.png"/><Relationship Id="rId4" Type="http://schemas.openxmlformats.org/officeDocument/2006/relationships/audio" Target="../media/audio1.wav"/><Relationship Id="rId9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11" Type="http://schemas.openxmlformats.org/officeDocument/2006/relationships/image" Target="../media/image2.png"/><Relationship Id="rId5" Type="http://schemas.openxmlformats.org/officeDocument/2006/relationships/image" Target="../media/image40.png"/><Relationship Id="rId10" Type="http://schemas.openxmlformats.org/officeDocument/2006/relationships/image" Target="../media/image3.png"/><Relationship Id="rId4" Type="http://schemas.openxmlformats.org/officeDocument/2006/relationships/audio" Target="../media/audio1.wav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11" Type="http://schemas.openxmlformats.org/officeDocument/2006/relationships/image" Target="../media/image2.png"/><Relationship Id="rId5" Type="http://schemas.openxmlformats.org/officeDocument/2006/relationships/image" Target="../media/image8.png"/><Relationship Id="rId10" Type="http://schemas.openxmlformats.org/officeDocument/2006/relationships/image" Target="../media/image3.png"/><Relationship Id="rId4" Type="http://schemas.openxmlformats.org/officeDocument/2006/relationships/audio" Target="../media/audio1.wav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11" Type="http://schemas.openxmlformats.org/officeDocument/2006/relationships/image" Target="../media/image2.png"/><Relationship Id="rId5" Type="http://schemas.openxmlformats.org/officeDocument/2006/relationships/image" Target="../media/image9.png"/><Relationship Id="rId10" Type="http://schemas.openxmlformats.org/officeDocument/2006/relationships/image" Target="../media/image3.png"/><Relationship Id="rId4" Type="http://schemas.openxmlformats.org/officeDocument/2006/relationships/audio" Target="../media/audio1.wav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.png"/><Relationship Id="rId12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2.wdp"/><Relationship Id="rId11" Type="http://schemas.openxmlformats.org/officeDocument/2006/relationships/image" Target="../media/image3.png"/><Relationship Id="rId5" Type="http://schemas.openxmlformats.org/officeDocument/2006/relationships/image" Target="../media/image10.png"/><Relationship Id="rId10" Type="http://schemas.openxmlformats.org/officeDocument/2006/relationships/image" Target="../media/image5.png"/><Relationship Id="rId4" Type="http://schemas.openxmlformats.org/officeDocument/2006/relationships/audio" Target="../media/audio1.wav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11" Type="http://schemas.openxmlformats.org/officeDocument/2006/relationships/image" Target="../media/image2.png"/><Relationship Id="rId5" Type="http://schemas.openxmlformats.org/officeDocument/2006/relationships/image" Target="../media/image11.png"/><Relationship Id="rId10" Type="http://schemas.openxmlformats.org/officeDocument/2006/relationships/image" Target="../media/image3.png"/><Relationship Id="rId4" Type="http://schemas.openxmlformats.org/officeDocument/2006/relationships/audio" Target="../media/audio1.wav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11" Type="http://schemas.openxmlformats.org/officeDocument/2006/relationships/image" Target="../media/image2.png"/><Relationship Id="rId5" Type="http://schemas.openxmlformats.org/officeDocument/2006/relationships/image" Target="../media/image12.png"/><Relationship Id="rId10" Type="http://schemas.openxmlformats.org/officeDocument/2006/relationships/image" Target="../media/image3.png"/><Relationship Id="rId4" Type="http://schemas.openxmlformats.org/officeDocument/2006/relationships/audio" Target="../media/audio1.wav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A3B926C-6D1F-49D8-A940-820428057F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 l="3895" t="-1" b="25976"/>
          <a:stretch/>
        </p:blipFill>
        <p:spPr>
          <a:xfrm>
            <a:off x="-1" y="781335"/>
            <a:ext cx="9146575" cy="53229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32A799-9A44-49B2-9429-DB1718860F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2205" y="971303"/>
            <a:ext cx="4522162" cy="49153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D3F3FA-392C-4A2C-AD55-D882B2844409}"/>
              </a:ext>
            </a:extLst>
          </p:cNvPr>
          <p:cNvSpPr txBox="1"/>
          <p:nvPr/>
        </p:nvSpPr>
        <p:spPr>
          <a:xfrm>
            <a:off x="9343081" y="1720840"/>
            <a:ext cx="283621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rgbClr val="FF0000"/>
                </a:solidFill>
                <a:latin typeface="DomCasual BT" panose="03060902030302020204" pitchFamily="66" charset="0"/>
              </a:rPr>
              <a:t>CAN</a:t>
            </a:r>
            <a:r>
              <a:rPr lang="en-GB" sz="5400" dirty="0">
                <a:latin typeface="DomCasual BT" panose="03060902030302020204" pitchFamily="66" charset="0"/>
              </a:rPr>
              <a:t> </a:t>
            </a:r>
            <a:r>
              <a:rPr lang="en-GB" sz="5400" dirty="0">
                <a:solidFill>
                  <a:schemeClr val="accent5">
                    <a:lumMod val="60000"/>
                    <a:lumOff val="40000"/>
                  </a:schemeClr>
                </a:solidFill>
                <a:latin typeface="DomCasual BT" panose="03060902030302020204" pitchFamily="66" charset="0"/>
              </a:rPr>
              <a:t>YOU</a:t>
            </a:r>
            <a:r>
              <a:rPr lang="en-GB" sz="5400" dirty="0">
                <a:latin typeface="DomCasual BT" panose="03060902030302020204" pitchFamily="66" charset="0"/>
              </a:rPr>
              <a:t> </a:t>
            </a:r>
            <a:r>
              <a:rPr lang="en-GB" sz="5400" dirty="0">
                <a:solidFill>
                  <a:srgbClr val="FFC000"/>
                </a:solidFill>
                <a:latin typeface="DomCasual BT" panose="03060902030302020204" pitchFamily="66" charset="0"/>
              </a:rPr>
              <a:t>SOLVE</a:t>
            </a:r>
            <a:r>
              <a:rPr lang="en-GB" sz="5400" dirty="0">
                <a:latin typeface="DomCasual BT" panose="03060902030302020204" pitchFamily="66" charset="0"/>
              </a:rPr>
              <a:t> THE </a:t>
            </a:r>
            <a:r>
              <a:rPr lang="en-GB" sz="5400" dirty="0">
                <a:solidFill>
                  <a:srgbClr val="7030A0"/>
                </a:solidFill>
                <a:latin typeface="DomCasual BT" panose="03060902030302020204" pitchFamily="66" charset="0"/>
              </a:rPr>
              <a:t>RHYME</a:t>
            </a:r>
            <a:r>
              <a:rPr lang="en-GB" sz="5400" dirty="0">
                <a:latin typeface="DomCasual BT" panose="03060902030302020204" pitchFamily="66" charset="0"/>
              </a:rPr>
              <a:t> </a:t>
            </a:r>
            <a:r>
              <a:rPr lang="en-GB" sz="5400" dirty="0">
                <a:solidFill>
                  <a:srgbClr val="00B050"/>
                </a:solidFill>
                <a:latin typeface="DomCasual BT" panose="03060902030302020204" pitchFamily="66" charset="0"/>
              </a:rPr>
              <a:t>IN</a:t>
            </a:r>
            <a:r>
              <a:rPr lang="en-GB" sz="5400" dirty="0">
                <a:latin typeface="DomCasual BT" panose="03060902030302020204" pitchFamily="66" charset="0"/>
              </a:rPr>
              <a:t> </a:t>
            </a:r>
            <a:r>
              <a:rPr lang="en-GB" sz="5400" dirty="0">
                <a:solidFill>
                  <a:schemeClr val="accent5">
                    <a:lumMod val="75000"/>
                  </a:schemeClr>
                </a:solidFill>
                <a:latin typeface="DomCasual BT" panose="03060902030302020204" pitchFamily="66" charset="0"/>
              </a:rPr>
              <a:t>TIME?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0086F6-CB54-4D10-AC3C-4930C0C14A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2205" y="741921"/>
            <a:ext cx="5281538" cy="52815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342A9ED-41BF-4946-8BCE-21A1E3E2B2D0}"/>
              </a:ext>
            </a:extLst>
          </p:cNvPr>
          <p:cNvSpPr txBox="1"/>
          <p:nvPr/>
        </p:nvSpPr>
        <p:spPr>
          <a:xfrm>
            <a:off x="-794154" y="6143652"/>
            <a:ext cx="10518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cord Heavy SF" panose="020BE200000000000000" pitchFamily="34" charset="0"/>
              </a:rPr>
              <a:t>The rhyming charades game</a:t>
            </a:r>
          </a:p>
        </p:txBody>
      </p:sp>
    </p:spTree>
    <p:extLst>
      <p:ext uri="{BB962C8B-B14F-4D97-AF65-F5344CB8AC3E}">
        <p14:creationId xmlns:p14="http://schemas.microsoft.com/office/powerpoint/2010/main" val="2038272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5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425267E-FD35-44DA-9336-149C5C65991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385250" y="1947354"/>
            <a:ext cx="2510925" cy="32190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3B926C-6D1F-49D8-A940-820428057FA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</a14:imgLayer>
                </a14:imgProps>
              </a:ext>
            </a:extLst>
          </a:blip>
          <a:srcRect l="3895" t="-1" b="25976"/>
          <a:stretch/>
        </p:blipFill>
        <p:spPr>
          <a:xfrm>
            <a:off x="-1" y="781335"/>
            <a:ext cx="9146575" cy="53229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DBC492-5939-4727-98C6-2633F93C530E}"/>
              </a:ext>
            </a:extLst>
          </p:cNvPr>
          <p:cNvSpPr txBox="1"/>
          <p:nvPr/>
        </p:nvSpPr>
        <p:spPr>
          <a:xfrm>
            <a:off x="927101" y="1479281"/>
            <a:ext cx="7277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cord Heavy SF" panose="020BE200000000000000" pitchFamily="34" charset="0"/>
              </a:rPr>
              <a:t>Beyonce’s husband having a duvet day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45604F-634E-4079-BDC2-D3B46C87EE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5714" y="4769344"/>
            <a:ext cx="2326886" cy="1163444"/>
          </a:xfrm>
          <a:prstGeom prst="rect">
            <a:avLst/>
          </a:prstGeom>
        </p:spPr>
      </p:pic>
      <p:pic>
        <p:nvPicPr>
          <p:cNvPr id="6" name="1 Minute Timer">
            <a:hlinkClick r:id="" action="ppaction://media"/>
            <a:extLst>
              <a:ext uri="{FF2B5EF4-FFF2-40B4-BE49-F238E27FC236}">
                <a16:creationId xmlns:a16="http://schemas.microsoft.com/office/drawing/2014/main" id="{AF2B575B-5A53-4941-90F3-396A6A7ABC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25751" y="3744338"/>
            <a:ext cx="3479800" cy="1957388"/>
          </a:xfrm>
          <a:prstGeom prst="rect">
            <a:avLst/>
          </a:prstGeom>
          <a:ln w="127000" cap="flat">
            <a:solidFill>
              <a:srgbClr val="D9D9D9"/>
            </a:solidFill>
            <a:miter lim="800000"/>
          </a:ln>
          <a:effectLst>
            <a:outerShdw blurRad="190500" dist="25400" dir="5400000" sx="104000" sy="104000" kx="100000" ky="100000" algn="t" rotWithShape="0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 contourW="25400"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18C0FBD-2079-4710-925F-E025FB57DA5A}"/>
              </a:ext>
            </a:extLst>
          </p:cNvPr>
          <p:cNvSpPr txBox="1"/>
          <p:nvPr/>
        </p:nvSpPr>
        <p:spPr>
          <a:xfrm>
            <a:off x="9333106" y="870136"/>
            <a:ext cx="28321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00B050"/>
                </a:solidFill>
                <a:latin typeface="Accord Heavy SF" panose="020BE200000000000000" pitchFamily="34" charset="0"/>
              </a:rPr>
              <a:t>Jay Z feeling lazy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DB0A9DC-5138-4DA4-9B47-0D8F9A8075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030" y="3988010"/>
            <a:ext cx="2022658" cy="20226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0AAB2A-6906-4807-8B7A-69094D8F76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43419" y="3988009"/>
            <a:ext cx="1921564" cy="208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144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425267E-FD35-44DA-9336-149C5C65991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184385" y="2357300"/>
            <a:ext cx="2980822" cy="23657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3B926C-6D1F-49D8-A940-820428057FA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</a14:imgLayer>
                </a14:imgProps>
              </a:ext>
            </a:extLst>
          </a:blip>
          <a:srcRect l="3895" t="-1" b="25976"/>
          <a:stretch/>
        </p:blipFill>
        <p:spPr>
          <a:xfrm>
            <a:off x="-1" y="781335"/>
            <a:ext cx="9146575" cy="53229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DBC492-5939-4727-98C6-2633F93C530E}"/>
              </a:ext>
            </a:extLst>
          </p:cNvPr>
          <p:cNvSpPr txBox="1"/>
          <p:nvPr/>
        </p:nvSpPr>
        <p:spPr>
          <a:xfrm>
            <a:off x="927101" y="929186"/>
            <a:ext cx="7277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cord Heavy SF" panose="020BE200000000000000" pitchFamily="34" charset="0"/>
              </a:rPr>
              <a:t>Yellow cartoon sponge consuming small insects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45604F-634E-4079-BDC2-D3B46C87EE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5714" y="4769344"/>
            <a:ext cx="2326886" cy="1163444"/>
          </a:xfrm>
          <a:prstGeom prst="rect">
            <a:avLst/>
          </a:prstGeom>
        </p:spPr>
      </p:pic>
      <p:pic>
        <p:nvPicPr>
          <p:cNvPr id="6" name="1 Minute Timer">
            <a:hlinkClick r:id="" action="ppaction://media"/>
            <a:extLst>
              <a:ext uri="{FF2B5EF4-FFF2-40B4-BE49-F238E27FC236}">
                <a16:creationId xmlns:a16="http://schemas.microsoft.com/office/drawing/2014/main" id="{AF2B575B-5A53-4941-90F3-396A6A7ABC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25751" y="3744338"/>
            <a:ext cx="3479800" cy="1957388"/>
          </a:xfrm>
          <a:prstGeom prst="rect">
            <a:avLst/>
          </a:prstGeom>
          <a:ln w="127000" cap="flat">
            <a:solidFill>
              <a:srgbClr val="D9D9D9"/>
            </a:solidFill>
            <a:miter lim="800000"/>
          </a:ln>
          <a:effectLst>
            <a:outerShdw blurRad="190500" dist="25400" dir="5400000" sx="104000" sy="104000" kx="100000" ky="100000" algn="t" rotWithShape="0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 contourW="25400"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18C0FBD-2079-4710-925F-E025FB57DA5A}"/>
              </a:ext>
            </a:extLst>
          </p:cNvPr>
          <p:cNvSpPr txBox="1"/>
          <p:nvPr/>
        </p:nvSpPr>
        <p:spPr>
          <a:xfrm>
            <a:off x="9333106" y="870136"/>
            <a:ext cx="28321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00B050"/>
                </a:solidFill>
                <a:latin typeface="Accord Heavy SF" panose="020BE200000000000000" pitchFamily="34" charset="0"/>
              </a:rPr>
              <a:t>SpongeBob SquarePants eating ants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DB0A9DC-5138-4DA4-9B47-0D8F9A8075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030" y="3988010"/>
            <a:ext cx="2022658" cy="20226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0AAB2A-6906-4807-8B7A-69094D8F76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43419" y="3988009"/>
            <a:ext cx="1921564" cy="208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412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425267E-FD35-44DA-9336-149C5C6599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5388"/>
          <a:stretch/>
        </p:blipFill>
        <p:spPr>
          <a:xfrm>
            <a:off x="9788374" y="2465294"/>
            <a:ext cx="1921564" cy="28382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3B926C-6D1F-49D8-A940-820428057FA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</a14:imgLayer>
                </a14:imgProps>
              </a:ext>
            </a:extLst>
          </a:blip>
          <a:srcRect l="3895" t="-1" b="25976"/>
          <a:stretch/>
        </p:blipFill>
        <p:spPr>
          <a:xfrm>
            <a:off x="-1" y="781335"/>
            <a:ext cx="9146575" cy="53229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DBC492-5939-4727-98C6-2633F93C530E}"/>
              </a:ext>
            </a:extLst>
          </p:cNvPr>
          <p:cNvSpPr txBox="1"/>
          <p:nvPr/>
        </p:nvSpPr>
        <p:spPr>
          <a:xfrm>
            <a:off x="988738" y="787281"/>
            <a:ext cx="72771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cord Heavy SF" panose="020BE200000000000000" pitchFamily="34" charset="0"/>
              </a:rPr>
              <a:t>Cool bounty hunter from ‘Star Wars’ enjoys making music with one other person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45604F-634E-4079-BDC2-D3B46C87EE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5714" y="4769344"/>
            <a:ext cx="2326886" cy="1163444"/>
          </a:xfrm>
          <a:prstGeom prst="rect">
            <a:avLst/>
          </a:prstGeom>
        </p:spPr>
      </p:pic>
      <p:pic>
        <p:nvPicPr>
          <p:cNvPr id="6" name="1 Minute Timer">
            <a:hlinkClick r:id="" action="ppaction://media"/>
            <a:extLst>
              <a:ext uri="{FF2B5EF4-FFF2-40B4-BE49-F238E27FC236}">
                <a16:creationId xmlns:a16="http://schemas.microsoft.com/office/drawing/2014/main" id="{AF2B575B-5A53-4941-90F3-396A6A7ABC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25751" y="3744338"/>
            <a:ext cx="3479800" cy="1957388"/>
          </a:xfrm>
          <a:prstGeom prst="rect">
            <a:avLst/>
          </a:prstGeom>
          <a:ln w="127000" cap="flat">
            <a:solidFill>
              <a:srgbClr val="D9D9D9"/>
            </a:solidFill>
            <a:miter lim="800000"/>
          </a:ln>
          <a:effectLst>
            <a:outerShdw blurRad="190500" dist="25400" dir="5400000" sx="104000" sy="104000" kx="100000" ky="100000" algn="t" rotWithShape="0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 contourW="25400"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18C0FBD-2079-4710-925F-E025FB57DA5A}"/>
              </a:ext>
            </a:extLst>
          </p:cNvPr>
          <p:cNvSpPr txBox="1"/>
          <p:nvPr/>
        </p:nvSpPr>
        <p:spPr>
          <a:xfrm>
            <a:off x="9333106" y="870136"/>
            <a:ext cx="28321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00B050"/>
                </a:solidFill>
                <a:latin typeface="Accord Heavy SF" panose="020BE200000000000000" pitchFamily="34" charset="0"/>
              </a:rPr>
              <a:t>Boba Fett playing a duet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DB0A9DC-5138-4DA4-9B47-0D8F9A8075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030" y="3988010"/>
            <a:ext cx="2022658" cy="20226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0AAB2A-6906-4807-8B7A-69094D8F76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43419" y="3988009"/>
            <a:ext cx="1921564" cy="208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541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425267E-FD35-44DA-9336-149C5C65991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332108" y="2439796"/>
            <a:ext cx="2510925" cy="28981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3B926C-6D1F-49D8-A940-820428057FA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</a14:imgLayer>
                </a14:imgProps>
              </a:ext>
            </a:extLst>
          </a:blip>
          <a:srcRect l="3895" t="-1" b="25976"/>
          <a:stretch/>
        </p:blipFill>
        <p:spPr>
          <a:xfrm>
            <a:off x="-1" y="781335"/>
            <a:ext cx="9146575" cy="53229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DBC492-5939-4727-98C6-2633F93C530E}"/>
              </a:ext>
            </a:extLst>
          </p:cNvPr>
          <p:cNvSpPr txBox="1"/>
          <p:nvPr/>
        </p:nvSpPr>
        <p:spPr>
          <a:xfrm>
            <a:off x="927101" y="1479281"/>
            <a:ext cx="7277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cord Heavy SF" panose="020BE200000000000000" pitchFamily="34" charset="0"/>
              </a:rPr>
              <a:t>Legolas actor explodes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45604F-634E-4079-BDC2-D3B46C87EE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5714" y="4769344"/>
            <a:ext cx="2326886" cy="1163444"/>
          </a:xfrm>
          <a:prstGeom prst="rect">
            <a:avLst/>
          </a:prstGeom>
        </p:spPr>
      </p:pic>
      <p:pic>
        <p:nvPicPr>
          <p:cNvPr id="6" name="1 Minute Timer">
            <a:hlinkClick r:id="" action="ppaction://media"/>
            <a:extLst>
              <a:ext uri="{FF2B5EF4-FFF2-40B4-BE49-F238E27FC236}">
                <a16:creationId xmlns:a16="http://schemas.microsoft.com/office/drawing/2014/main" id="{AF2B575B-5A53-4941-90F3-396A6A7ABC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25751" y="3744338"/>
            <a:ext cx="3479800" cy="1957388"/>
          </a:xfrm>
          <a:prstGeom prst="rect">
            <a:avLst/>
          </a:prstGeom>
          <a:ln w="127000" cap="flat">
            <a:solidFill>
              <a:srgbClr val="D9D9D9"/>
            </a:solidFill>
            <a:miter lim="800000"/>
          </a:ln>
          <a:effectLst>
            <a:outerShdw blurRad="190500" dist="25400" dir="5400000" sx="104000" sy="104000" kx="100000" ky="100000" algn="t" rotWithShape="0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 contourW="25400"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18C0FBD-2079-4710-925F-E025FB57DA5A}"/>
              </a:ext>
            </a:extLst>
          </p:cNvPr>
          <p:cNvSpPr txBox="1"/>
          <p:nvPr/>
        </p:nvSpPr>
        <p:spPr>
          <a:xfrm>
            <a:off x="9333106" y="870136"/>
            <a:ext cx="28321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00B050"/>
                </a:solidFill>
                <a:latin typeface="Accord Heavy SF" panose="020BE200000000000000" pitchFamily="34" charset="0"/>
              </a:rPr>
              <a:t>Orlando Bloom goes boom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DB0A9DC-5138-4DA4-9B47-0D8F9A8075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030" y="3988010"/>
            <a:ext cx="2022658" cy="20226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0AAB2A-6906-4807-8B7A-69094D8F76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43419" y="3988009"/>
            <a:ext cx="1921564" cy="208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946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425267E-FD35-44DA-9336-149C5C65991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869052" y="2439797"/>
            <a:ext cx="1642630" cy="23295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3B926C-6D1F-49D8-A940-820428057FA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</a14:imgLayer>
                </a14:imgProps>
              </a:ext>
            </a:extLst>
          </a:blip>
          <a:srcRect l="3895" t="-1" b="25976"/>
          <a:stretch/>
        </p:blipFill>
        <p:spPr>
          <a:xfrm>
            <a:off x="-1" y="781335"/>
            <a:ext cx="9146575" cy="53229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DBC492-5939-4727-98C6-2633F93C530E}"/>
              </a:ext>
            </a:extLst>
          </p:cNvPr>
          <p:cNvSpPr txBox="1"/>
          <p:nvPr/>
        </p:nvSpPr>
        <p:spPr>
          <a:xfrm>
            <a:off x="927101" y="1174670"/>
            <a:ext cx="72771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cord Heavy SF" panose="020BE200000000000000" pitchFamily="34" charset="0"/>
              </a:rPr>
              <a:t>Smarter-than-the-average-bear is inflating with warm oxygen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45604F-634E-4079-BDC2-D3B46C87EE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5714" y="4769344"/>
            <a:ext cx="2326886" cy="1163444"/>
          </a:xfrm>
          <a:prstGeom prst="rect">
            <a:avLst/>
          </a:prstGeom>
        </p:spPr>
      </p:pic>
      <p:pic>
        <p:nvPicPr>
          <p:cNvPr id="6" name="1 Minute Timer">
            <a:hlinkClick r:id="" action="ppaction://media"/>
            <a:extLst>
              <a:ext uri="{FF2B5EF4-FFF2-40B4-BE49-F238E27FC236}">
                <a16:creationId xmlns:a16="http://schemas.microsoft.com/office/drawing/2014/main" id="{AF2B575B-5A53-4941-90F3-396A6A7ABC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25751" y="3744338"/>
            <a:ext cx="3479800" cy="1957388"/>
          </a:xfrm>
          <a:prstGeom prst="rect">
            <a:avLst/>
          </a:prstGeom>
          <a:ln w="127000" cap="flat">
            <a:solidFill>
              <a:srgbClr val="D9D9D9"/>
            </a:solidFill>
            <a:miter lim="800000"/>
          </a:ln>
          <a:effectLst>
            <a:outerShdw blurRad="190500" dist="25400" dir="5400000" sx="104000" sy="104000" kx="100000" ky="100000" algn="t" rotWithShape="0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 contourW="25400"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18C0FBD-2079-4710-925F-E025FB57DA5A}"/>
              </a:ext>
            </a:extLst>
          </p:cNvPr>
          <p:cNvSpPr txBox="1"/>
          <p:nvPr/>
        </p:nvSpPr>
        <p:spPr>
          <a:xfrm>
            <a:off x="9333106" y="870136"/>
            <a:ext cx="28321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00B050"/>
                </a:solidFill>
                <a:latin typeface="Accord Heavy SF" panose="020BE200000000000000" pitchFamily="34" charset="0"/>
              </a:rPr>
              <a:t>Yogi Bear full of hot air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DB0A9DC-5138-4DA4-9B47-0D8F9A8075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030" y="3988010"/>
            <a:ext cx="2022658" cy="20226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0AAB2A-6906-4807-8B7A-69094D8F76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43419" y="3988009"/>
            <a:ext cx="1921564" cy="208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10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425267E-FD35-44DA-9336-149C5C65991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585714" y="2761418"/>
            <a:ext cx="2003432" cy="24531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3B926C-6D1F-49D8-A940-820428057FA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</a14:imgLayer>
                </a14:imgProps>
              </a:ext>
            </a:extLst>
          </a:blip>
          <a:srcRect l="3895" t="-1" b="25976"/>
          <a:stretch/>
        </p:blipFill>
        <p:spPr>
          <a:xfrm>
            <a:off x="-1" y="781335"/>
            <a:ext cx="9146575" cy="53229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DBC492-5939-4727-98C6-2633F93C530E}"/>
              </a:ext>
            </a:extLst>
          </p:cNvPr>
          <p:cNvSpPr txBox="1"/>
          <p:nvPr/>
        </p:nvSpPr>
        <p:spPr>
          <a:xfrm>
            <a:off x="927101" y="1174670"/>
            <a:ext cx="72771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cord Heavy SF" panose="020BE200000000000000" pitchFamily="34" charset="0"/>
              </a:rPr>
              <a:t>‘Sherlock’ and Bilbo Baggins actor on a boat with loads of sailors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45604F-634E-4079-BDC2-D3B46C87EE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5714" y="4769344"/>
            <a:ext cx="2326886" cy="1163444"/>
          </a:xfrm>
          <a:prstGeom prst="rect">
            <a:avLst/>
          </a:prstGeom>
        </p:spPr>
      </p:pic>
      <p:pic>
        <p:nvPicPr>
          <p:cNvPr id="6" name="1 Minute Timer">
            <a:hlinkClick r:id="" action="ppaction://media"/>
            <a:extLst>
              <a:ext uri="{FF2B5EF4-FFF2-40B4-BE49-F238E27FC236}">
                <a16:creationId xmlns:a16="http://schemas.microsoft.com/office/drawing/2014/main" id="{AF2B575B-5A53-4941-90F3-396A6A7ABC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25751" y="3744338"/>
            <a:ext cx="3479800" cy="1957388"/>
          </a:xfrm>
          <a:prstGeom prst="rect">
            <a:avLst/>
          </a:prstGeom>
          <a:ln w="127000" cap="flat">
            <a:solidFill>
              <a:srgbClr val="D9D9D9"/>
            </a:solidFill>
            <a:miter lim="800000"/>
          </a:ln>
          <a:effectLst>
            <a:outerShdw blurRad="190500" dist="25400" dir="5400000" sx="104000" sy="104000" kx="100000" ky="100000" algn="t" rotWithShape="0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 contourW="25400"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18C0FBD-2079-4710-925F-E025FB57DA5A}"/>
              </a:ext>
            </a:extLst>
          </p:cNvPr>
          <p:cNvSpPr txBox="1"/>
          <p:nvPr/>
        </p:nvSpPr>
        <p:spPr>
          <a:xfrm>
            <a:off x="9333106" y="870136"/>
            <a:ext cx="28321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00B050"/>
                </a:solidFill>
                <a:latin typeface="Accord Heavy SF" panose="020BE200000000000000" pitchFamily="34" charset="0"/>
              </a:rPr>
              <a:t>Martin Freeman surrounded by seamen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DB0A9DC-5138-4DA4-9B47-0D8F9A8075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030" y="3988010"/>
            <a:ext cx="2022658" cy="20226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0AAB2A-6906-4807-8B7A-69094D8F76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43419" y="3988009"/>
            <a:ext cx="1921564" cy="208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77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425267E-FD35-44DA-9336-149C5C65991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585713" y="2498109"/>
            <a:ext cx="2491615" cy="24916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3B926C-6D1F-49D8-A940-820428057FA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</a14:imgLayer>
                </a14:imgProps>
              </a:ext>
            </a:extLst>
          </a:blip>
          <a:srcRect l="3895" t="-1" b="25976"/>
          <a:stretch/>
        </p:blipFill>
        <p:spPr>
          <a:xfrm>
            <a:off x="-1" y="781335"/>
            <a:ext cx="9146575" cy="53229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DBC492-5939-4727-98C6-2633F93C530E}"/>
              </a:ext>
            </a:extLst>
          </p:cNvPr>
          <p:cNvSpPr txBox="1"/>
          <p:nvPr/>
        </p:nvSpPr>
        <p:spPr>
          <a:xfrm>
            <a:off x="927101" y="1174670"/>
            <a:ext cx="7277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cord Heavy SF" panose="020BE200000000000000" pitchFamily="34" charset="0"/>
              </a:rPr>
              <a:t>The Terminator is pleading for money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45604F-634E-4079-BDC2-D3B46C87EE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5714" y="4769344"/>
            <a:ext cx="2326886" cy="1163444"/>
          </a:xfrm>
          <a:prstGeom prst="rect">
            <a:avLst/>
          </a:prstGeom>
        </p:spPr>
      </p:pic>
      <p:pic>
        <p:nvPicPr>
          <p:cNvPr id="6" name="1 Minute Timer">
            <a:hlinkClick r:id="" action="ppaction://media"/>
            <a:extLst>
              <a:ext uri="{FF2B5EF4-FFF2-40B4-BE49-F238E27FC236}">
                <a16:creationId xmlns:a16="http://schemas.microsoft.com/office/drawing/2014/main" id="{AF2B575B-5A53-4941-90F3-396A6A7ABC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25751" y="3744338"/>
            <a:ext cx="3479800" cy="1957388"/>
          </a:xfrm>
          <a:prstGeom prst="rect">
            <a:avLst/>
          </a:prstGeom>
          <a:ln w="127000" cap="flat">
            <a:solidFill>
              <a:srgbClr val="D9D9D9"/>
            </a:solidFill>
            <a:miter lim="800000"/>
          </a:ln>
          <a:effectLst>
            <a:outerShdw blurRad="190500" dist="25400" dir="5400000" sx="104000" sy="104000" kx="100000" ky="100000" algn="t" rotWithShape="0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 contourW="25400"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18C0FBD-2079-4710-925F-E025FB57DA5A}"/>
              </a:ext>
            </a:extLst>
          </p:cNvPr>
          <p:cNvSpPr txBox="1"/>
          <p:nvPr/>
        </p:nvSpPr>
        <p:spPr>
          <a:xfrm>
            <a:off x="9333106" y="870136"/>
            <a:ext cx="28321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>
                <a:solidFill>
                  <a:srgbClr val="00B050"/>
                </a:solidFill>
                <a:latin typeface="Accord Heavy SF" panose="020BE200000000000000" pitchFamily="34" charset="0"/>
              </a:rPr>
              <a:t>Arnold </a:t>
            </a:r>
            <a:r>
              <a:rPr lang="de-DE" sz="2400" dirty="0">
                <a:solidFill>
                  <a:srgbClr val="00B050"/>
                </a:solidFill>
                <a:latin typeface="Accord Heavy SF" panose="020BE200000000000000" pitchFamily="34" charset="0"/>
              </a:rPr>
              <a:t>Schwarzenegger</a:t>
            </a:r>
            <a:r>
              <a:rPr lang="de-DE" sz="3200" dirty="0">
                <a:solidFill>
                  <a:srgbClr val="00B050"/>
                </a:solidFill>
                <a:latin typeface="Accord Heavy SF" panose="020BE200000000000000" pitchFamily="34" charset="0"/>
              </a:rPr>
              <a:t> is a beggar</a:t>
            </a:r>
            <a:endParaRPr lang="en-GB" sz="3200" dirty="0">
              <a:solidFill>
                <a:srgbClr val="00B050"/>
              </a:solidFill>
              <a:latin typeface="Accord Heavy SF" panose="020BE200000000000000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DB0A9DC-5138-4DA4-9B47-0D8F9A8075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030" y="3988010"/>
            <a:ext cx="2022658" cy="20226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0AAB2A-6906-4807-8B7A-69094D8F76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43419" y="3988009"/>
            <a:ext cx="1921564" cy="208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877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425267E-FD35-44DA-9336-149C5C65991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700020" y="2064689"/>
            <a:ext cx="2023919" cy="24916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3B926C-6D1F-49D8-A940-820428057FA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</a14:imgLayer>
                </a14:imgProps>
              </a:ext>
            </a:extLst>
          </a:blip>
          <a:srcRect l="3895" t="-1" b="25976"/>
          <a:stretch/>
        </p:blipFill>
        <p:spPr>
          <a:xfrm>
            <a:off x="-1" y="781335"/>
            <a:ext cx="9146575" cy="53229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DBC492-5939-4727-98C6-2633F93C530E}"/>
              </a:ext>
            </a:extLst>
          </p:cNvPr>
          <p:cNvSpPr txBox="1"/>
          <p:nvPr/>
        </p:nvSpPr>
        <p:spPr>
          <a:xfrm>
            <a:off x="927101" y="1174670"/>
            <a:ext cx="72771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cord Heavy SF" panose="020BE200000000000000" pitchFamily="34" charset="0"/>
              </a:rPr>
              <a:t>Bouncy tiger from ‘Winnie-the-Pooh’ is only after his girlfriend’s money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45604F-634E-4079-BDC2-D3B46C87EE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5714" y="4769344"/>
            <a:ext cx="2326886" cy="1163444"/>
          </a:xfrm>
          <a:prstGeom prst="rect">
            <a:avLst/>
          </a:prstGeom>
        </p:spPr>
      </p:pic>
      <p:pic>
        <p:nvPicPr>
          <p:cNvPr id="6" name="1 Minute Timer">
            <a:hlinkClick r:id="" action="ppaction://media"/>
            <a:extLst>
              <a:ext uri="{FF2B5EF4-FFF2-40B4-BE49-F238E27FC236}">
                <a16:creationId xmlns:a16="http://schemas.microsoft.com/office/drawing/2014/main" id="{AF2B575B-5A53-4941-90F3-396A6A7ABC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25751" y="3744338"/>
            <a:ext cx="3479800" cy="1957388"/>
          </a:xfrm>
          <a:prstGeom prst="rect">
            <a:avLst/>
          </a:prstGeom>
          <a:ln w="127000" cap="flat">
            <a:solidFill>
              <a:srgbClr val="D9D9D9"/>
            </a:solidFill>
            <a:miter lim="800000"/>
          </a:ln>
          <a:effectLst>
            <a:outerShdw blurRad="190500" dist="25400" dir="5400000" sx="104000" sy="104000" kx="100000" ky="100000" algn="t" rotWithShape="0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 contourW="25400"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18C0FBD-2079-4710-925F-E025FB57DA5A}"/>
              </a:ext>
            </a:extLst>
          </p:cNvPr>
          <p:cNvSpPr txBox="1"/>
          <p:nvPr/>
        </p:nvSpPr>
        <p:spPr>
          <a:xfrm>
            <a:off x="9333106" y="870136"/>
            <a:ext cx="28321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00B050"/>
                </a:solidFill>
                <a:latin typeface="Accord Heavy SF" panose="020BE200000000000000" pitchFamily="34" charset="0"/>
              </a:rPr>
              <a:t>Tigger is a gold digger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DB0A9DC-5138-4DA4-9B47-0D8F9A8075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030" y="3988010"/>
            <a:ext cx="2022658" cy="20226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0AAB2A-6906-4807-8B7A-69094D8F76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43419" y="3988009"/>
            <a:ext cx="1921564" cy="208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919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425267E-FD35-44DA-9336-149C5C65991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297669" y="2088656"/>
            <a:ext cx="2851439" cy="38138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3B926C-6D1F-49D8-A940-820428057FA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</a14:imgLayer>
                </a14:imgProps>
              </a:ext>
            </a:extLst>
          </a:blip>
          <a:srcRect l="3895" t="-1" b="25976"/>
          <a:stretch/>
        </p:blipFill>
        <p:spPr>
          <a:xfrm>
            <a:off x="-1" y="781335"/>
            <a:ext cx="9146575" cy="53229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DBC492-5939-4727-98C6-2633F93C530E}"/>
              </a:ext>
            </a:extLst>
          </p:cNvPr>
          <p:cNvSpPr txBox="1"/>
          <p:nvPr/>
        </p:nvSpPr>
        <p:spPr>
          <a:xfrm>
            <a:off x="927101" y="1174670"/>
            <a:ext cx="72771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cord Heavy SF" panose="020BE200000000000000" pitchFamily="34" charset="0"/>
              </a:rPr>
              <a:t>Tattoo-faced baddie from ‘Star Wars’ is visiting one bar after another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45604F-634E-4079-BDC2-D3B46C87EE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5714" y="4769344"/>
            <a:ext cx="2326886" cy="1163444"/>
          </a:xfrm>
          <a:prstGeom prst="rect">
            <a:avLst/>
          </a:prstGeom>
        </p:spPr>
      </p:pic>
      <p:pic>
        <p:nvPicPr>
          <p:cNvPr id="6" name="1 Minute Timer">
            <a:hlinkClick r:id="" action="ppaction://media"/>
            <a:extLst>
              <a:ext uri="{FF2B5EF4-FFF2-40B4-BE49-F238E27FC236}">
                <a16:creationId xmlns:a16="http://schemas.microsoft.com/office/drawing/2014/main" id="{AF2B575B-5A53-4941-90F3-396A6A7ABC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25751" y="3744338"/>
            <a:ext cx="3479800" cy="1957388"/>
          </a:xfrm>
          <a:prstGeom prst="rect">
            <a:avLst/>
          </a:prstGeom>
          <a:ln w="127000" cap="flat">
            <a:solidFill>
              <a:srgbClr val="D9D9D9"/>
            </a:solidFill>
            <a:miter lim="800000"/>
          </a:ln>
          <a:effectLst>
            <a:outerShdw blurRad="190500" dist="25400" dir="5400000" sx="104000" sy="104000" kx="100000" ky="100000" algn="t" rotWithShape="0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 contourW="25400"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18C0FBD-2079-4710-925F-E025FB57DA5A}"/>
              </a:ext>
            </a:extLst>
          </p:cNvPr>
          <p:cNvSpPr txBox="1"/>
          <p:nvPr/>
        </p:nvSpPr>
        <p:spPr>
          <a:xfrm>
            <a:off x="9333106" y="870136"/>
            <a:ext cx="28321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00B050"/>
                </a:solidFill>
                <a:latin typeface="Accord Heavy SF" panose="020BE200000000000000" pitchFamily="34" charset="0"/>
              </a:rPr>
              <a:t>Darth Maul on a pub crawl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DB0A9DC-5138-4DA4-9B47-0D8F9A8075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030" y="3988010"/>
            <a:ext cx="2022658" cy="20226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0AAB2A-6906-4807-8B7A-69094D8F76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43419" y="3988009"/>
            <a:ext cx="1921564" cy="208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029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425267E-FD35-44DA-9336-149C5C65991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539994" y="3089901"/>
            <a:ext cx="2326886" cy="13088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3B926C-6D1F-49D8-A940-820428057FA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</a14:imgLayer>
                </a14:imgProps>
              </a:ext>
            </a:extLst>
          </a:blip>
          <a:srcRect l="3895" t="-1" b="25976"/>
          <a:stretch/>
        </p:blipFill>
        <p:spPr>
          <a:xfrm>
            <a:off x="-1" y="781335"/>
            <a:ext cx="9146575" cy="53229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DBC492-5939-4727-98C6-2633F93C530E}"/>
              </a:ext>
            </a:extLst>
          </p:cNvPr>
          <p:cNvSpPr txBox="1"/>
          <p:nvPr/>
        </p:nvSpPr>
        <p:spPr>
          <a:xfrm>
            <a:off x="927101" y="929186"/>
            <a:ext cx="72771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cord Heavy SF" panose="020BE200000000000000" pitchFamily="34" charset="0"/>
              </a:rPr>
              <a:t>The actor who played Ned Stark and Boromir impersonating her majesty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45604F-634E-4079-BDC2-D3B46C87EE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5714" y="4769344"/>
            <a:ext cx="2326886" cy="1163444"/>
          </a:xfrm>
          <a:prstGeom prst="rect">
            <a:avLst/>
          </a:prstGeom>
        </p:spPr>
      </p:pic>
      <p:pic>
        <p:nvPicPr>
          <p:cNvPr id="6" name="1 Minute Timer">
            <a:hlinkClick r:id="" action="ppaction://media"/>
            <a:extLst>
              <a:ext uri="{FF2B5EF4-FFF2-40B4-BE49-F238E27FC236}">
                <a16:creationId xmlns:a16="http://schemas.microsoft.com/office/drawing/2014/main" id="{AF2B575B-5A53-4941-90F3-396A6A7ABC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25751" y="3744338"/>
            <a:ext cx="3479800" cy="1957388"/>
          </a:xfrm>
          <a:prstGeom prst="rect">
            <a:avLst/>
          </a:prstGeom>
          <a:ln w="127000" cap="flat">
            <a:solidFill>
              <a:srgbClr val="D9D9D9"/>
            </a:solidFill>
            <a:miter lim="800000"/>
          </a:ln>
          <a:effectLst>
            <a:outerShdw blurRad="190500" dist="25400" dir="5400000" sx="104000" sy="104000" kx="100000" ky="100000" algn="t" rotWithShape="0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 contourW="25400"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18C0FBD-2079-4710-925F-E025FB57DA5A}"/>
              </a:ext>
            </a:extLst>
          </p:cNvPr>
          <p:cNvSpPr txBox="1"/>
          <p:nvPr/>
        </p:nvSpPr>
        <p:spPr>
          <a:xfrm>
            <a:off x="9333106" y="870136"/>
            <a:ext cx="28321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00B050"/>
                </a:solidFill>
                <a:latin typeface="Accord Heavy SF" panose="020BE200000000000000" pitchFamily="34" charset="0"/>
              </a:rPr>
              <a:t>Sean Bean playing the Queen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DB0A9DC-5138-4DA4-9B47-0D8F9A8075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030" y="3988010"/>
            <a:ext cx="2022658" cy="20226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0AAB2A-6906-4807-8B7A-69094D8F76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43419" y="3988009"/>
            <a:ext cx="1921564" cy="208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967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A3B926C-6D1F-49D8-A940-820428057F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 l="3895" t="-1" b="25976"/>
          <a:stretch/>
        </p:blipFill>
        <p:spPr>
          <a:xfrm>
            <a:off x="-1" y="781335"/>
            <a:ext cx="9146575" cy="53229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32A799-9A44-49B2-9429-DB1718860F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2144" y="4472247"/>
            <a:ext cx="1444430" cy="15700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5A29E8-DB07-449A-82BD-E52B3718C1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78" y="4632235"/>
            <a:ext cx="1444430" cy="14444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205EE8F-C7A1-4A60-9B27-611EE66B6B7F}"/>
              </a:ext>
            </a:extLst>
          </p:cNvPr>
          <p:cNvSpPr txBox="1"/>
          <p:nvPr/>
        </p:nvSpPr>
        <p:spPr>
          <a:xfrm>
            <a:off x="150875" y="932817"/>
            <a:ext cx="8914402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cord Heavy SF" panose="020BE200000000000000" pitchFamily="34" charset="0"/>
              </a:rPr>
              <a:t>All you have to do is work out the rhyme in time. </a:t>
            </a:r>
          </a:p>
          <a:p>
            <a:pPr algn="ctr"/>
            <a:endParaRPr lang="en-GB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ccord Heavy SF" panose="020BE200000000000000" pitchFamily="34" charset="0"/>
            </a:endParaRPr>
          </a:p>
          <a:p>
            <a:pPr algn="ctr"/>
            <a:r>
              <a:rPr lang="en-GB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cord Heavy SF" panose="020BE200000000000000" pitchFamily="34" charset="0"/>
              </a:rPr>
              <a:t>Some are pretty surreal, like Jessica Biel wrestling an eel. Some are very dumb, like Heidi Klum has a big bum!</a:t>
            </a:r>
          </a:p>
          <a:p>
            <a:pPr algn="ctr"/>
            <a:endParaRPr lang="en-GB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ccord Heavy SF" panose="020BE200000000000000" pitchFamily="34" charset="0"/>
            </a:endParaRPr>
          </a:p>
          <a:p>
            <a:pPr algn="ctr"/>
            <a:r>
              <a:rPr lang="en-GB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cord Heavy SF" panose="020BE200000000000000" pitchFamily="34" charset="0"/>
              </a:rPr>
              <a:t>Each round has a 1 minute time limit</a:t>
            </a:r>
          </a:p>
          <a:p>
            <a:pPr algn="ctr"/>
            <a:r>
              <a:rPr lang="en-GB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cord Heavy SF" panose="020BE200000000000000" pitchFamily="34" charset="0"/>
              </a:rPr>
              <a:t>(look we just can’t stop rhyming!)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B2F271-3083-4B40-A798-DF6F772785C9}"/>
              </a:ext>
            </a:extLst>
          </p:cNvPr>
          <p:cNvSpPr txBox="1"/>
          <p:nvPr/>
        </p:nvSpPr>
        <p:spPr>
          <a:xfrm>
            <a:off x="9294605" y="1166842"/>
            <a:ext cx="289455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cord Heavy SF" panose="020BE200000000000000" pitchFamily="34" charset="0"/>
              </a:rPr>
              <a:t>If it’s too hard, you might be allowed a little bit of google to work out the celebrity name</a:t>
            </a:r>
            <a:endParaRPr lang="en-GB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ccord Heavy SF" panose="020BE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4905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425267E-FD35-44DA-9336-149C5C65991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788496" y="2499940"/>
            <a:ext cx="1921319" cy="21482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3B926C-6D1F-49D8-A940-820428057FA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</a14:imgLayer>
                </a14:imgProps>
              </a:ext>
            </a:extLst>
          </a:blip>
          <a:srcRect l="3895" t="-1" b="25976"/>
          <a:stretch/>
        </p:blipFill>
        <p:spPr>
          <a:xfrm>
            <a:off x="-1" y="781335"/>
            <a:ext cx="9146575" cy="53229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DBC492-5939-4727-98C6-2633F93C530E}"/>
              </a:ext>
            </a:extLst>
          </p:cNvPr>
          <p:cNvSpPr txBox="1"/>
          <p:nvPr/>
        </p:nvSpPr>
        <p:spPr>
          <a:xfrm>
            <a:off x="927101" y="929186"/>
            <a:ext cx="7277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cord Heavy SF" panose="020BE200000000000000" pitchFamily="34" charset="0"/>
              </a:rPr>
              <a:t>Giant gorilla is wearing small underwear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45604F-634E-4079-BDC2-D3B46C87EE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5714" y="4769344"/>
            <a:ext cx="2326886" cy="1163444"/>
          </a:xfrm>
          <a:prstGeom prst="rect">
            <a:avLst/>
          </a:prstGeom>
        </p:spPr>
      </p:pic>
      <p:pic>
        <p:nvPicPr>
          <p:cNvPr id="6" name="1 Minute Timer">
            <a:hlinkClick r:id="" action="ppaction://media"/>
            <a:extLst>
              <a:ext uri="{FF2B5EF4-FFF2-40B4-BE49-F238E27FC236}">
                <a16:creationId xmlns:a16="http://schemas.microsoft.com/office/drawing/2014/main" id="{AF2B575B-5A53-4941-90F3-396A6A7ABC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25751" y="3744338"/>
            <a:ext cx="3479800" cy="1957388"/>
          </a:xfrm>
          <a:prstGeom prst="rect">
            <a:avLst/>
          </a:prstGeom>
          <a:ln w="127000" cap="flat">
            <a:solidFill>
              <a:srgbClr val="D9D9D9"/>
            </a:solidFill>
            <a:miter lim="800000"/>
          </a:ln>
          <a:effectLst>
            <a:outerShdw blurRad="190500" dist="25400" dir="5400000" sx="104000" sy="104000" kx="100000" ky="100000" algn="t" rotWithShape="0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 contourW="25400"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18C0FBD-2079-4710-925F-E025FB57DA5A}"/>
              </a:ext>
            </a:extLst>
          </p:cNvPr>
          <p:cNvSpPr txBox="1"/>
          <p:nvPr/>
        </p:nvSpPr>
        <p:spPr>
          <a:xfrm>
            <a:off x="9333106" y="870136"/>
            <a:ext cx="28321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00B050"/>
                </a:solidFill>
                <a:latin typeface="Accord Heavy SF" panose="020BE200000000000000" pitchFamily="34" charset="0"/>
              </a:rPr>
              <a:t>King Kong is wearing a thong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DB0A9DC-5138-4DA4-9B47-0D8F9A8075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030" y="3988010"/>
            <a:ext cx="2022658" cy="20226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0AAB2A-6906-4807-8B7A-69094D8F76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43419" y="3988009"/>
            <a:ext cx="1921564" cy="208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128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425267E-FD35-44DA-9336-149C5C65991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280120" y="2206458"/>
            <a:ext cx="4512809" cy="26442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3B926C-6D1F-49D8-A940-820428057FA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</a14:imgLayer>
                </a14:imgProps>
              </a:ext>
            </a:extLst>
          </a:blip>
          <a:srcRect l="3895" t="-1" b="25976"/>
          <a:stretch/>
        </p:blipFill>
        <p:spPr>
          <a:xfrm>
            <a:off x="-1" y="781335"/>
            <a:ext cx="9146575" cy="53229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DBC492-5939-4727-98C6-2633F93C530E}"/>
              </a:ext>
            </a:extLst>
          </p:cNvPr>
          <p:cNvSpPr txBox="1"/>
          <p:nvPr/>
        </p:nvSpPr>
        <p:spPr>
          <a:xfrm>
            <a:off x="927101" y="929186"/>
            <a:ext cx="72771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cord Heavy SF" panose="020BE200000000000000" pitchFamily="34" charset="0"/>
              </a:rPr>
              <a:t>Musafa’s</a:t>
            </a:r>
            <a:r>
              <a:rPr lang="en-GB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cord Heavy SF" panose="020BE200000000000000" pitchFamily="34" charset="0"/>
              </a:rPr>
              <a:t> son in the ‘Lion King’ is yelling a certain word after chopping down a tree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45604F-634E-4079-BDC2-D3B46C87EE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5714" y="4769344"/>
            <a:ext cx="2326886" cy="1163444"/>
          </a:xfrm>
          <a:prstGeom prst="rect">
            <a:avLst/>
          </a:prstGeom>
        </p:spPr>
      </p:pic>
      <p:pic>
        <p:nvPicPr>
          <p:cNvPr id="6" name="1 Minute Timer">
            <a:hlinkClick r:id="" action="ppaction://media"/>
            <a:extLst>
              <a:ext uri="{FF2B5EF4-FFF2-40B4-BE49-F238E27FC236}">
                <a16:creationId xmlns:a16="http://schemas.microsoft.com/office/drawing/2014/main" id="{AF2B575B-5A53-4941-90F3-396A6A7ABC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25751" y="3744338"/>
            <a:ext cx="3479800" cy="1957388"/>
          </a:xfrm>
          <a:prstGeom prst="rect">
            <a:avLst/>
          </a:prstGeom>
          <a:ln w="127000" cap="flat">
            <a:solidFill>
              <a:srgbClr val="D9D9D9"/>
            </a:solidFill>
            <a:miter lim="800000"/>
          </a:ln>
          <a:effectLst>
            <a:outerShdw blurRad="190500" dist="25400" dir="5400000" sx="104000" sy="104000" kx="100000" ky="100000" algn="t" rotWithShape="0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 contourW="25400"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18C0FBD-2079-4710-925F-E025FB57DA5A}"/>
              </a:ext>
            </a:extLst>
          </p:cNvPr>
          <p:cNvSpPr txBox="1"/>
          <p:nvPr/>
        </p:nvSpPr>
        <p:spPr>
          <a:xfrm>
            <a:off x="9333106" y="870136"/>
            <a:ext cx="28321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00B050"/>
                </a:solidFill>
                <a:latin typeface="Accord Heavy SF" panose="020BE200000000000000" pitchFamily="34" charset="0"/>
              </a:rPr>
              <a:t>Simba shouting timber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DB0A9DC-5138-4DA4-9B47-0D8F9A8075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030" y="3988010"/>
            <a:ext cx="2022658" cy="20226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0AAB2A-6906-4807-8B7A-69094D8F76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43419" y="3988009"/>
            <a:ext cx="1921564" cy="208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714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425267E-FD35-44DA-9336-149C5C65991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280120" y="2206458"/>
            <a:ext cx="4512809" cy="26442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3B926C-6D1F-49D8-A940-820428057FA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</a14:imgLayer>
                </a14:imgProps>
              </a:ext>
            </a:extLst>
          </a:blip>
          <a:srcRect l="3895" t="-1" b="25976"/>
          <a:stretch/>
        </p:blipFill>
        <p:spPr>
          <a:xfrm>
            <a:off x="-1" y="781335"/>
            <a:ext cx="9146575" cy="53229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DBC492-5939-4727-98C6-2633F93C530E}"/>
              </a:ext>
            </a:extLst>
          </p:cNvPr>
          <p:cNvSpPr txBox="1"/>
          <p:nvPr/>
        </p:nvSpPr>
        <p:spPr>
          <a:xfrm>
            <a:off x="927101" y="929186"/>
            <a:ext cx="72771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cord Heavy SF" panose="020BE200000000000000" pitchFamily="34" charset="0"/>
              </a:rPr>
              <a:t>Musafa’s</a:t>
            </a:r>
            <a:r>
              <a:rPr lang="en-GB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cord Heavy SF" panose="020BE200000000000000" pitchFamily="34" charset="0"/>
              </a:rPr>
              <a:t> son in the ‘Lion King’ is yelling a certain word after chopping down a tree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45604F-634E-4079-BDC2-D3B46C87EE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5714" y="4769344"/>
            <a:ext cx="2326886" cy="1163444"/>
          </a:xfrm>
          <a:prstGeom prst="rect">
            <a:avLst/>
          </a:prstGeom>
        </p:spPr>
      </p:pic>
      <p:pic>
        <p:nvPicPr>
          <p:cNvPr id="6" name="1 Minute Timer">
            <a:hlinkClick r:id="" action="ppaction://media"/>
            <a:extLst>
              <a:ext uri="{FF2B5EF4-FFF2-40B4-BE49-F238E27FC236}">
                <a16:creationId xmlns:a16="http://schemas.microsoft.com/office/drawing/2014/main" id="{AF2B575B-5A53-4941-90F3-396A6A7ABC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25751" y="3744338"/>
            <a:ext cx="3479800" cy="1957388"/>
          </a:xfrm>
          <a:prstGeom prst="rect">
            <a:avLst/>
          </a:prstGeom>
          <a:ln w="127000" cap="flat">
            <a:solidFill>
              <a:srgbClr val="D9D9D9"/>
            </a:solidFill>
            <a:miter lim="800000"/>
          </a:ln>
          <a:effectLst>
            <a:outerShdw blurRad="190500" dist="25400" dir="5400000" sx="104000" sy="104000" kx="100000" ky="100000" algn="t" rotWithShape="0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 contourW="25400"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18C0FBD-2079-4710-925F-E025FB57DA5A}"/>
              </a:ext>
            </a:extLst>
          </p:cNvPr>
          <p:cNvSpPr txBox="1"/>
          <p:nvPr/>
        </p:nvSpPr>
        <p:spPr>
          <a:xfrm>
            <a:off x="9333106" y="870136"/>
            <a:ext cx="28321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00B050"/>
                </a:solidFill>
                <a:latin typeface="Accord Heavy SF" panose="020BE200000000000000" pitchFamily="34" charset="0"/>
              </a:rPr>
              <a:t>Simba shouting timber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DB0A9DC-5138-4DA4-9B47-0D8F9A8075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030" y="3988010"/>
            <a:ext cx="2022658" cy="20226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0AAB2A-6906-4807-8B7A-69094D8F76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43419" y="3988009"/>
            <a:ext cx="1921564" cy="208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425267E-FD35-44DA-9336-149C5C6599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8416"/>
          <a:stretch/>
        </p:blipFill>
        <p:spPr>
          <a:xfrm>
            <a:off x="9732688" y="2522690"/>
            <a:ext cx="1795793" cy="29179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3B926C-6D1F-49D8-A940-820428057FA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</a14:imgLayer>
                </a14:imgProps>
              </a:ext>
            </a:extLst>
          </a:blip>
          <a:srcRect l="3895" t="-1" b="25976"/>
          <a:stretch/>
        </p:blipFill>
        <p:spPr>
          <a:xfrm>
            <a:off x="-1" y="781335"/>
            <a:ext cx="9146575" cy="53229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DBC492-5939-4727-98C6-2633F93C530E}"/>
              </a:ext>
            </a:extLst>
          </p:cNvPr>
          <p:cNvSpPr txBox="1"/>
          <p:nvPr/>
        </p:nvSpPr>
        <p:spPr>
          <a:xfrm>
            <a:off x="927101" y="929186"/>
            <a:ext cx="7277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cord Heavy SF" panose="020BE200000000000000" pitchFamily="34" charset="0"/>
              </a:rPr>
              <a:t>007 star has the black death!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45604F-634E-4079-BDC2-D3B46C87EE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5714" y="4769344"/>
            <a:ext cx="2326886" cy="1163444"/>
          </a:xfrm>
          <a:prstGeom prst="rect">
            <a:avLst/>
          </a:prstGeom>
        </p:spPr>
      </p:pic>
      <p:pic>
        <p:nvPicPr>
          <p:cNvPr id="6" name="1 Minute Timer">
            <a:hlinkClick r:id="" action="ppaction://media"/>
            <a:extLst>
              <a:ext uri="{FF2B5EF4-FFF2-40B4-BE49-F238E27FC236}">
                <a16:creationId xmlns:a16="http://schemas.microsoft.com/office/drawing/2014/main" id="{AF2B575B-5A53-4941-90F3-396A6A7ABC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25751" y="3744338"/>
            <a:ext cx="3479800" cy="1957388"/>
          </a:xfrm>
          <a:prstGeom prst="rect">
            <a:avLst/>
          </a:prstGeom>
          <a:ln w="127000" cap="flat">
            <a:solidFill>
              <a:srgbClr val="D9D9D9"/>
            </a:solidFill>
            <a:miter lim="800000"/>
          </a:ln>
          <a:effectLst>
            <a:outerShdw blurRad="190500" dist="25400" dir="5400000" sx="104000" sy="104000" kx="100000" ky="100000" algn="t" rotWithShape="0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 contourW="25400"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18C0FBD-2079-4710-925F-E025FB57DA5A}"/>
              </a:ext>
            </a:extLst>
          </p:cNvPr>
          <p:cNvSpPr txBox="1"/>
          <p:nvPr/>
        </p:nvSpPr>
        <p:spPr>
          <a:xfrm>
            <a:off x="9333106" y="870136"/>
            <a:ext cx="28321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00B050"/>
                </a:solidFill>
                <a:latin typeface="Accord Heavy SF" panose="020BE200000000000000" pitchFamily="34" charset="0"/>
              </a:rPr>
              <a:t>Daniel Craig has the plague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DB0A9DC-5138-4DA4-9B47-0D8F9A8075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030" y="3988010"/>
            <a:ext cx="2022658" cy="20226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0AAB2A-6906-4807-8B7A-69094D8F76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43419" y="3988009"/>
            <a:ext cx="1921564" cy="208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243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425267E-FD35-44DA-9336-149C5C6599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1303"/>
          <a:stretch/>
        </p:blipFill>
        <p:spPr>
          <a:xfrm>
            <a:off x="9690063" y="2477378"/>
            <a:ext cx="2266825" cy="30547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3B926C-6D1F-49D8-A940-820428057FA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</a14:imgLayer>
                </a14:imgProps>
              </a:ext>
            </a:extLst>
          </a:blip>
          <a:srcRect l="3895" t="-1" b="25976"/>
          <a:stretch/>
        </p:blipFill>
        <p:spPr>
          <a:xfrm>
            <a:off x="-1" y="781335"/>
            <a:ext cx="9146575" cy="53229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DBC492-5939-4727-98C6-2633F93C530E}"/>
              </a:ext>
            </a:extLst>
          </p:cNvPr>
          <p:cNvSpPr txBox="1"/>
          <p:nvPr/>
        </p:nvSpPr>
        <p:spPr>
          <a:xfrm>
            <a:off x="927101" y="929186"/>
            <a:ext cx="72771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cord Heavy SF" panose="020BE200000000000000" pitchFamily="34" charset="0"/>
              </a:rPr>
              <a:t>Fury Star War character having a romantic meal with a fury four legged animal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45604F-634E-4079-BDC2-D3B46C87EE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5714" y="4769344"/>
            <a:ext cx="2326886" cy="1163444"/>
          </a:xfrm>
          <a:prstGeom prst="rect">
            <a:avLst/>
          </a:prstGeom>
        </p:spPr>
      </p:pic>
      <p:pic>
        <p:nvPicPr>
          <p:cNvPr id="6" name="1 Minute Timer">
            <a:hlinkClick r:id="" action="ppaction://media"/>
            <a:extLst>
              <a:ext uri="{FF2B5EF4-FFF2-40B4-BE49-F238E27FC236}">
                <a16:creationId xmlns:a16="http://schemas.microsoft.com/office/drawing/2014/main" id="{AF2B575B-5A53-4941-90F3-396A6A7ABC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25751" y="3744338"/>
            <a:ext cx="3479800" cy="1957388"/>
          </a:xfrm>
          <a:prstGeom prst="rect">
            <a:avLst/>
          </a:prstGeom>
          <a:ln w="127000" cap="flat">
            <a:solidFill>
              <a:srgbClr val="D9D9D9"/>
            </a:solidFill>
            <a:miter lim="800000"/>
          </a:ln>
          <a:effectLst>
            <a:outerShdw blurRad="190500" dist="25400" dir="5400000" sx="104000" sy="104000" kx="100000" ky="100000" algn="t" rotWithShape="0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 contourW="25400"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18C0FBD-2079-4710-925F-E025FB57DA5A}"/>
              </a:ext>
            </a:extLst>
          </p:cNvPr>
          <p:cNvSpPr txBox="1"/>
          <p:nvPr/>
        </p:nvSpPr>
        <p:spPr>
          <a:xfrm>
            <a:off x="9333106" y="870136"/>
            <a:ext cx="28321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00B050"/>
                </a:solidFill>
                <a:latin typeface="Accord Heavy SF" panose="020BE200000000000000" pitchFamily="34" charset="0"/>
              </a:rPr>
              <a:t>Chewbacca dating an alpaca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DB0A9DC-5138-4DA4-9B47-0D8F9A8075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030" y="3988010"/>
            <a:ext cx="2022658" cy="20226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0AAB2A-6906-4807-8B7A-69094D8F76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43419" y="3988009"/>
            <a:ext cx="1921564" cy="208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685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425267E-FD35-44DA-9336-149C5C65991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191800" y="2357300"/>
            <a:ext cx="2965992" cy="23657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3B926C-6D1F-49D8-A940-820428057FA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</a14:imgLayer>
                </a14:imgProps>
              </a:ext>
            </a:extLst>
          </a:blip>
          <a:srcRect l="3895" t="-1" b="25976"/>
          <a:stretch/>
        </p:blipFill>
        <p:spPr>
          <a:xfrm>
            <a:off x="-1" y="781335"/>
            <a:ext cx="9146575" cy="53229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DBC492-5939-4727-98C6-2633F93C530E}"/>
              </a:ext>
            </a:extLst>
          </p:cNvPr>
          <p:cNvSpPr txBox="1"/>
          <p:nvPr/>
        </p:nvSpPr>
        <p:spPr>
          <a:xfrm>
            <a:off x="927101" y="929186"/>
            <a:ext cx="7277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cord Heavy SF" panose="020BE200000000000000" pitchFamily="34" charset="0"/>
              </a:rPr>
              <a:t>Cartoon dog enjoying hot cheese dip!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45604F-634E-4079-BDC2-D3B46C87EE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5714" y="4769344"/>
            <a:ext cx="2326886" cy="1163444"/>
          </a:xfrm>
          <a:prstGeom prst="rect">
            <a:avLst/>
          </a:prstGeom>
        </p:spPr>
      </p:pic>
      <p:pic>
        <p:nvPicPr>
          <p:cNvPr id="6" name="1 Minute Timer">
            <a:hlinkClick r:id="" action="ppaction://media"/>
            <a:extLst>
              <a:ext uri="{FF2B5EF4-FFF2-40B4-BE49-F238E27FC236}">
                <a16:creationId xmlns:a16="http://schemas.microsoft.com/office/drawing/2014/main" id="{AF2B575B-5A53-4941-90F3-396A6A7ABC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25751" y="3744338"/>
            <a:ext cx="3479800" cy="1957388"/>
          </a:xfrm>
          <a:prstGeom prst="rect">
            <a:avLst/>
          </a:prstGeom>
          <a:ln w="127000" cap="flat">
            <a:solidFill>
              <a:srgbClr val="D9D9D9"/>
            </a:solidFill>
            <a:miter lim="800000"/>
          </a:ln>
          <a:effectLst>
            <a:outerShdw blurRad="190500" dist="25400" dir="5400000" sx="104000" sy="104000" kx="100000" ky="100000" algn="t" rotWithShape="0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 contourW="25400"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18C0FBD-2079-4710-925F-E025FB57DA5A}"/>
              </a:ext>
            </a:extLst>
          </p:cNvPr>
          <p:cNvSpPr txBox="1"/>
          <p:nvPr/>
        </p:nvSpPr>
        <p:spPr>
          <a:xfrm>
            <a:off x="9333106" y="870136"/>
            <a:ext cx="28321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00B050"/>
                </a:solidFill>
                <a:latin typeface="Accord Heavy SF" panose="020BE200000000000000" pitchFamily="34" charset="0"/>
              </a:rPr>
              <a:t>Scooby-Doo eating fondue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DB0A9DC-5138-4DA4-9B47-0D8F9A8075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030" y="3988010"/>
            <a:ext cx="2022658" cy="20226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0AAB2A-6906-4807-8B7A-69094D8F76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43419" y="3988009"/>
            <a:ext cx="1921564" cy="208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092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425267E-FD35-44DA-9336-149C5C65991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468415" y="2541881"/>
            <a:ext cx="2444185" cy="21253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3B926C-6D1F-49D8-A940-820428057FA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</a14:imgLayer>
                </a14:imgProps>
              </a:ext>
            </a:extLst>
          </a:blip>
          <a:srcRect l="3895" t="-1" b="25976"/>
          <a:stretch/>
        </p:blipFill>
        <p:spPr>
          <a:xfrm>
            <a:off x="-1" y="781335"/>
            <a:ext cx="9146575" cy="53229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DBC492-5939-4727-98C6-2633F93C530E}"/>
              </a:ext>
            </a:extLst>
          </p:cNvPr>
          <p:cNvSpPr txBox="1"/>
          <p:nvPr/>
        </p:nvSpPr>
        <p:spPr>
          <a:xfrm>
            <a:off x="927101" y="929186"/>
            <a:ext cx="72771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cord Heavy SF" panose="020BE200000000000000" pitchFamily="34" charset="0"/>
              </a:rPr>
              <a:t>A.A.Milnes</a:t>
            </a:r>
            <a:r>
              <a:rPr lang="en-GB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cord Heavy SF" panose="020BE200000000000000" pitchFamily="34" charset="0"/>
              </a:rPr>
              <a:t> most famous bear has picked up a martial art!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45604F-634E-4079-BDC2-D3B46C87EE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5714" y="4769344"/>
            <a:ext cx="2326886" cy="1163444"/>
          </a:xfrm>
          <a:prstGeom prst="rect">
            <a:avLst/>
          </a:prstGeom>
        </p:spPr>
      </p:pic>
      <p:pic>
        <p:nvPicPr>
          <p:cNvPr id="6" name="1 Minute Timer">
            <a:hlinkClick r:id="" action="ppaction://media"/>
            <a:extLst>
              <a:ext uri="{FF2B5EF4-FFF2-40B4-BE49-F238E27FC236}">
                <a16:creationId xmlns:a16="http://schemas.microsoft.com/office/drawing/2014/main" id="{AF2B575B-5A53-4941-90F3-396A6A7ABC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25751" y="3744338"/>
            <a:ext cx="3479800" cy="1957388"/>
          </a:xfrm>
          <a:prstGeom prst="rect">
            <a:avLst/>
          </a:prstGeom>
          <a:ln w="127000" cap="flat">
            <a:solidFill>
              <a:srgbClr val="D9D9D9"/>
            </a:solidFill>
            <a:miter lim="800000"/>
          </a:ln>
          <a:effectLst>
            <a:outerShdw blurRad="190500" dist="25400" dir="5400000" sx="104000" sy="104000" kx="100000" ky="100000" algn="t" rotWithShape="0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 contourW="25400"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18C0FBD-2079-4710-925F-E025FB57DA5A}"/>
              </a:ext>
            </a:extLst>
          </p:cNvPr>
          <p:cNvSpPr txBox="1"/>
          <p:nvPr/>
        </p:nvSpPr>
        <p:spPr>
          <a:xfrm>
            <a:off x="9333106" y="870136"/>
            <a:ext cx="28321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00B050"/>
                </a:solidFill>
                <a:latin typeface="Accord Heavy SF" panose="020BE200000000000000" pitchFamily="34" charset="0"/>
              </a:rPr>
              <a:t>Winnie-the-Pooh doing kung fu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DB0A9DC-5138-4DA4-9B47-0D8F9A8075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030" y="3988010"/>
            <a:ext cx="2022658" cy="20226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0AAB2A-6906-4807-8B7A-69094D8F76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43419" y="3988009"/>
            <a:ext cx="1921564" cy="208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49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425267E-FD35-44DA-9336-149C5C65991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787824" y="2707668"/>
            <a:ext cx="1993327" cy="29940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3B926C-6D1F-49D8-A940-820428057FA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</a14:imgLayer>
                </a14:imgProps>
              </a:ext>
            </a:extLst>
          </a:blip>
          <a:srcRect l="3895" t="-1" b="25976"/>
          <a:stretch/>
        </p:blipFill>
        <p:spPr>
          <a:xfrm>
            <a:off x="-1" y="781335"/>
            <a:ext cx="9146575" cy="53229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DBC492-5939-4727-98C6-2633F93C530E}"/>
              </a:ext>
            </a:extLst>
          </p:cNvPr>
          <p:cNvSpPr txBox="1"/>
          <p:nvPr/>
        </p:nvSpPr>
        <p:spPr>
          <a:xfrm>
            <a:off x="927101" y="929186"/>
            <a:ext cx="7277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cord Heavy SF" panose="020BE200000000000000" pitchFamily="34" charset="0"/>
              </a:rPr>
              <a:t>X-Factor judge making strange bird noises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45604F-634E-4079-BDC2-D3B46C87EE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5714" y="4769344"/>
            <a:ext cx="2326886" cy="1163444"/>
          </a:xfrm>
          <a:prstGeom prst="rect">
            <a:avLst/>
          </a:prstGeom>
        </p:spPr>
      </p:pic>
      <p:pic>
        <p:nvPicPr>
          <p:cNvPr id="6" name="1 Minute Timer">
            <a:hlinkClick r:id="" action="ppaction://media"/>
            <a:extLst>
              <a:ext uri="{FF2B5EF4-FFF2-40B4-BE49-F238E27FC236}">
                <a16:creationId xmlns:a16="http://schemas.microsoft.com/office/drawing/2014/main" id="{AF2B575B-5A53-4941-90F3-396A6A7ABC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25751" y="3744338"/>
            <a:ext cx="3479800" cy="1957388"/>
          </a:xfrm>
          <a:prstGeom prst="rect">
            <a:avLst/>
          </a:prstGeom>
          <a:ln w="127000" cap="flat">
            <a:solidFill>
              <a:srgbClr val="D9D9D9"/>
            </a:solidFill>
            <a:miter lim="800000"/>
          </a:ln>
          <a:effectLst>
            <a:outerShdw blurRad="190500" dist="25400" dir="5400000" sx="104000" sy="104000" kx="100000" ky="100000" algn="t" rotWithShape="0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 contourW="25400"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18C0FBD-2079-4710-925F-E025FB57DA5A}"/>
              </a:ext>
            </a:extLst>
          </p:cNvPr>
          <p:cNvSpPr txBox="1"/>
          <p:nvPr/>
        </p:nvSpPr>
        <p:spPr>
          <a:xfrm>
            <a:off x="9333106" y="870136"/>
            <a:ext cx="28321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00B050"/>
                </a:solidFill>
                <a:latin typeface="Accord Heavy SF" panose="020BE200000000000000" pitchFamily="34" charset="0"/>
              </a:rPr>
              <a:t>Simon Cowell hooting like an owl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DB0A9DC-5138-4DA4-9B47-0D8F9A8075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030" y="3988010"/>
            <a:ext cx="2022658" cy="20226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0AAB2A-6906-4807-8B7A-69094D8F76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43419" y="3988009"/>
            <a:ext cx="1921564" cy="208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892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425267E-FD35-44DA-9336-149C5C65991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912927" y="2439796"/>
            <a:ext cx="1672458" cy="25086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3B926C-6D1F-49D8-A940-820428057FA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</a14:imgLayer>
                </a14:imgProps>
              </a:ext>
            </a:extLst>
          </a:blip>
          <a:srcRect l="3895" t="-1" b="25976"/>
          <a:stretch/>
        </p:blipFill>
        <p:spPr>
          <a:xfrm>
            <a:off x="-1" y="781335"/>
            <a:ext cx="9146575" cy="53229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DBC492-5939-4727-98C6-2633F93C530E}"/>
              </a:ext>
            </a:extLst>
          </p:cNvPr>
          <p:cNvSpPr txBox="1"/>
          <p:nvPr/>
        </p:nvSpPr>
        <p:spPr>
          <a:xfrm>
            <a:off x="927101" y="929186"/>
            <a:ext cx="72771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cord Heavy SF" panose="020BE200000000000000" pitchFamily="34" charset="0"/>
              </a:rPr>
              <a:t>J.K Rowling main character embracing a water based mammal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45604F-634E-4079-BDC2-D3B46C87EE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5714" y="4769344"/>
            <a:ext cx="2326886" cy="1163444"/>
          </a:xfrm>
          <a:prstGeom prst="rect">
            <a:avLst/>
          </a:prstGeom>
        </p:spPr>
      </p:pic>
      <p:pic>
        <p:nvPicPr>
          <p:cNvPr id="6" name="1 Minute Timer">
            <a:hlinkClick r:id="" action="ppaction://media"/>
            <a:extLst>
              <a:ext uri="{FF2B5EF4-FFF2-40B4-BE49-F238E27FC236}">
                <a16:creationId xmlns:a16="http://schemas.microsoft.com/office/drawing/2014/main" id="{AF2B575B-5A53-4941-90F3-396A6A7ABC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25751" y="3744338"/>
            <a:ext cx="3479800" cy="1957388"/>
          </a:xfrm>
          <a:prstGeom prst="rect">
            <a:avLst/>
          </a:prstGeom>
          <a:ln w="127000" cap="flat">
            <a:solidFill>
              <a:srgbClr val="D9D9D9"/>
            </a:solidFill>
            <a:miter lim="800000"/>
          </a:ln>
          <a:effectLst>
            <a:outerShdw blurRad="190500" dist="25400" dir="5400000" sx="104000" sy="104000" kx="100000" ky="100000" algn="t" rotWithShape="0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 contourW="25400"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18C0FBD-2079-4710-925F-E025FB57DA5A}"/>
              </a:ext>
            </a:extLst>
          </p:cNvPr>
          <p:cNvSpPr txBox="1"/>
          <p:nvPr/>
        </p:nvSpPr>
        <p:spPr>
          <a:xfrm>
            <a:off x="9333106" y="870136"/>
            <a:ext cx="28321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00B050"/>
                </a:solidFill>
                <a:latin typeface="Accord Heavy SF" panose="020BE200000000000000" pitchFamily="34" charset="0"/>
              </a:rPr>
              <a:t>Harry Potter cuddling an otter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DB0A9DC-5138-4DA4-9B47-0D8F9A8075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030" y="3988010"/>
            <a:ext cx="2022658" cy="20226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0AAB2A-6906-4807-8B7A-69094D8F76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43419" y="3988009"/>
            <a:ext cx="1921564" cy="208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009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425267E-FD35-44DA-9336-149C5C65991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649450" y="2406798"/>
            <a:ext cx="2199411" cy="25925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3B926C-6D1F-49D8-A940-820428057FA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</a14:imgLayer>
                </a14:imgProps>
              </a:ext>
            </a:extLst>
          </a:blip>
          <a:srcRect l="3895" t="-1" b="25976"/>
          <a:stretch/>
        </p:blipFill>
        <p:spPr>
          <a:xfrm>
            <a:off x="-1" y="781335"/>
            <a:ext cx="9146575" cy="53229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DBC492-5939-4727-98C6-2633F93C530E}"/>
              </a:ext>
            </a:extLst>
          </p:cNvPr>
          <p:cNvSpPr txBox="1"/>
          <p:nvPr/>
        </p:nvSpPr>
        <p:spPr>
          <a:xfrm>
            <a:off x="927101" y="929186"/>
            <a:ext cx="7277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cord Heavy SF" panose="020BE200000000000000" pitchFamily="34" charset="0"/>
              </a:rPr>
              <a:t>Golden Star Wars robot grows a hairdo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45604F-634E-4079-BDC2-D3B46C87EE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5714" y="4769344"/>
            <a:ext cx="2326886" cy="1163444"/>
          </a:xfrm>
          <a:prstGeom prst="rect">
            <a:avLst/>
          </a:prstGeom>
        </p:spPr>
      </p:pic>
      <p:pic>
        <p:nvPicPr>
          <p:cNvPr id="6" name="1 Minute Timer">
            <a:hlinkClick r:id="" action="ppaction://media"/>
            <a:extLst>
              <a:ext uri="{FF2B5EF4-FFF2-40B4-BE49-F238E27FC236}">
                <a16:creationId xmlns:a16="http://schemas.microsoft.com/office/drawing/2014/main" id="{AF2B575B-5A53-4941-90F3-396A6A7ABC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25751" y="3744338"/>
            <a:ext cx="3479800" cy="1957388"/>
          </a:xfrm>
          <a:prstGeom prst="rect">
            <a:avLst/>
          </a:prstGeom>
          <a:ln w="127000" cap="flat">
            <a:solidFill>
              <a:srgbClr val="D9D9D9"/>
            </a:solidFill>
            <a:miter lim="800000"/>
          </a:ln>
          <a:effectLst>
            <a:outerShdw blurRad="190500" dist="25400" dir="5400000" sx="104000" sy="104000" kx="100000" ky="100000" algn="t" rotWithShape="0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 contourW="25400"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18C0FBD-2079-4710-925F-E025FB57DA5A}"/>
              </a:ext>
            </a:extLst>
          </p:cNvPr>
          <p:cNvSpPr txBox="1"/>
          <p:nvPr/>
        </p:nvSpPr>
        <p:spPr>
          <a:xfrm>
            <a:off x="9333106" y="870136"/>
            <a:ext cx="28321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00B050"/>
                </a:solidFill>
                <a:latin typeface="Accord Heavy SF" panose="020BE200000000000000" pitchFamily="34" charset="0"/>
              </a:rPr>
              <a:t>C-3P0 growing an afro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DB0A9DC-5138-4DA4-9B47-0D8F9A8075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030" y="3988010"/>
            <a:ext cx="2022658" cy="20226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0AAB2A-6906-4807-8B7A-69094D8F76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43419" y="3988009"/>
            <a:ext cx="1921564" cy="208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373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A3B926C-6D1F-49D8-A940-820428057F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/>
                    </a14:imgEffect>
                  </a14:imgLayer>
                </a14:imgProps>
              </a:ext>
            </a:extLst>
          </a:blip>
          <a:srcRect l="3895" t="-1" b="25976"/>
          <a:stretch/>
        </p:blipFill>
        <p:spPr>
          <a:xfrm>
            <a:off x="-1" y="781335"/>
            <a:ext cx="9146575" cy="53229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DBC492-5939-4727-98C6-2633F93C530E}"/>
              </a:ext>
            </a:extLst>
          </p:cNvPr>
          <p:cNvSpPr txBox="1"/>
          <p:nvPr/>
        </p:nvSpPr>
        <p:spPr>
          <a:xfrm>
            <a:off x="927101" y="1587500"/>
            <a:ext cx="72771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cord Heavy SF" panose="020BE200000000000000" pitchFamily="34" charset="0"/>
              </a:rPr>
              <a:t>C-3P0’s pal has got a very bad cold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45604F-634E-4079-BDC2-D3B46C87EE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5714" y="4769344"/>
            <a:ext cx="2326886" cy="1163444"/>
          </a:xfrm>
          <a:prstGeom prst="rect">
            <a:avLst/>
          </a:prstGeom>
        </p:spPr>
      </p:pic>
      <p:pic>
        <p:nvPicPr>
          <p:cNvPr id="6" name="1 Minute Timer">
            <a:hlinkClick r:id="" action="ppaction://media"/>
            <a:extLst>
              <a:ext uri="{FF2B5EF4-FFF2-40B4-BE49-F238E27FC236}">
                <a16:creationId xmlns:a16="http://schemas.microsoft.com/office/drawing/2014/main" id="{AF2B575B-5A53-4941-90F3-396A6A7ABC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25751" y="3744338"/>
            <a:ext cx="3479800" cy="1957388"/>
          </a:xfrm>
          <a:prstGeom prst="rect">
            <a:avLst/>
          </a:prstGeom>
          <a:ln w="127000" cap="flat">
            <a:solidFill>
              <a:srgbClr val="D9D9D9"/>
            </a:solidFill>
            <a:miter lim="800000"/>
          </a:ln>
          <a:effectLst>
            <a:outerShdw blurRad="190500" dist="25400" dir="5400000" sx="104000" sy="104000" kx="100000" ky="100000" algn="t" rotWithShape="0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 contourW="25400"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18C0FBD-2079-4710-925F-E025FB57DA5A}"/>
              </a:ext>
            </a:extLst>
          </p:cNvPr>
          <p:cNvSpPr txBox="1"/>
          <p:nvPr/>
        </p:nvSpPr>
        <p:spPr>
          <a:xfrm>
            <a:off x="9359899" y="781335"/>
            <a:ext cx="28321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00B050"/>
                </a:solidFill>
                <a:latin typeface="Accord Heavy SF" panose="020BE200000000000000" pitchFamily="34" charset="0"/>
              </a:rPr>
              <a:t>R2-D2</a:t>
            </a:r>
          </a:p>
          <a:p>
            <a:pPr algn="ctr"/>
            <a:r>
              <a:rPr lang="en-GB" sz="4000" dirty="0">
                <a:solidFill>
                  <a:srgbClr val="00B050"/>
                </a:solidFill>
                <a:latin typeface="Accord Heavy SF" panose="020BE200000000000000" pitchFamily="34" charset="0"/>
              </a:rPr>
              <a:t>HAS GOT FLU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425267E-FD35-44DA-9336-149C5C6599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80807" y="2832100"/>
            <a:ext cx="1536700" cy="15367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DB0A9DC-5138-4DA4-9B47-0D8F9A8075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030" y="3988010"/>
            <a:ext cx="2022658" cy="20226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0AAB2A-6906-4807-8B7A-69094D8F76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43419" y="3988009"/>
            <a:ext cx="1921564" cy="208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649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425267E-FD35-44DA-9336-149C5C65991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619278" y="2570673"/>
            <a:ext cx="4259755" cy="28346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3B926C-6D1F-49D8-A940-820428057FA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</a14:imgLayer>
                </a14:imgProps>
              </a:ext>
            </a:extLst>
          </a:blip>
          <a:srcRect l="3895" t="-1" b="25976"/>
          <a:stretch/>
        </p:blipFill>
        <p:spPr>
          <a:xfrm>
            <a:off x="-1" y="781335"/>
            <a:ext cx="9146575" cy="53229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DBC492-5939-4727-98C6-2633F93C530E}"/>
              </a:ext>
            </a:extLst>
          </p:cNvPr>
          <p:cNvSpPr txBox="1"/>
          <p:nvPr/>
        </p:nvSpPr>
        <p:spPr>
          <a:xfrm>
            <a:off x="927101" y="929186"/>
            <a:ext cx="72771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cord Heavy SF" panose="020BE200000000000000" pitchFamily="34" charset="0"/>
              </a:rPr>
              <a:t>Popular hidden character in a book eating a summer treat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45604F-634E-4079-BDC2-D3B46C87EE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5714" y="4769344"/>
            <a:ext cx="2326886" cy="1163444"/>
          </a:xfrm>
          <a:prstGeom prst="rect">
            <a:avLst/>
          </a:prstGeom>
        </p:spPr>
      </p:pic>
      <p:pic>
        <p:nvPicPr>
          <p:cNvPr id="6" name="1 Minute Timer">
            <a:hlinkClick r:id="" action="ppaction://media"/>
            <a:extLst>
              <a:ext uri="{FF2B5EF4-FFF2-40B4-BE49-F238E27FC236}">
                <a16:creationId xmlns:a16="http://schemas.microsoft.com/office/drawing/2014/main" id="{AF2B575B-5A53-4941-90F3-396A6A7ABC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25751" y="3744338"/>
            <a:ext cx="3479800" cy="1957388"/>
          </a:xfrm>
          <a:prstGeom prst="rect">
            <a:avLst/>
          </a:prstGeom>
          <a:ln w="127000" cap="flat">
            <a:solidFill>
              <a:srgbClr val="D9D9D9"/>
            </a:solidFill>
            <a:miter lim="800000"/>
          </a:ln>
          <a:effectLst>
            <a:outerShdw blurRad="190500" dist="25400" dir="5400000" sx="104000" sy="104000" kx="100000" ky="100000" algn="t" rotWithShape="0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 contourW="25400"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18C0FBD-2079-4710-925F-E025FB57DA5A}"/>
              </a:ext>
            </a:extLst>
          </p:cNvPr>
          <p:cNvSpPr txBox="1"/>
          <p:nvPr/>
        </p:nvSpPr>
        <p:spPr>
          <a:xfrm>
            <a:off x="9333106" y="870136"/>
            <a:ext cx="28321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00B050"/>
                </a:solidFill>
                <a:latin typeface="Accord Heavy SF" panose="020BE200000000000000" pitchFamily="34" charset="0"/>
              </a:rPr>
              <a:t>Where’s Wally eating an ice lolly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DB0A9DC-5138-4DA4-9B47-0D8F9A8075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030" y="3988010"/>
            <a:ext cx="2022658" cy="20226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0AAB2A-6906-4807-8B7A-69094D8F76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43419" y="3988009"/>
            <a:ext cx="1921564" cy="208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34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425267E-FD35-44DA-9336-149C5C65991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793557" y="1844020"/>
            <a:ext cx="2167342" cy="40887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3B926C-6D1F-49D8-A940-820428057FA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</a14:imgLayer>
                </a14:imgProps>
              </a:ext>
            </a:extLst>
          </a:blip>
          <a:srcRect l="3895" t="-1" b="25976"/>
          <a:stretch/>
        </p:blipFill>
        <p:spPr>
          <a:xfrm>
            <a:off x="-1" y="781335"/>
            <a:ext cx="9146575" cy="53229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DBC492-5939-4727-98C6-2633F93C530E}"/>
              </a:ext>
            </a:extLst>
          </p:cNvPr>
          <p:cNvSpPr txBox="1"/>
          <p:nvPr/>
        </p:nvSpPr>
        <p:spPr>
          <a:xfrm>
            <a:off x="927101" y="929186"/>
            <a:ext cx="72771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cord Heavy SF" panose="020BE200000000000000" pitchFamily="34" charset="0"/>
              </a:rPr>
              <a:t>Space and Time traveller visiting a south American country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45604F-634E-4079-BDC2-D3B46C87EE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5714" y="4769344"/>
            <a:ext cx="2326886" cy="1163444"/>
          </a:xfrm>
          <a:prstGeom prst="rect">
            <a:avLst/>
          </a:prstGeom>
        </p:spPr>
      </p:pic>
      <p:pic>
        <p:nvPicPr>
          <p:cNvPr id="6" name="1 Minute Timer">
            <a:hlinkClick r:id="" action="ppaction://media"/>
            <a:extLst>
              <a:ext uri="{FF2B5EF4-FFF2-40B4-BE49-F238E27FC236}">
                <a16:creationId xmlns:a16="http://schemas.microsoft.com/office/drawing/2014/main" id="{AF2B575B-5A53-4941-90F3-396A6A7ABC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25751" y="3744338"/>
            <a:ext cx="3479800" cy="1957388"/>
          </a:xfrm>
          <a:prstGeom prst="rect">
            <a:avLst/>
          </a:prstGeom>
          <a:ln w="127000" cap="flat">
            <a:solidFill>
              <a:srgbClr val="D9D9D9"/>
            </a:solidFill>
            <a:miter lim="800000"/>
          </a:ln>
          <a:effectLst>
            <a:outerShdw blurRad="190500" dist="25400" dir="5400000" sx="104000" sy="104000" kx="100000" ky="100000" algn="t" rotWithShape="0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 contourW="25400"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18C0FBD-2079-4710-925F-E025FB57DA5A}"/>
              </a:ext>
            </a:extLst>
          </p:cNvPr>
          <p:cNvSpPr txBox="1"/>
          <p:nvPr/>
        </p:nvSpPr>
        <p:spPr>
          <a:xfrm>
            <a:off x="9333106" y="870136"/>
            <a:ext cx="28321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00B050"/>
                </a:solidFill>
                <a:latin typeface="Accord Heavy SF" panose="020BE200000000000000" pitchFamily="34" charset="0"/>
              </a:rPr>
              <a:t>Dr Who is in Peru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DB0A9DC-5138-4DA4-9B47-0D8F9A8075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030" y="3988010"/>
            <a:ext cx="2022658" cy="20226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0AAB2A-6906-4807-8B7A-69094D8F76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43419" y="3988009"/>
            <a:ext cx="1921564" cy="208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3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425267E-FD35-44DA-9336-149C5C6599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9116443" y="2916461"/>
            <a:ext cx="2901285" cy="20886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3B926C-6D1F-49D8-A940-820428057FA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/>
                    </a14:imgEffect>
                  </a14:imgLayer>
                </a14:imgProps>
              </a:ext>
            </a:extLst>
          </a:blip>
          <a:srcRect l="3895" t="-1" b="25976"/>
          <a:stretch/>
        </p:blipFill>
        <p:spPr>
          <a:xfrm>
            <a:off x="-1" y="781335"/>
            <a:ext cx="9146575" cy="53229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DBC492-5939-4727-98C6-2633F93C530E}"/>
              </a:ext>
            </a:extLst>
          </p:cNvPr>
          <p:cNvSpPr txBox="1"/>
          <p:nvPr/>
        </p:nvSpPr>
        <p:spPr>
          <a:xfrm>
            <a:off x="927101" y="929186"/>
            <a:ext cx="7277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cord Heavy SF" panose="020BE200000000000000" pitchFamily="34" charset="0"/>
              </a:rPr>
              <a:t>Disney icon has taking up shooting seasonal birds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45604F-634E-4079-BDC2-D3B46C87EE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85714" y="4769344"/>
            <a:ext cx="2326886" cy="1163444"/>
          </a:xfrm>
          <a:prstGeom prst="rect">
            <a:avLst/>
          </a:prstGeom>
        </p:spPr>
      </p:pic>
      <p:pic>
        <p:nvPicPr>
          <p:cNvPr id="6" name="1 Minute Timer">
            <a:hlinkClick r:id="" action="ppaction://media"/>
            <a:extLst>
              <a:ext uri="{FF2B5EF4-FFF2-40B4-BE49-F238E27FC236}">
                <a16:creationId xmlns:a16="http://schemas.microsoft.com/office/drawing/2014/main" id="{AF2B575B-5A53-4941-90F3-396A6A7ABC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825751" y="3744338"/>
            <a:ext cx="3479800" cy="1957388"/>
          </a:xfrm>
          <a:prstGeom prst="rect">
            <a:avLst/>
          </a:prstGeom>
          <a:ln w="127000" cap="flat">
            <a:solidFill>
              <a:srgbClr val="D9D9D9"/>
            </a:solidFill>
            <a:miter lim="800000"/>
          </a:ln>
          <a:effectLst>
            <a:outerShdw blurRad="190500" dist="25400" dir="5400000" sx="104000" sy="104000" kx="100000" ky="100000" algn="t" rotWithShape="0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 contourW="25400"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18C0FBD-2079-4710-925F-E025FB57DA5A}"/>
              </a:ext>
            </a:extLst>
          </p:cNvPr>
          <p:cNvSpPr txBox="1"/>
          <p:nvPr/>
        </p:nvSpPr>
        <p:spPr>
          <a:xfrm>
            <a:off x="9333106" y="870136"/>
            <a:ext cx="28321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00B050"/>
                </a:solidFill>
                <a:latin typeface="Accord Heavy SF" panose="020BE200000000000000" pitchFamily="34" charset="0"/>
              </a:rPr>
              <a:t>Mickey Mouse hunting grouse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DB0A9DC-5138-4DA4-9B47-0D8F9A8075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030" y="3988010"/>
            <a:ext cx="2022658" cy="20226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0AAB2A-6906-4807-8B7A-69094D8F76B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43419" y="3988009"/>
            <a:ext cx="1921564" cy="208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107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425267E-FD35-44DA-9336-149C5C65991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522249" y="2439796"/>
            <a:ext cx="2089672" cy="21369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3B926C-6D1F-49D8-A940-820428057FA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</a14:imgLayer>
                </a14:imgProps>
              </a:ext>
            </a:extLst>
          </a:blip>
          <a:srcRect l="3895" t="-1" b="25976"/>
          <a:stretch/>
        </p:blipFill>
        <p:spPr>
          <a:xfrm>
            <a:off x="-1" y="781335"/>
            <a:ext cx="9146575" cy="53229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DBC492-5939-4727-98C6-2633F93C530E}"/>
              </a:ext>
            </a:extLst>
          </p:cNvPr>
          <p:cNvSpPr txBox="1"/>
          <p:nvPr/>
        </p:nvSpPr>
        <p:spPr>
          <a:xfrm>
            <a:off x="927101" y="929186"/>
            <a:ext cx="72771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cord Heavy SF" panose="020BE200000000000000" pitchFamily="34" charset="0"/>
              </a:rPr>
              <a:t>50’s &amp; 60’s singer with big hair likes shaking a </a:t>
            </a:r>
            <a:r>
              <a:rPr lang="en-GB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cord Heavy SF" panose="020BE200000000000000" pitchFamily="34" charset="0"/>
              </a:rPr>
              <a:t>bodypart</a:t>
            </a:r>
            <a:endParaRPr lang="en-GB" sz="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ccord Heavy SF" panose="020BE2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45604F-634E-4079-BDC2-D3B46C87EE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5714" y="4769344"/>
            <a:ext cx="2326886" cy="1163444"/>
          </a:xfrm>
          <a:prstGeom prst="rect">
            <a:avLst/>
          </a:prstGeom>
        </p:spPr>
      </p:pic>
      <p:pic>
        <p:nvPicPr>
          <p:cNvPr id="6" name="1 Minute Timer">
            <a:hlinkClick r:id="" action="ppaction://media"/>
            <a:extLst>
              <a:ext uri="{FF2B5EF4-FFF2-40B4-BE49-F238E27FC236}">
                <a16:creationId xmlns:a16="http://schemas.microsoft.com/office/drawing/2014/main" id="{AF2B575B-5A53-4941-90F3-396A6A7ABC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25751" y="3744338"/>
            <a:ext cx="3479800" cy="1957388"/>
          </a:xfrm>
          <a:prstGeom prst="rect">
            <a:avLst/>
          </a:prstGeom>
          <a:ln w="127000" cap="flat">
            <a:solidFill>
              <a:srgbClr val="D9D9D9"/>
            </a:solidFill>
            <a:miter lim="800000"/>
          </a:ln>
          <a:effectLst>
            <a:outerShdw blurRad="190500" dist="25400" dir="5400000" sx="104000" sy="104000" kx="100000" ky="100000" algn="t" rotWithShape="0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 contourW="25400"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18C0FBD-2079-4710-925F-E025FB57DA5A}"/>
              </a:ext>
            </a:extLst>
          </p:cNvPr>
          <p:cNvSpPr txBox="1"/>
          <p:nvPr/>
        </p:nvSpPr>
        <p:spPr>
          <a:xfrm>
            <a:off x="9333106" y="870136"/>
            <a:ext cx="28321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00B050"/>
                </a:solidFill>
                <a:latin typeface="Accord Heavy SF" panose="020BE200000000000000" pitchFamily="34" charset="0"/>
              </a:rPr>
              <a:t>Elvis wiggling his pelvis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DB0A9DC-5138-4DA4-9B47-0D8F9A8075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030" y="3988010"/>
            <a:ext cx="2022658" cy="20226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0AAB2A-6906-4807-8B7A-69094D8F76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43419" y="3988009"/>
            <a:ext cx="1921564" cy="208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389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425267E-FD35-44DA-9336-149C5C65991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706679" y="2107358"/>
            <a:ext cx="2205921" cy="29436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3B926C-6D1F-49D8-A940-820428057FA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</a14:imgLayer>
                </a14:imgProps>
              </a:ext>
            </a:extLst>
          </a:blip>
          <a:srcRect l="3895" t="-1" b="25976"/>
          <a:stretch/>
        </p:blipFill>
        <p:spPr>
          <a:xfrm>
            <a:off x="-1" y="781335"/>
            <a:ext cx="9146575" cy="53229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DBC492-5939-4727-98C6-2633F93C530E}"/>
              </a:ext>
            </a:extLst>
          </p:cNvPr>
          <p:cNvSpPr txBox="1"/>
          <p:nvPr/>
        </p:nvSpPr>
        <p:spPr>
          <a:xfrm>
            <a:off x="927101" y="929186"/>
            <a:ext cx="7277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cord Heavy SF" panose="020BE200000000000000" pitchFamily="34" charset="0"/>
              </a:rPr>
              <a:t>Harry Potter Villain going for a hearing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45604F-634E-4079-BDC2-D3B46C87EE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5714" y="4769344"/>
            <a:ext cx="2326886" cy="1163444"/>
          </a:xfrm>
          <a:prstGeom prst="rect">
            <a:avLst/>
          </a:prstGeom>
        </p:spPr>
      </p:pic>
      <p:pic>
        <p:nvPicPr>
          <p:cNvPr id="6" name="1 Minute Timer">
            <a:hlinkClick r:id="" action="ppaction://media"/>
            <a:extLst>
              <a:ext uri="{FF2B5EF4-FFF2-40B4-BE49-F238E27FC236}">
                <a16:creationId xmlns:a16="http://schemas.microsoft.com/office/drawing/2014/main" id="{AF2B575B-5A53-4941-90F3-396A6A7ABC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25751" y="3744338"/>
            <a:ext cx="3479800" cy="1957388"/>
          </a:xfrm>
          <a:prstGeom prst="rect">
            <a:avLst/>
          </a:prstGeom>
          <a:ln w="127000" cap="flat">
            <a:solidFill>
              <a:srgbClr val="D9D9D9"/>
            </a:solidFill>
            <a:miter lim="800000"/>
          </a:ln>
          <a:effectLst>
            <a:outerShdw blurRad="190500" dist="25400" dir="5400000" sx="104000" sy="104000" kx="100000" ky="100000" algn="t" rotWithShape="0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 contourW="25400"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18C0FBD-2079-4710-925F-E025FB57DA5A}"/>
              </a:ext>
            </a:extLst>
          </p:cNvPr>
          <p:cNvSpPr txBox="1"/>
          <p:nvPr/>
        </p:nvSpPr>
        <p:spPr>
          <a:xfrm>
            <a:off x="9333106" y="870136"/>
            <a:ext cx="28321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00B050"/>
                </a:solidFill>
                <a:latin typeface="Accord Heavy SF" panose="020BE200000000000000" pitchFamily="34" charset="0"/>
              </a:rPr>
              <a:t>Voldemort going to court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DB0A9DC-5138-4DA4-9B47-0D8F9A8075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030" y="3988010"/>
            <a:ext cx="2022658" cy="20226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0AAB2A-6906-4807-8B7A-69094D8F76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43419" y="3988009"/>
            <a:ext cx="1921564" cy="208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63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425267E-FD35-44DA-9336-149C5C65991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451475" y="2932239"/>
            <a:ext cx="2713732" cy="2067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3B926C-6D1F-49D8-A940-820428057FA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</a14:imgLayer>
                </a14:imgProps>
              </a:ext>
            </a:extLst>
          </a:blip>
          <a:srcRect l="3895" t="-1" b="25976"/>
          <a:stretch/>
        </p:blipFill>
        <p:spPr>
          <a:xfrm>
            <a:off x="-1" y="781335"/>
            <a:ext cx="9146575" cy="53229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DBC492-5939-4727-98C6-2633F93C530E}"/>
              </a:ext>
            </a:extLst>
          </p:cNvPr>
          <p:cNvSpPr txBox="1"/>
          <p:nvPr/>
        </p:nvSpPr>
        <p:spPr>
          <a:xfrm>
            <a:off x="927101" y="929186"/>
            <a:ext cx="7277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cord Heavy SF" panose="020BE200000000000000" pitchFamily="34" charset="0"/>
              </a:rPr>
              <a:t>Popular green frog trying a new kind of shoe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45604F-634E-4079-BDC2-D3B46C87EE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5714" y="4769344"/>
            <a:ext cx="2326886" cy="1163444"/>
          </a:xfrm>
          <a:prstGeom prst="rect">
            <a:avLst/>
          </a:prstGeom>
        </p:spPr>
      </p:pic>
      <p:pic>
        <p:nvPicPr>
          <p:cNvPr id="6" name="1 Minute Timer">
            <a:hlinkClick r:id="" action="ppaction://media"/>
            <a:extLst>
              <a:ext uri="{FF2B5EF4-FFF2-40B4-BE49-F238E27FC236}">
                <a16:creationId xmlns:a16="http://schemas.microsoft.com/office/drawing/2014/main" id="{AF2B575B-5A53-4941-90F3-396A6A7ABC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25751" y="3744338"/>
            <a:ext cx="3479800" cy="1957388"/>
          </a:xfrm>
          <a:prstGeom prst="rect">
            <a:avLst/>
          </a:prstGeom>
          <a:ln w="127000" cap="flat">
            <a:solidFill>
              <a:srgbClr val="D9D9D9"/>
            </a:solidFill>
            <a:miter lim="800000"/>
          </a:ln>
          <a:effectLst>
            <a:outerShdw blurRad="190500" dist="25400" dir="5400000" sx="104000" sy="104000" kx="100000" ky="100000" algn="t" rotWithShape="0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 contourW="25400"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18C0FBD-2079-4710-925F-E025FB57DA5A}"/>
              </a:ext>
            </a:extLst>
          </p:cNvPr>
          <p:cNvSpPr txBox="1"/>
          <p:nvPr/>
        </p:nvSpPr>
        <p:spPr>
          <a:xfrm>
            <a:off x="9333106" y="870136"/>
            <a:ext cx="28321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00B050"/>
                </a:solidFill>
                <a:latin typeface="Accord Heavy SF" panose="020BE200000000000000" pitchFamily="34" charset="0"/>
              </a:rPr>
              <a:t>Kermit the Frog wearing a clog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DB0A9DC-5138-4DA4-9B47-0D8F9A8075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030" y="3988010"/>
            <a:ext cx="2022658" cy="20226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0AAB2A-6906-4807-8B7A-69094D8F76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43419" y="3988009"/>
            <a:ext cx="1921564" cy="208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146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425267E-FD35-44DA-9336-149C5C65991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451475" y="2932239"/>
            <a:ext cx="2713732" cy="2067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3B926C-6D1F-49D8-A940-820428057FA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</a14:imgLayer>
                </a14:imgProps>
              </a:ext>
            </a:extLst>
          </a:blip>
          <a:srcRect l="3895" t="-1" b="25976"/>
          <a:stretch/>
        </p:blipFill>
        <p:spPr>
          <a:xfrm>
            <a:off x="-1" y="781335"/>
            <a:ext cx="9146575" cy="53229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DBC492-5939-4727-98C6-2633F93C530E}"/>
              </a:ext>
            </a:extLst>
          </p:cNvPr>
          <p:cNvSpPr txBox="1"/>
          <p:nvPr/>
        </p:nvSpPr>
        <p:spPr>
          <a:xfrm>
            <a:off x="927101" y="929186"/>
            <a:ext cx="7277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cord Heavy SF" panose="020BE200000000000000" pitchFamily="34" charset="0"/>
              </a:rPr>
              <a:t>Disney water fowl using his HGV license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45604F-634E-4079-BDC2-D3B46C87EE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5714" y="4769344"/>
            <a:ext cx="2326886" cy="1163444"/>
          </a:xfrm>
          <a:prstGeom prst="rect">
            <a:avLst/>
          </a:prstGeom>
        </p:spPr>
      </p:pic>
      <p:pic>
        <p:nvPicPr>
          <p:cNvPr id="6" name="1 Minute Timer">
            <a:hlinkClick r:id="" action="ppaction://media"/>
            <a:extLst>
              <a:ext uri="{FF2B5EF4-FFF2-40B4-BE49-F238E27FC236}">
                <a16:creationId xmlns:a16="http://schemas.microsoft.com/office/drawing/2014/main" id="{AF2B575B-5A53-4941-90F3-396A6A7ABC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25751" y="3744338"/>
            <a:ext cx="3479800" cy="1957388"/>
          </a:xfrm>
          <a:prstGeom prst="rect">
            <a:avLst/>
          </a:prstGeom>
          <a:ln w="127000" cap="flat">
            <a:solidFill>
              <a:srgbClr val="D9D9D9"/>
            </a:solidFill>
            <a:miter lim="800000"/>
          </a:ln>
          <a:effectLst>
            <a:outerShdw blurRad="190500" dist="25400" dir="5400000" sx="104000" sy="104000" kx="100000" ky="100000" algn="t" rotWithShape="0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 contourW="25400"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18C0FBD-2079-4710-925F-E025FB57DA5A}"/>
              </a:ext>
            </a:extLst>
          </p:cNvPr>
          <p:cNvSpPr txBox="1"/>
          <p:nvPr/>
        </p:nvSpPr>
        <p:spPr>
          <a:xfrm>
            <a:off x="9333106" y="870136"/>
            <a:ext cx="28321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00B050"/>
                </a:solidFill>
                <a:latin typeface="Accord Heavy SF" panose="020BE200000000000000" pitchFamily="34" charset="0"/>
              </a:rPr>
              <a:t>Donald Duck driving a truck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DB0A9DC-5138-4DA4-9B47-0D8F9A8075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030" y="3988010"/>
            <a:ext cx="2022658" cy="20226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0AAB2A-6906-4807-8B7A-69094D8F76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43419" y="3988009"/>
            <a:ext cx="1921564" cy="208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153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425267E-FD35-44DA-9336-149C5C65991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451475" y="2403612"/>
            <a:ext cx="2713732" cy="19093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3B926C-6D1F-49D8-A940-820428057FA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</a14:imgLayer>
                </a14:imgProps>
              </a:ext>
            </a:extLst>
          </a:blip>
          <a:srcRect l="3895" t="-1" b="25976"/>
          <a:stretch/>
        </p:blipFill>
        <p:spPr>
          <a:xfrm>
            <a:off x="-1" y="781335"/>
            <a:ext cx="9146575" cy="53229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DBC492-5939-4727-98C6-2633F93C530E}"/>
              </a:ext>
            </a:extLst>
          </p:cNvPr>
          <p:cNvSpPr txBox="1"/>
          <p:nvPr/>
        </p:nvSpPr>
        <p:spPr>
          <a:xfrm>
            <a:off x="927101" y="929186"/>
            <a:ext cx="72771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cord Heavy SF" panose="020BE200000000000000" pitchFamily="34" charset="0"/>
              </a:rPr>
              <a:t>Mr Men Character with long arms eating a vegetable soaked in vinegar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45604F-634E-4079-BDC2-D3B46C87EE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5714" y="4769344"/>
            <a:ext cx="2326886" cy="1163444"/>
          </a:xfrm>
          <a:prstGeom prst="rect">
            <a:avLst/>
          </a:prstGeom>
        </p:spPr>
      </p:pic>
      <p:pic>
        <p:nvPicPr>
          <p:cNvPr id="6" name="1 Minute Timer">
            <a:hlinkClick r:id="" action="ppaction://media"/>
            <a:extLst>
              <a:ext uri="{FF2B5EF4-FFF2-40B4-BE49-F238E27FC236}">
                <a16:creationId xmlns:a16="http://schemas.microsoft.com/office/drawing/2014/main" id="{AF2B575B-5A53-4941-90F3-396A6A7ABC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25751" y="3744338"/>
            <a:ext cx="3479800" cy="1957388"/>
          </a:xfrm>
          <a:prstGeom prst="rect">
            <a:avLst/>
          </a:prstGeom>
          <a:ln w="127000" cap="flat">
            <a:solidFill>
              <a:srgbClr val="D9D9D9"/>
            </a:solidFill>
            <a:miter lim="800000"/>
          </a:ln>
          <a:effectLst>
            <a:outerShdw blurRad="190500" dist="25400" dir="5400000" sx="104000" sy="104000" kx="100000" ky="100000" algn="t" rotWithShape="0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 contourW="25400"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18C0FBD-2079-4710-925F-E025FB57DA5A}"/>
              </a:ext>
            </a:extLst>
          </p:cNvPr>
          <p:cNvSpPr txBox="1"/>
          <p:nvPr/>
        </p:nvSpPr>
        <p:spPr>
          <a:xfrm>
            <a:off x="9333106" y="870136"/>
            <a:ext cx="28321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00B050"/>
                </a:solidFill>
                <a:latin typeface="Accord Heavy SF" panose="020BE200000000000000" pitchFamily="34" charset="0"/>
              </a:rPr>
              <a:t>Mr Tickle eating a pickle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DB0A9DC-5138-4DA4-9B47-0D8F9A8075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030" y="3988010"/>
            <a:ext cx="2022658" cy="20226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0AAB2A-6906-4807-8B7A-69094D8F76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43419" y="3988009"/>
            <a:ext cx="1921564" cy="208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505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425267E-FD35-44DA-9336-149C5C65991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566290" y="2561472"/>
            <a:ext cx="2365732" cy="23657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3B926C-6D1F-49D8-A940-820428057FA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</a14:imgLayer>
                </a14:imgProps>
              </a:ext>
            </a:extLst>
          </a:blip>
          <a:srcRect l="3895" t="-1" b="25976"/>
          <a:stretch/>
        </p:blipFill>
        <p:spPr>
          <a:xfrm>
            <a:off x="-1" y="781335"/>
            <a:ext cx="9146575" cy="53229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DBC492-5939-4727-98C6-2633F93C530E}"/>
              </a:ext>
            </a:extLst>
          </p:cNvPr>
          <p:cNvSpPr txBox="1"/>
          <p:nvPr/>
        </p:nvSpPr>
        <p:spPr>
          <a:xfrm>
            <a:off x="927101" y="929186"/>
            <a:ext cx="72771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cord Heavy SF" panose="020BE200000000000000" pitchFamily="34" charset="0"/>
              </a:rPr>
              <a:t>Kim Kardashian’s husband has just revealed secrets to a priest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45604F-634E-4079-BDC2-D3B46C87EE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5714" y="4769344"/>
            <a:ext cx="2326886" cy="1163444"/>
          </a:xfrm>
          <a:prstGeom prst="rect">
            <a:avLst/>
          </a:prstGeom>
        </p:spPr>
      </p:pic>
      <p:pic>
        <p:nvPicPr>
          <p:cNvPr id="6" name="1 Minute Timer">
            <a:hlinkClick r:id="" action="ppaction://media"/>
            <a:extLst>
              <a:ext uri="{FF2B5EF4-FFF2-40B4-BE49-F238E27FC236}">
                <a16:creationId xmlns:a16="http://schemas.microsoft.com/office/drawing/2014/main" id="{AF2B575B-5A53-4941-90F3-396A6A7ABC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25751" y="3744338"/>
            <a:ext cx="3479800" cy="1957388"/>
          </a:xfrm>
          <a:prstGeom prst="rect">
            <a:avLst/>
          </a:prstGeom>
          <a:ln w="127000" cap="flat">
            <a:solidFill>
              <a:srgbClr val="D9D9D9"/>
            </a:solidFill>
            <a:miter lim="800000"/>
          </a:ln>
          <a:effectLst>
            <a:outerShdw blurRad="190500" dist="25400" dir="5400000" sx="104000" sy="104000" kx="100000" ky="100000" algn="t" rotWithShape="0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 contourW="25400"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18C0FBD-2079-4710-925F-E025FB57DA5A}"/>
              </a:ext>
            </a:extLst>
          </p:cNvPr>
          <p:cNvSpPr txBox="1"/>
          <p:nvPr/>
        </p:nvSpPr>
        <p:spPr>
          <a:xfrm>
            <a:off x="9333106" y="870136"/>
            <a:ext cx="28321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00B050"/>
                </a:solidFill>
                <a:latin typeface="Accord Heavy SF" panose="020BE200000000000000" pitchFamily="34" charset="0"/>
              </a:rPr>
              <a:t>Kanye West has confessed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DB0A9DC-5138-4DA4-9B47-0D8F9A8075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030" y="3988010"/>
            <a:ext cx="2022658" cy="20226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0AAB2A-6906-4807-8B7A-69094D8F76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43419" y="3988009"/>
            <a:ext cx="1921564" cy="208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79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425267E-FD35-44DA-9336-149C5C65991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993340" y="1972052"/>
            <a:ext cx="3511631" cy="37543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3B926C-6D1F-49D8-A940-820428057FA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</a14:imgLayer>
                </a14:imgProps>
              </a:ext>
            </a:extLst>
          </a:blip>
          <a:srcRect l="3895" t="-1" b="25976"/>
          <a:stretch/>
        </p:blipFill>
        <p:spPr>
          <a:xfrm>
            <a:off x="-1" y="781335"/>
            <a:ext cx="9146575" cy="53229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DBC492-5939-4727-98C6-2633F93C530E}"/>
              </a:ext>
            </a:extLst>
          </p:cNvPr>
          <p:cNvSpPr txBox="1"/>
          <p:nvPr/>
        </p:nvSpPr>
        <p:spPr>
          <a:xfrm>
            <a:off x="927101" y="929186"/>
            <a:ext cx="7277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cord Heavy SF" panose="020BE200000000000000" pitchFamily="34" charset="0"/>
              </a:rPr>
              <a:t>Elf actor in mortal danger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45604F-634E-4079-BDC2-D3B46C87EE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5714" y="4769344"/>
            <a:ext cx="2326886" cy="1163444"/>
          </a:xfrm>
          <a:prstGeom prst="rect">
            <a:avLst/>
          </a:prstGeom>
        </p:spPr>
      </p:pic>
      <p:pic>
        <p:nvPicPr>
          <p:cNvPr id="6" name="1 Minute Timer">
            <a:hlinkClick r:id="" action="ppaction://media"/>
            <a:extLst>
              <a:ext uri="{FF2B5EF4-FFF2-40B4-BE49-F238E27FC236}">
                <a16:creationId xmlns:a16="http://schemas.microsoft.com/office/drawing/2014/main" id="{AF2B575B-5A53-4941-90F3-396A6A7ABC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25751" y="3744338"/>
            <a:ext cx="3479800" cy="1957388"/>
          </a:xfrm>
          <a:prstGeom prst="rect">
            <a:avLst/>
          </a:prstGeom>
          <a:ln w="127000" cap="flat">
            <a:solidFill>
              <a:srgbClr val="D9D9D9"/>
            </a:solidFill>
            <a:miter lim="800000"/>
          </a:ln>
          <a:effectLst>
            <a:outerShdw blurRad="190500" dist="25400" dir="5400000" sx="104000" sy="104000" kx="100000" ky="100000" algn="t" rotWithShape="0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 contourW="25400"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18C0FBD-2079-4710-925F-E025FB57DA5A}"/>
              </a:ext>
            </a:extLst>
          </p:cNvPr>
          <p:cNvSpPr txBox="1"/>
          <p:nvPr/>
        </p:nvSpPr>
        <p:spPr>
          <a:xfrm>
            <a:off x="9333106" y="870136"/>
            <a:ext cx="28321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00B050"/>
                </a:solidFill>
                <a:latin typeface="Accord Heavy SF" panose="020BE200000000000000" pitchFamily="34" charset="0"/>
              </a:rPr>
              <a:t>Will Ferrell in peril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DB0A9DC-5138-4DA4-9B47-0D8F9A8075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030" y="3988010"/>
            <a:ext cx="2022658" cy="20226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0AAB2A-6906-4807-8B7A-69094D8F76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43419" y="3988009"/>
            <a:ext cx="1921564" cy="208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242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425267E-FD35-44DA-9336-149C5C65991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725100" y="2293268"/>
            <a:ext cx="2101698" cy="26009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3B926C-6D1F-49D8-A940-820428057FA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</a14:imgLayer>
                </a14:imgProps>
              </a:ext>
            </a:extLst>
          </a:blip>
          <a:srcRect l="3895" t="-1" b="25976"/>
          <a:stretch/>
        </p:blipFill>
        <p:spPr>
          <a:xfrm>
            <a:off x="-1" y="781335"/>
            <a:ext cx="9146575" cy="53229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DBC492-5939-4727-98C6-2633F93C530E}"/>
              </a:ext>
            </a:extLst>
          </p:cNvPr>
          <p:cNvSpPr txBox="1"/>
          <p:nvPr/>
        </p:nvSpPr>
        <p:spPr>
          <a:xfrm>
            <a:off x="934736" y="952480"/>
            <a:ext cx="72771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cord Heavy SF" panose="020BE200000000000000" pitchFamily="34" charset="0"/>
              </a:rPr>
              <a:t>The Lion from C.S. Lewis’ books is on holiday in Borat’s country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45604F-634E-4079-BDC2-D3B46C87EE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5714" y="4769344"/>
            <a:ext cx="2326886" cy="1163444"/>
          </a:xfrm>
          <a:prstGeom prst="rect">
            <a:avLst/>
          </a:prstGeom>
        </p:spPr>
      </p:pic>
      <p:pic>
        <p:nvPicPr>
          <p:cNvPr id="6" name="1 Minute Timer">
            <a:hlinkClick r:id="" action="ppaction://media"/>
            <a:extLst>
              <a:ext uri="{FF2B5EF4-FFF2-40B4-BE49-F238E27FC236}">
                <a16:creationId xmlns:a16="http://schemas.microsoft.com/office/drawing/2014/main" id="{AF2B575B-5A53-4941-90F3-396A6A7ABC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25751" y="3744338"/>
            <a:ext cx="3479800" cy="1957388"/>
          </a:xfrm>
          <a:prstGeom prst="rect">
            <a:avLst/>
          </a:prstGeom>
          <a:ln w="127000" cap="flat">
            <a:solidFill>
              <a:srgbClr val="D9D9D9"/>
            </a:solidFill>
            <a:miter lim="800000"/>
          </a:ln>
          <a:effectLst>
            <a:outerShdw blurRad="190500" dist="25400" dir="5400000" sx="104000" sy="104000" kx="100000" ky="100000" algn="t" rotWithShape="0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 contourW="25400"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18C0FBD-2079-4710-925F-E025FB57DA5A}"/>
              </a:ext>
            </a:extLst>
          </p:cNvPr>
          <p:cNvSpPr txBox="1"/>
          <p:nvPr/>
        </p:nvSpPr>
        <p:spPr>
          <a:xfrm>
            <a:off x="9359899" y="1216050"/>
            <a:ext cx="28321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00B050"/>
                </a:solidFill>
                <a:latin typeface="Accord Heavy SF" panose="020BE200000000000000" pitchFamily="34" charset="0"/>
              </a:rPr>
              <a:t>Aslan in Kazakhstan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DB0A9DC-5138-4DA4-9B47-0D8F9A8075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030" y="3988010"/>
            <a:ext cx="2022658" cy="20226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0AAB2A-6906-4807-8B7A-69094D8F76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43419" y="3988009"/>
            <a:ext cx="1921564" cy="208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298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425267E-FD35-44DA-9336-149C5C65991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993340" y="1972052"/>
            <a:ext cx="3511631" cy="37543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3B926C-6D1F-49D8-A940-820428057FA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</a14:imgLayer>
                </a14:imgProps>
              </a:ext>
            </a:extLst>
          </a:blip>
          <a:srcRect l="3895" t="-1" b="25976"/>
          <a:stretch/>
        </p:blipFill>
        <p:spPr>
          <a:xfrm>
            <a:off x="-1" y="781335"/>
            <a:ext cx="9146575" cy="53229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DBC492-5939-4727-98C6-2633F93C530E}"/>
              </a:ext>
            </a:extLst>
          </p:cNvPr>
          <p:cNvSpPr txBox="1"/>
          <p:nvPr/>
        </p:nvSpPr>
        <p:spPr>
          <a:xfrm>
            <a:off x="927101" y="929186"/>
            <a:ext cx="7277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cord Heavy SF" panose="020BE200000000000000" pitchFamily="34" charset="0"/>
              </a:rPr>
              <a:t>Elf actor in mortal danger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45604F-634E-4079-BDC2-D3B46C87EE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5714" y="4769344"/>
            <a:ext cx="2326886" cy="1163444"/>
          </a:xfrm>
          <a:prstGeom prst="rect">
            <a:avLst/>
          </a:prstGeom>
        </p:spPr>
      </p:pic>
      <p:pic>
        <p:nvPicPr>
          <p:cNvPr id="6" name="1 Minute Timer">
            <a:hlinkClick r:id="" action="ppaction://media"/>
            <a:extLst>
              <a:ext uri="{FF2B5EF4-FFF2-40B4-BE49-F238E27FC236}">
                <a16:creationId xmlns:a16="http://schemas.microsoft.com/office/drawing/2014/main" id="{AF2B575B-5A53-4941-90F3-396A6A7ABC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25751" y="3744338"/>
            <a:ext cx="3479800" cy="1957388"/>
          </a:xfrm>
          <a:prstGeom prst="rect">
            <a:avLst/>
          </a:prstGeom>
          <a:ln w="127000" cap="flat">
            <a:solidFill>
              <a:srgbClr val="D9D9D9"/>
            </a:solidFill>
            <a:miter lim="800000"/>
          </a:ln>
          <a:effectLst>
            <a:outerShdw blurRad="190500" dist="25400" dir="5400000" sx="104000" sy="104000" kx="100000" ky="100000" algn="t" rotWithShape="0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 contourW="25400"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18C0FBD-2079-4710-925F-E025FB57DA5A}"/>
              </a:ext>
            </a:extLst>
          </p:cNvPr>
          <p:cNvSpPr txBox="1"/>
          <p:nvPr/>
        </p:nvSpPr>
        <p:spPr>
          <a:xfrm>
            <a:off x="9333106" y="870136"/>
            <a:ext cx="28321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00B050"/>
                </a:solidFill>
                <a:latin typeface="Accord Heavy SF" panose="020BE200000000000000" pitchFamily="34" charset="0"/>
              </a:rPr>
              <a:t>Will Ferrell in peril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DB0A9DC-5138-4DA4-9B47-0D8F9A8075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030" y="3988010"/>
            <a:ext cx="2022658" cy="20226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0AAB2A-6906-4807-8B7A-69094D8F76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43419" y="3988009"/>
            <a:ext cx="1921564" cy="208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949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425267E-FD35-44DA-9336-149C5C65991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585714" y="3324038"/>
            <a:ext cx="2532808" cy="15794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3B926C-6D1F-49D8-A940-820428057FA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</a14:imgLayer>
                </a14:imgProps>
              </a:ext>
            </a:extLst>
          </a:blip>
          <a:srcRect l="3895" t="-1" b="25976"/>
          <a:stretch/>
        </p:blipFill>
        <p:spPr>
          <a:xfrm>
            <a:off x="-1" y="781335"/>
            <a:ext cx="9146575" cy="53229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DBC492-5939-4727-98C6-2633F93C530E}"/>
              </a:ext>
            </a:extLst>
          </p:cNvPr>
          <p:cNvSpPr txBox="1"/>
          <p:nvPr/>
        </p:nvSpPr>
        <p:spPr>
          <a:xfrm>
            <a:off x="934736" y="1479281"/>
            <a:ext cx="7277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cord Heavy SF" panose="020BE200000000000000" pitchFamily="34" charset="0"/>
              </a:rPr>
              <a:t>Sherlock and Dr Strange star dealing with an itch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45604F-634E-4079-BDC2-D3B46C87EE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5714" y="4769344"/>
            <a:ext cx="2326886" cy="1163444"/>
          </a:xfrm>
          <a:prstGeom prst="rect">
            <a:avLst/>
          </a:prstGeom>
        </p:spPr>
      </p:pic>
      <p:pic>
        <p:nvPicPr>
          <p:cNvPr id="6" name="1 Minute Timer">
            <a:hlinkClick r:id="" action="ppaction://media"/>
            <a:extLst>
              <a:ext uri="{FF2B5EF4-FFF2-40B4-BE49-F238E27FC236}">
                <a16:creationId xmlns:a16="http://schemas.microsoft.com/office/drawing/2014/main" id="{AF2B575B-5A53-4941-90F3-396A6A7ABC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25751" y="3744338"/>
            <a:ext cx="3479800" cy="1957388"/>
          </a:xfrm>
          <a:prstGeom prst="rect">
            <a:avLst/>
          </a:prstGeom>
          <a:ln w="127000" cap="flat">
            <a:solidFill>
              <a:srgbClr val="D9D9D9"/>
            </a:solidFill>
            <a:miter lim="800000"/>
          </a:ln>
          <a:effectLst>
            <a:outerShdw blurRad="190500" dist="25400" dir="5400000" sx="104000" sy="104000" kx="100000" ky="100000" algn="t" rotWithShape="0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 contourW="25400"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18C0FBD-2079-4710-925F-E025FB57DA5A}"/>
              </a:ext>
            </a:extLst>
          </p:cNvPr>
          <p:cNvSpPr txBox="1"/>
          <p:nvPr/>
        </p:nvSpPr>
        <p:spPr>
          <a:xfrm>
            <a:off x="9333106" y="870136"/>
            <a:ext cx="28321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00B050"/>
                </a:solidFill>
                <a:latin typeface="Accord Heavy SF" panose="020BE200000000000000" pitchFamily="34" charset="0"/>
              </a:rPr>
              <a:t>Benedict </a:t>
            </a:r>
            <a:r>
              <a:rPr lang="en-GB" sz="2800" dirty="0">
                <a:solidFill>
                  <a:srgbClr val="00B050"/>
                </a:solidFill>
                <a:latin typeface="Accord Heavy SF" panose="020BE200000000000000" pitchFamily="34" charset="0"/>
              </a:rPr>
              <a:t>Cumberbatch</a:t>
            </a:r>
            <a:r>
              <a:rPr lang="en-GB" sz="3200" dirty="0">
                <a:solidFill>
                  <a:srgbClr val="00B050"/>
                </a:solidFill>
                <a:latin typeface="Accord Heavy SF" panose="020BE200000000000000" pitchFamily="34" charset="0"/>
              </a:rPr>
              <a:t> having a scratch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DB0A9DC-5138-4DA4-9B47-0D8F9A8075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030" y="3988010"/>
            <a:ext cx="2022658" cy="20226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0AAB2A-6906-4807-8B7A-69094D8F76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43419" y="3988009"/>
            <a:ext cx="1921564" cy="208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523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425267E-FD35-44DA-9336-149C5C65991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027994" y="2116218"/>
            <a:ext cx="1885896" cy="27276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3B926C-6D1F-49D8-A940-820428057FA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</a14:imgLayer>
                </a14:imgProps>
              </a:ext>
            </a:extLst>
          </a:blip>
          <a:srcRect l="3895" t="-1" b="25976"/>
          <a:stretch/>
        </p:blipFill>
        <p:spPr>
          <a:xfrm>
            <a:off x="-1" y="781335"/>
            <a:ext cx="9146575" cy="53229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DBC492-5939-4727-98C6-2633F93C530E}"/>
              </a:ext>
            </a:extLst>
          </p:cNvPr>
          <p:cNvSpPr txBox="1"/>
          <p:nvPr/>
        </p:nvSpPr>
        <p:spPr>
          <a:xfrm>
            <a:off x="934736" y="1174670"/>
            <a:ext cx="72771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cord Heavy SF" panose="020BE200000000000000" pitchFamily="34" charset="0"/>
              </a:rPr>
              <a:t>Norse god with a big hammer has been riding a horse for too long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45604F-634E-4079-BDC2-D3B46C87EE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5714" y="4769344"/>
            <a:ext cx="2326886" cy="1163444"/>
          </a:xfrm>
          <a:prstGeom prst="rect">
            <a:avLst/>
          </a:prstGeom>
        </p:spPr>
      </p:pic>
      <p:pic>
        <p:nvPicPr>
          <p:cNvPr id="6" name="1 Minute Timer">
            <a:hlinkClick r:id="" action="ppaction://media"/>
            <a:extLst>
              <a:ext uri="{FF2B5EF4-FFF2-40B4-BE49-F238E27FC236}">
                <a16:creationId xmlns:a16="http://schemas.microsoft.com/office/drawing/2014/main" id="{AF2B575B-5A53-4941-90F3-396A6A7ABC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25751" y="3744338"/>
            <a:ext cx="3479800" cy="1957388"/>
          </a:xfrm>
          <a:prstGeom prst="rect">
            <a:avLst/>
          </a:prstGeom>
          <a:ln w="127000" cap="flat">
            <a:solidFill>
              <a:srgbClr val="D9D9D9"/>
            </a:solidFill>
            <a:miter lim="800000"/>
          </a:ln>
          <a:effectLst>
            <a:outerShdw blurRad="190500" dist="25400" dir="5400000" sx="104000" sy="104000" kx="100000" ky="100000" algn="t" rotWithShape="0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 contourW="25400"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18C0FBD-2079-4710-925F-E025FB57DA5A}"/>
              </a:ext>
            </a:extLst>
          </p:cNvPr>
          <p:cNvSpPr txBox="1"/>
          <p:nvPr/>
        </p:nvSpPr>
        <p:spPr>
          <a:xfrm>
            <a:off x="9333106" y="870136"/>
            <a:ext cx="28321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00B050"/>
                </a:solidFill>
                <a:latin typeface="Accord Heavy SF" panose="020BE200000000000000" pitchFamily="34" charset="0"/>
              </a:rPr>
              <a:t>Thor is saddle sore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DB0A9DC-5138-4DA4-9B47-0D8F9A8075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030" y="3988010"/>
            <a:ext cx="2022658" cy="20226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0AAB2A-6906-4807-8B7A-69094D8F76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43419" y="3988009"/>
            <a:ext cx="1921564" cy="208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78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425267E-FD35-44DA-9336-149C5C6599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9475335" y="2377358"/>
            <a:ext cx="2547641" cy="21032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3B926C-6D1F-49D8-A940-820428057FA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/>
                    </a14:imgEffect>
                  </a14:imgLayer>
                </a14:imgProps>
              </a:ext>
            </a:extLst>
          </a:blip>
          <a:srcRect l="3895" t="-1" b="25976"/>
          <a:stretch/>
        </p:blipFill>
        <p:spPr>
          <a:xfrm>
            <a:off x="-1" y="781335"/>
            <a:ext cx="9146575" cy="53229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DBC492-5939-4727-98C6-2633F93C530E}"/>
              </a:ext>
            </a:extLst>
          </p:cNvPr>
          <p:cNvSpPr txBox="1"/>
          <p:nvPr/>
        </p:nvSpPr>
        <p:spPr>
          <a:xfrm>
            <a:off x="934736" y="1174670"/>
            <a:ext cx="72771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cord Heavy SF" panose="020BE200000000000000" pitchFamily="34" charset="0"/>
              </a:rPr>
              <a:t>Winnie-the-</a:t>
            </a:r>
            <a:r>
              <a:rPr lang="en-GB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cord Heavy SF" panose="020BE200000000000000" pitchFamily="34" charset="0"/>
              </a:rPr>
              <a:t>Pooh’s</a:t>
            </a:r>
            <a:r>
              <a:rPr lang="en-GB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cord Heavy SF" panose="020BE200000000000000" pitchFamily="34" charset="0"/>
              </a:rPr>
              <a:t> grumpy donkey friend said a rude word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45604F-634E-4079-BDC2-D3B46C87EE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85714" y="4769344"/>
            <a:ext cx="2326886" cy="1163444"/>
          </a:xfrm>
          <a:prstGeom prst="rect">
            <a:avLst/>
          </a:prstGeom>
        </p:spPr>
      </p:pic>
      <p:pic>
        <p:nvPicPr>
          <p:cNvPr id="6" name="1 Minute Timer">
            <a:hlinkClick r:id="" action="ppaction://media"/>
            <a:extLst>
              <a:ext uri="{FF2B5EF4-FFF2-40B4-BE49-F238E27FC236}">
                <a16:creationId xmlns:a16="http://schemas.microsoft.com/office/drawing/2014/main" id="{AF2B575B-5A53-4941-90F3-396A6A7ABC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825751" y="3744338"/>
            <a:ext cx="3479800" cy="1957388"/>
          </a:xfrm>
          <a:prstGeom prst="rect">
            <a:avLst/>
          </a:prstGeom>
          <a:ln w="127000" cap="flat">
            <a:solidFill>
              <a:srgbClr val="D9D9D9"/>
            </a:solidFill>
            <a:miter lim="800000"/>
          </a:ln>
          <a:effectLst>
            <a:outerShdw blurRad="190500" dist="25400" dir="5400000" sx="104000" sy="104000" kx="100000" ky="100000" algn="t" rotWithShape="0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 contourW="25400"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18C0FBD-2079-4710-925F-E025FB57DA5A}"/>
              </a:ext>
            </a:extLst>
          </p:cNvPr>
          <p:cNvSpPr txBox="1"/>
          <p:nvPr/>
        </p:nvSpPr>
        <p:spPr>
          <a:xfrm>
            <a:off x="9333106" y="870136"/>
            <a:ext cx="28321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00B050"/>
                </a:solidFill>
                <a:latin typeface="Accord Heavy SF" panose="020BE200000000000000" pitchFamily="34" charset="0"/>
              </a:rPr>
              <a:t>Eeyore swore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DB0A9DC-5138-4DA4-9B47-0D8F9A8075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030" y="3988010"/>
            <a:ext cx="2022658" cy="20226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0AAB2A-6906-4807-8B7A-69094D8F76B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43419" y="3988009"/>
            <a:ext cx="1921564" cy="208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151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425267E-FD35-44DA-9336-149C5C65991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837917" y="2932239"/>
            <a:ext cx="1921564" cy="24975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3B926C-6D1F-49D8-A940-820428057FA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</a14:imgLayer>
                </a14:imgProps>
              </a:ext>
            </a:extLst>
          </a:blip>
          <a:srcRect l="3895" t="-1" b="25976"/>
          <a:stretch/>
        </p:blipFill>
        <p:spPr>
          <a:xfrm>
            <a:off x="-1" y="781335"/>
            <a:ext cx="9146575" cy="53229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DBC492-5939-4727-98C6-2633F93C530E}"/>
              </a:ext>
            </a:extLst>
          </p:cNvPr>
          <p:cNvSpPr txBox="1"/>
          <p:nvPr/>
        </p:nvSpPr>
        <p:spPr>
          <a:xfrm>
            <a:off x="934736" y="1174670"/>
            <a:ext cx="72771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cord Heavy SF" panose="020BE200000000000000" pitchFamily="34" charset="0"/>
              </a:rPr>
              <a:t>Star of ‘Snakes On A Plane’ sounding a loud warning hooter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45604F-634E-4079-BDC2-D3B46C87EE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5714" y="4769344"/>
            <a:ext cx="2326886" cy="1163444"/>
          </a:xfrm>
          <a:prstGeom prst="rect">
            <a:avLst/>
          </a:prstGeom>
        </p:spPr>
      </p:pic>
      <p:pic>
        <p:nvPicPr>
          <p:cNvPr id="6" name="1 Minute Timer">
            <a:hlinkClick r:id="" action="ppaction://media"/>
            <a:extLst>
              <a:ext uri="{FF2B5EF4-FFF2-40B4-BE49-F238E27FC236}">
                <a16:creationId xmlns:a16="http://schemas.microsoft.com/office/drawing/2014/main" id="{AF2B575B-5A53-4941-90F3-396A6A7ABC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25751" y="3744338"/>
            <a:ext cx="3479800" cy="1957388"/>
          </a:xfrm>
          <a:prstGeom prst="rect">
            <a:avLst/>
          </a:prstGeom>
          <a:ln w="127000" cap="flat">
            <a:solidFill>
              <a:srgbClr val="D9D9D9"/>
            </a:solidFill>
            <a:miter lim="800000"/>
          </a:ln>
          <a:effectLst>
            <a:outerShdw blurRad="190500" dist="25400" dir="5400000" sx="104000" sy="104000" kx="100000" ky="100000" algn="t" rotWithShape="0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 contourW="25400"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18C0FBD-2079-4710-925F-E025FB57DA5A}"/>
              </a:ext>
            </a:extLst>
          </p:cNvPr>
          <p:cNvSpPr txBox="1"/>
          <p:nvPr/>
        </p:nvSpPr>
        <p:spPr>
          <a:xfrm>
            <a:off x="9333106" y="870136"/>
            <a:ext cx="28321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00B050"/>
                </a:solidFill>
                <a:latin typeface="Accord Heavy SF" panose="020BE200000000000000" pitchFamily="34" charset="0"/>
              </a:rPr>
              <a:t>Samuel L Jackson using a klaxon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DB0A9DC-5138-4DA4-9B47-0D8F9A8075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030" y="3988010"/>
            <a:ext cx="2022658" cy="20226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0AAB2A-6906-4807-8B7A-69094D8F76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43419" y="3988009"/>
            <a:ext cx="1921564" cy="208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42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425267E-FD35-44DA-9336-149C5C65991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842063" y="2513200"/>
            <a:ext cx="2130263" cy="20886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3B926C-6D1F-49D8-A940-820428057FA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</a14:imgLayer>
                </a14:imgProps>
              </a:ext>
            </a:extLst>
          </a:blip>
          <a:srcRect l="3895" t="-1" b="25976"/>
          <a:stretch/>
        </p:blipFill>
        <p:spPr>
          <a:xfrm>
            <a:off x="-1" y="781335"/>
            <a:ext cx="9146575" cy="53229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DBC492-5939-4727-98C6-2633F93C530E}"/>
              </a:ext>
            </a:extLst>
          </p:cNvPr>
          <p:cNvSpPr txBox="1"/>
          <p:nvPr/>
        </p:nvSpPr>
        <p:spPr>
          <a:xfrm>
            <a:off x="934736" y="901515"/>
            <a:ext cx="72771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cord Heavy SF" panose="020BE200000000000000" pitchFamily="34" charset="0"/>
              </a:rPr>
              <a:t>Yellow henchmen from ‘Despicable Me’ aren’t afraid to voice their thoughts on any subject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45604F-634E-4079-BDC2-D3B46C87EE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5714" y="4769344"/>
            <a:ext cx="2326886" cy="1163444"/>
          </a:xfrm>
          <a:prstGeom prst="rect">
            <a:avLst/>
          </a:prstGeom>
        </p:spPr>
      </p:pic>
      <p:pic>
        <p:nvPicPr>
          <p:cNvPr id="6" name="1 Minute Timer">
            <a:hlinkClick r:id="" action="ppaction://media"/>
            <a:extLst>
              <a:ext uri="{FF2B5EF4-FFF2-40B4-BE49-F238E27FC236}">
                <a16:creationId xmlns:a16="http://schemas.microsoft.com/office/drawing/2014/main" id="{AF2B575B-5A53-4941-90F3-396A6A7ABC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25751" y="3744338"/>
            <a:ext cx="3479800" cy="1957388"/>
          </a:xfrm>
          <a:prstGeom prst="rect">
            <a:avLst/>
          </a:prstGeom>
          <a:ln w="127000" cap="flat">
            <a:solidFill>
              <a:srgbClr val="D9D9D9"/>
            </a:solidFill>
            <a:miter lim="800000"/>
          </a:ln>
          <a:effectLst>
            <a:outerShdw blurRad="190500" dist="25400" dir="5400000" sx="104000" sy="104000" kx="100000" ky="100000" algn="t" rotWithShape="0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 contourW="25400"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18C0FBD-2079-4710-925F-E025FB57DA5A}"/>
              </a:ext>
            </a:extLst>
          </p:cNvPr>
          <p:cNvSpPr txBox="1"/>
          <p:nvPr/>
        </p:nvSpPr>
        <p:spPr>
          <a:xfrm>
            <a:off x="9333106" y="870136"/>
            <a:ext cx="28321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00B050"/>
                </a:solidFill>
                <a:latin typeface="Accord Heavy SF" panose="020BE200000000000000" pitchFamily="34" charset="0"/>
              </a:rPr>
              <a:t>Minions have strong opinions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DB0A9DC-5138-4DA4-9B47-0D8F9A8075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030" y="3988010"/>
            <a:ext cx="2022658" cy="20226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0AAB2A-6906-4807-8B7A-69094D8F76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43419" y="3988009"/>
            <a:ext cx="1921564" cy="208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301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TM03457475[[fn=Frame]]</Template>
  <TotalTime>357</TotalTime>
  <Words>635</Words>
  <Application>Microsoft Office PowerPoint</Application>
  <PresentationFormat>Widescreen</PresentationFormat>
  <Paragraphs>86</Paragraphs>
  <Slides>40</Slides>
  <Notes>0</Notes>
  <HiddenSlides>0</HiddenSlides>
  <MMClips>38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Accord Heavy SF</vt:lpstr>
      <vt:lpstr>Corbel</vt:lpstr>
      <vt:lpstr>DomCasual BT</vt:lpstr>
      <vt:lpstr>Wingdings 2</vt:lpstr>
      <vt:lpstr>Frame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 Ogden</dc:creator>
  <cp:lastModifiedBy>Julian Greer</cp:lastModifiedBy>
  <cp:revision>14</cp:revision>
  <dcterms:created xsi:type="dcterms:W3CDTF">2021-01-24T07:59:16Z</dcterms:created>
  <dcterms:modified xsi:type="dcterms:W3CDTF">2021-01-24T14:24:35Z</dcterms:modified>
</cp:coreProperties>
</file>