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94710"/>
  </p:normalViewPr>
  <p:slideViewPr>
    <p:cSldViewPr snapToGrid="0" snapToObjects="1" showGuides="1">
      <p:cViewPr varScale="1">
        <p:scale>
          <a:sx n="64" d="100"/>
          <a:sy n="64" d="100"/>
        </p:scale>
        <p:origin x="732" y="4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35B20-2C65-1540-9218-9DE35A4E99CD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98F38-5009-C845-90E0-42EF273E8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09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85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0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112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0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670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461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432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5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860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058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22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8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43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0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6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38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54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98F38-5009-C845-90E0-42EF273E80A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66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EEB0-F9B5-114A-B68F-EA2BBE734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121E6-ED4B-A745-AB63-281ECD1CF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5E3E7-028C-3544-9670-9E2F40AB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83BE-2F4F-EF4C-8138-7A4A0F24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D9E9E-FB97-E547-8283-2EB603F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35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28F5-E740-294A-8273-8F5F6FB3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47EB2-E4B5-9F4C-8085-13DF3EA52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82DB7-EC37-974E-BB0E-95811534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3C10-C15C-D141-B53C-D88C530D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A3F7B-BCA2-E244-96C4-A8EF847A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13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ADCA8-F23F-A64E-BBC8-A7F6AA069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237E0-09D3-1840-8819-908AE53AA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2F90B-D41E-374B-9613-995706D0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04FA4-13E9-0A49-BF2C-AA9879B73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1193C-0D0A-454E-88BA-0F8C65A0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0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C6A6-5F33-7941-BA68-2EB7FF22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9727-F2EA-8240-BC5D-5B9CBA624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79FA1-B0C0-E74E-A029-0897970F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90AD2-BCD0-FA4A-944E-6646EC9B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275A0-747E-5D4F-B30B-CB1410BF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3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97C1-2357-E341-90FF-392A162F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DB0F0-82AA-4A4F-AC45-9F0350BCA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7A967-B978-1B42-AA99-A81814E2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52D31-63D6-2F4F-9B2D-D91AE47D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8001-A05D-AF47-878E-16B2867B8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80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2856-85FB-F340-85FA-EE2CE670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C09C-B3A6-9C44-858F-FE5B39FE3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1923A-F6FF-2A4E-ACC6-5CD1339B2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95185-FAF9-504E-848D-150F63B0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C981-B512-9F4E-BA8A-B71817F3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605E2-2BF8-FD45-8493-491A11AF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6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C0F9-4AF8-A248-98A1-B83C3286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2E9A2-AD68-F744-BA49-94FA2C85E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96001-C2E7-334C-8CA6-59F839E51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3C0DF-03CD-4F4E-8EA9-0E06275AD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A883F-9251-EF45-ABBA-1B8BB01AF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3297E-08C2-0843-897A-E3C4EF1A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BF2191-F4CA-AA40-A761-461E37FB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EABE2-B383-0244-9134-B4252D86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78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BDDC-D2F4-D046-91B1-84297875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C8E82-0DE9-9945-B14B-5C1EAB72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3AFE9-7E27-124F-8A25-B4FB66F4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6EB0D-D7E5-8543-B3C6-2D68BB11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66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C4D96-8EF2-3047-8797-7DBDB3442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8BD36-9F01-E344-A598-78F0D678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393CE-1A06-3E4C-B052-598DFAF4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25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10A7-151E-D04A-AD2E-FA007BAC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64208-FB85-1549-AAFA-25DA46963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A34BD-4EF0-094E-9AF2-70CB845D6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53A46-3ED7-3745-A1FE-C5AF346A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C49F4-7A9D-3441-AFDC-5735176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3ECA4-D003-324D-B4C2-85F705F1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22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90D5-AF92-B741-A762-F72C24A9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99F9D-C69C-A142-AF9C-D4BFEDCCA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FACAE-360C-954C-894E-474DE196B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DB1A6-7598-E942-85A2-318DF9E7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CAE97-5142-1840-98CD-BF86E1F5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32462-83C6-8548-A58E-C5AE9B39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218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30845-D64C-9C41-A927-586FAA7F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97A3D-6C6B-7A47-A5D8-F1E5C2159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31397-0FCF-3149-A3D5-F71FF2D69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F49C3-4B15-354D-8982-3E7E1E9D4675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6223A-A1DE-D748-B201-AFA9652AA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C18C0-7606-9341-80D3-B4A006C5E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80B85-75C4-D646-89FA-30B846CF1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25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E7E39A-C185-2941-8BC3-1DD77E1A63D8}"/>
              </a:ext>
            </a:extLst>
          </p:cNvPr>
          <p:cNvSpPr/>
          <p:nvPr/>
        </p:nvSpPr>
        <p:spPr>
          <a:xfrm>
            <a:off x="3925373" y="2444866"/>
            <a:ext cx="4341253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ROUND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2973512" y="3687157"/>
            <a:ext cx="6051016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GUESS THE CHARACTER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8C038-4187-4705-9360-9D8315D39907}"/>
              </a:ext>
            </a:extLst>
          </p:cNvPr>
          <p:cNvSpPr txBox="1"/>
          <p:nvPr/>
        </p:nvSpPr>
        <p:spPr>
          <a:xfrm>
            <a:off x="2534478" y="954157"/>
            <a:ext cx="9561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FFF00"/>
                </a:solidFill>
              </a:rPr>
              <a:t>STAR WARS QUIZ</a:t>
            </a:r>
          </a:p>
        </p:txBody>
      </p:sp>
    </p:spTree>
    <p:extLst>
      <p:ext uri="{BB962C8B-B14F-4D97-AF65-F5344CB8AC3E}">
        <p14:creationId xmlns:p14="http://schemas.microsoft.com/office/powerpoint/2010/main" val="2872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4613864" y="168103"/>
            <a:ext cx="2964273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 AM 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1" y="5821548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BOBA FETT</a:t>
            </a:r>
          </a:p>
          <a:p>
            <a:endParaRPr lang="en-GB" sz="44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pic>
        <p:nvPicPr>
          <p:cNvPr id="15362" name="Picture 2" descr="Who is Boba Fett? Its importance in The Mandalorian? - Light Home">
            <a:extLst>
              <a:ext uri="{FF2B5EF4-FFF2-40B4-BE49-F238E27FC236}">
                <a16:creationId xmlns:a16="http://schemas.microsoft.com/office/drawing/2014/main" id="{9DEE5B1A-1058-B04F-9002-2A66D29F2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18" y="1579418"/>
            <a:ext cx="5642672" cy="333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ho is Boba Fett? Its importance in The Mandalorian? - Light Home">
            <a:extLst>
              <a:ext uri="{FF2B5EF4-FFF2-40B4-BE49-F238E27FC236}">
                <a16:creationId xmlns:a16="http://schemas.microsoft.com/office/drawing/2014/main" id="{707DAFF4-2375-A645-ACD8-E0CE44C08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t="24708" r="44031" b="42863"/>
          <a:stretch/>
        </p:blipFill>
        <p:spPr bwMode="auto">
          <a:xfrm>
            <a:off x="2225963" y="2669213"/>
            <a:ext cx="1446551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6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4613864" y="168103"/>
            <a:ext cx="2964273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 AM 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1" y="5821548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PRINCESS LEIA</a:t>
            </a:r>
          </a:p>
          <a:p>
            <a:endParaRPr lang="en-GB" sz="44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pic>
        <p:nvPicPr>
          <p:cNvPr id="17410" name="Picture 2" descr="Princess Leia | Carrie fisher, Prinzessin leia, Promis">
            <a:extLst>
              <a:ext uri="{FF2B5EF4-FFF2-40B4-BE49-F238E27FC236}">
                <a16:creationId xmlns:a16="http://schemas.microsoft.com/office/drawing/2014/main" id="{6FBE068A-5A2D-3C4F-9C41-ADB80CF9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91" y="792319"/>
            <a:ext cx="3995882" cy="589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incess Leia | Carrie fisher, Prinzessin leia, Promis">
            <a:extLst>
              <a:ext uri="{FF2B5EF4-FFF2-40B4-BE49-F238E27FC236}">
                <a16:creationId xmlns:a16="http://schemas.microsoft.com/office/drawing/2014/main" id="{A6EB059A-88BF-C64A-8C0B-762BAA959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0882" r="68074" b="70888"/>
          <a:stretch/>
        </p:blipFill>
        <p:spPr bwMode="auto">
          <a:xfrm>
            <a:off x="2179781" y="2701461"/>
            <a:ext cx="1450110" cy="14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8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4613864" y="168103"/>
            <a:ext cx="2964273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 AM 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1" y="5821548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HAN SOLO</a:t>
            </a:r>
          </a:p>
        </p:txBody>
      </p:sp>
      <p:pic>
        <p:nvPicPr>
          <p:cNvPr id="19458" name="Picture 2" descr="a long time ago | Han solo costume, Star wars han solo, Star wars costumes">
            <a:extLst>
              <a:ext uri="{FF2B5EF4-FFF2-40B4-BE49-F238E27FC236}">
                <a16:creationId xmlns:a16="http://schemas.microsoft.com/office/drawing/2014/main" id="{27C220E8-ABE5-6C40-B56B-9F3EE03E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16" y="875989"/>
            <a:ext cx="3329927" cy="550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long time ago | Han solo costume, Star wars han solo, Star wars costumes">
            <a:extLst>
              <a:ext uri="{FF2B5EF4-FFF2-40B4-BE49-F238E27FC236}">
                <a16:creationId xmlns:a16="http://schemas.microsoft.com/office/drawing/2014/main" id="{F8CF13A9-5CBE-3F4E-95F9-009C1BF76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t="67586" r="32052" b="12799"/>
          <a:stretch/>
        </p:blipFill>
        <p:spPr bwMode="auto">
          <a:xfrm>
            <a:off x="2198255" y="2669213"/>
            <a:ext cx="1446550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2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E7E39A-C185-2941-8BC3-1DD77E1A63D8}"/>
              </a:ext>
            </a:extLst>
          </p:cNvPr>
          <p:cNvSpPr/>
          <p:nvPr/>
        </p:nvSpPr>
        <p:spPr>
          <a:xfrm>
            <a:off x="3599964" y="2444866"/>
            <a:ext cx="4992072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ROUND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34434" y="3687157"/>
            <a:ext cx="472918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NAME THE CRAFT?</a:t>
            </a:r>
          </a:p>
        </p:txBody>
      </p:sp>
    </p:spTree>
    <p:extLst>
      <p:ext uri="{BB962C8B-B14F-4D97-AF65-F5344CB8AC3E}">
        <p14:creationId xmlns:p14="http://schemas.microsoft.com/office/powerpoint/2010/main" val="993470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11189" y="168103"/>
            <a:ext cx="49696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NAME THE CRAFT?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Y WING</a:t>
            </a:r>
          </a:p>
          <a:p>
            <a:pPr algn="ctr"/>
            <a:endParaRPr lang="en-GB" sz="44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pic>
        <p:nvPicPr>
          <p:cNvPr id="21506" name="Picture 2" descr="Y-wing Starfighter | StarWars.com">
            <a:extLst>
              <a:ext uri="{FF2B5EF4-FFF2-40B4-BE49-F238E27FC236}">
                <a16:creationId xmlns:a16="http://schemas.microsoft.com/office/drawing/2014/main" id="{715BD6D2-01D2-5A4D-A5BA-E9AEE5B0B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50" y="1237821"/>
            <a:ext cx="7578137" cy="37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8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11189" y="168103"/>
            <a:ext cx="49696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NAME THE CRAFT?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TIE INTERCEPTOR</a:t>
            </a:r>
          </a:p>
          <a:p>
            <a:pPr algn="ctr"/>
            <a:endParaRPr lang="en-GB" sz="44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pic>
        <p:nvPicPr>
          <p:cNvPr id="23554" name="Picture 2" descr="Tie Interceptor | Star wars vehicles, Star wars ships, Star wars spaceships">
            <a:extLst>
              <a:ext uri="{FF2B5EF4-FFF2-40B4-BE49-F238E27FC236}">
                <a16:creationId xmlns:a16="http://schemas.microsoft.com/office/drawing/2014/main" id="{0A035176-EA51-6144-B836-47AF857D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4" y="1529109"/>
            <a:ext cx="6733309" cy="36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11189" y="168103"/>
            <a:ext cx="49696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NAME THE CRAFT?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NABOO STARFIGHTER</a:t>
            </a:r>
          </a:p>
        </p:txBody>
      </p:sp>
      <p:pic>
        <p:nvPicPr>
          <p:cNvPr id="25602" name="Picture 2" descr="N-1 starfighter | Wookieepedia | Fandom">
            <a:extLst>
              <a:ext uri="{FF2B5EF4-FFF2-40B4-BE49-F238E27FC236}">
                <a16:creationId xmlns:a16="http://schemas.microsoft.com/office/drawing/2014/main" id="{DEDF8C8B-4CCD-324E-AE12-A6836A5C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09" y="1378803"/>
            <a:ext cx="8395855" cy="39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11189" y="168103"/>
            <a:ext cx="49696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NAME THE CRAFT?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X WING </a:t>
            </a:r>
          </a:p>
        </p:txBody>
      </p:sp>
      <p:pic>
        <p:nvPicPr>
          <p:cNvPr id="27650" name="Picture 2" descr="T-65B X-Wing | Star Wars Battlefront Wiki | Fandom">
            <a:extLst>
              <a:ext uri="{FF2B5EF4-FFF2-40B4-BE49-F238E27FC236}">
                <a16:creationId xmlns:a16="http://schemas.microsoft.com/office/drawing/2014/main" id="{F31972C5-DB2B-3146-A431-71E2444F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62" y="1088689"/>
            <a:ext cx="6072476" cy="42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11189" y="168103"/>
            <a:ext cx="49696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NAME THE CRAFT?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SLAVE 1</a:t>
            </a:r>
          </a:p>
        </p:txBody>
      </p:sp>
      <p:pic>
        <p:nvPicPr>
          <p:cNvPr id="29698" name="Picture 2" descr="Slave I | Wookieepedia | Fandom">
            <a:extLst>
              <a:ext uri="{FF2B5EF4-FFF2-40B4-BE49-F238E27FC236}">
                <a16:creationId xmlns:a16="http://schemas.microsoft.com/office/drawing/2014/main" id="{36DC9A98-E4C2-ED46-B0DF-8EAAE066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60" y="1129683"/>
            <a:ext cx="3696421" cy="44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44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E7E39A-C185-2941-8BC3-1DD77E1A63D8}"/>
              </a:ext>
            </a:extLst>
          </p:cNvPr>
          <p:cNvSpPr/>
          <p:nvPr/>
        </p:nvSpPr>
        <p:spPr>
          <a:xfrm>
            <a:off x="3599964" y="2444866"/>
            <a:ext cx="4992072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ROUND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678936" y="3687157"/>
            <a:ext cx="4640181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WHO’S MY MATE?</a:t>
            </a:r>
          </a:p>
        </p:txBody>
      </p:sp>
    </p:spTree>
    <p:extLst>
      <p:ext uri="{BB962C8B-B14F-4D97-AF65-F5344CB8AC3E}">
        <p14:creationId xmlns:p14="http://schemas.microsoft.com/office/powerpoint/2010/main" val="97575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070492" y="168103"/>
            <a:ext cx="6051016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GUESS THE CHARACTER</a:t>
            </a:r>
          </a:p>
        </p:txBody>
      </p:sp>
      <p:pic>
        <p:nvPicPr>
          <p:cNvPr id="3" name="Picture 2" descr="A picture containing weapon, gun&#10;&#10;Description automatically generated">
            <a:extLst>
              <a:ext uri="{FF2B5EF4-FFF2-40B4-BE49-F238E27FC236}">
                <a16:creationId xmlns:a16="http://schemas.microsoft.com/office/drawing/2014/main" id="{15FB77E0-2145-5E47-AF4C-1F0637FF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056" y="1213861"/>
            <a:ext cx="3773944" cy="2178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6625C8-CEF1-D54F-BA38-071F33E64E20}"/>
              </a:ext>
            </a:extLst>
          </p:cNvPr>
          <p:cNvSpPr/>
          <p:nvPr/>
        </p:nvSpPr>
        <p:spPr>
          <a:xfrm>
            <a:off x="6107120" y="1201858"/>
            <a:ext cx="3613882" cy="22009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Mos Eisley-Cantina Bar, Tatooine - Bar &amp; Grill | Facebook - 13 Photos">
            <a:extLst>
              <a:ext uri="{FF2B5EF4-FFF2-40B4-BE49-F238E27FC236}">
                <a16:creationId xmlns:a16="http://schemas.microsoft.com/office/drawing/2014/main" id="{D04CD002-EE09-E84C-B2F1-29FC684C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55" y="3404489"/>
            <a:ext cx="3785065" cy="23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belscum.com: Photo Archive">
            <a:extLst>
              <a:ext uri="{FF2B5EF4-FFF2-40B4-BE49-F238E27FC236}">
                <a16:creationId xmlns:a16="http://schemas.microsoft.com/office/drawing/2014/main" id="{3C7E1438-8FD7-3C4E-B9CC-2CC7754B9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360" r="2020" b="9517"/>
          <a:stretch/>
        </p:blipFill>
        <p:spPr bwMode="auto">
          <a:xfrm>
            <a:off x="6096000" y="3403672"/>
            <a:ext cx="3613882" cy="23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A8544-1055-C342-B4F7-33D6B4366494}"/>
              </a:ext>
            </a:extLst>
          </p:cNvPr>
          <p:cNvSpPr txBox="1"/>
          <p:nvPr/>
        </p:nvSpPr>
        <p:spPr>
          <a:xfrm>
            <a:off x="6981054" y="1917635"/>
            <a:ext cx="1843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GREDO</a:t>
            </a:r>
          </a:p>
        </p:txBody>
      </p:sp>
    </p:spTree>
    <p:extLst>
      <p:ext uri="{BB962C8B-B14F-4D97-AF65-F5344CB8AC3E}">
        <p14:creationId xmlns:p14="http://schemas.microsoft.com/office/powerpoint/2010/main" val="30071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896142" y="168103"/>
            <a:ext cx="43997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WHO’S MY MATE?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R2D2</a:t>
            </a:r>
          </a:p>
        </p:txBody>
      </p:sp>
      <p:pic>
        <p:nvPicPr>
          <p:cNvPr id="31746" name="Picture 2" descr="Star Wars: R2-D2 &amp; C-3PO's 10 Best Scenes, Ranked | ScreenRant">
            <a:extLst>
              <a:ext uri="{FF2B5EF4-FFF2-40B4-BE49-F238E27FC236}">
                <a16:creationId xmlns:a16="http://schemas.microsoft.com/office/drawing/2014/main" id="{9F61C7B0-C829-5042-B249-2DF656AD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93" y="1172008"/>
            <a:ext cx="7899214" cy="41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2F3CD9-340B-954F-B4C3-06F3332F792D}"/>
              </a:ext>
            </a:extLst>
          </p:cNvPr>
          <p:cNvSpPr/>
          <p:nvPr/>
        </p:nvSpPr>
        <p:spPr>
          <a:xfrm>
            <a:off x="5911273" y="2783353"/>
            <a:ext cx="3241964" cy="3038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58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896142" y="168103"/>
            <a:ext cx="43997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WHO’S MY MATE?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BB8</a:t>
            </a:r>
          </a:p>
        </p:txBody>
      </p:sp>
      <p:pic>
        <p:nvPicPr>
          <p:cNvPr id="33794" name="Picture 2" descr="STAR WARS: THE LAST JEDI - New Info on Poe Dameron, BB-8, and Laura Dern's  Character — GeekTyrant">
            <a:extLst>
              <a:ext uri="{FF2B5EF4-FFF2-40B4-BE49-F238E27FC236}">
                <a16:creationId xmlns:a16="http://schemas.microsoft.com/office/drawing/2014/main" id="{071D2352-F581-ED42-851C-298E21D3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44" y="1037368"/>
            <a:ext cx="8218311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9842CD-3582-134F-838A-1185CA8B3EE0}"/>
              </a:ext>
            </a:extLst>
          </p:cNvPr>
          <p:cNvSpPr/>
          <p:nvPr/>
        </p:nvSpPr>
        <p:spPr>
          <a:xfrm>
            <a:off x="2438400" y="2059709"/>
            <a:ext cx="3786909" cy="3681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2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896142" y="168103"/>
            <a:ext cx="43997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WHO’S MY MATE?</a:t>
            </a:r>
          </a:p>
        </p:txBody>
      </p:sp>
      <p:pic>
        <p:nvPicPr>
          <p:cNvPr id="35842" name="Picture 2" descr="Anakin and Ahsoka's Last Interaction Is a Gift - Nerdist">
            <a:extLst>
              <a:ext uri="{FF2B5EF4-FFF2-40B4-BE49-F238E27FC236}">
                <a16:creationId xmlns:a16="http://schemas.microsoft.com/office/drawing/2014/main" id="{193D5D35-E0F2-0F42-BC89-D82E3CD7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26" y="1056969"/>
            <a:ext cx="8136948" cy="45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9842CD-3582-134F-838A-1185CA8B3EE0}"/>
              </a:ext>
            </a:extLst>
          </p:cNvPr>
          <p:cNvSpPr/>
          <p:nvPr/>
        </p:nvSpPr>
        <p:spPr>
          <a:xfrm>
            <a:off x="5652655" y="2152073"/>
            <a:ext cx="4073236" cy="39397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AHSOKA TANO</a:t>
            </a:r>
          </a:p>
        </p:txBody>
      </p:sp>
    </p:spTree>
    <p:extLst>
      <p:ext uri="{BB962C8B-B14F-4D97-AF65-F5344CB8AC3E}">
        <p14:creationId xmlns:p14="http://schemas.microsoft.com/office/powerpoint/2010/main" val="8968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tar Wars Novelist Had to Remove Hints of Finn and Rey Romance – /Film">
            <a:extLst>
              <a:ext uri="{FF2B5EF4-FFF2-40B4-BE49-F238E27FC236}">
                <a16:creationId xmlns:a16="http://schemas.microsoft.com/office/drawing/2014/main" id="{29A31ACA-23C2-9A45-BC6B-BC92A1E8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206500"/>
            <a:ext cx="889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896142" y="168103"/>
            <a:ext cx="43997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WHO’S MY MATE?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9842CD-3582-134F-838A-1185CA8B3EE0}"/>
              </a:ext>
            </a:extLst>
          </p:cNvPr>
          <p:cNvSpPr/>
          <p:nvPr/>
        </p:nvSpPr>
        <p:spPr>
          <a:xfrm>
            <a:off x="5375564" y="1357745"/>
            <a:ext cx="4525818" cy="4624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FINN</a:t>
            </a:r>
          </a:p>
        </p:txBody>
      </p:sp>
    </p:spTree>
    <p:extLst>
      <p:ext uri="{BB962C8B-B14F-4D97-AF65-F5344CB8AC3E}">
        <p14:creationId xmlns:p14="http://schemas.microsoft.com/office/powerpoint/2010/main" val="12435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896142" y="168103"/>
            <a:ext cx="4399730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WHO’S MY MATE?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0" y="582154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KANAN JARRUS</a:t>
            </a:r>
          </a:p>
        </p:txBody>
      </p:sp>
      <p:pic>
        <p:nvPicPr>
          <p:cNvPr id="39938" name="Picture 2" descr="Ezra Bridger/Relationships | Disney Wiki | Fandom">
            <a:extLst>
              <a:ext uri="{FF2B5EF4-FFF2-40B4-BE49-F238E27FC236}">
                <a16:creationId xmlns:a16="http://schemas.microsoft.com/office/drawing/2014/main" id="{CC6D91F9-7B2F-5D42-81CC-DCD2AC2FF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73" y="1121304"/>
            <a:ext cx="8128000" cy="45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9842CD-3582-134F-838A-1185CA8B3EE0}"/>
              </a:ext>
            </a:extLst>
          </p:cNvPr>
          <p:cNvSpPr/>
          <p:nvPr/>
        </p:nvSpPr>
        <p:spPr>
          <a:xfrm>
            <a:off x="5523345" y="875989"/>
            <a:ext cx="2652454" cy="5044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070492" y="168103"/>
            <a:ext cx="6051016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GUESS THE CHARACTER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625C8-CEF1-D54F-BA38-071F33E64E20}"/>
              </a:ext>
            </a:extLst>
          </p:cNvPr>
          <p:cNvSpPr/>
          <p:nvPr/>
        </p:nvSpPr>
        <p:spPr>
          <a:xfrm>
            <a:off x="6107120" y="1201858"/>
            <a:ext cx="3613882" cy="220099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A8544-1055-C342-B4F7-33D6B4366494}"/>
              </a:ext>
            </a:extLst>
          </p:cNvPr>
          <p:cNvSpPr txBox="1"/>
          <p:nvPr/>
        </p:nvSpPr>
        <p:spPr>
          <a:xfrm>
            <a:off x="6554780" y="1917635"/>
            <a:ext cx="2566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CHEWEY</a:t>
            </a:r>
          </a:p>
        </p:txBody>
      </p:sp>
      <p:pic>
        <p:nvPicPr>
          <p:cNvPr id="3074" name="Picture 2" descr="Chewbacca's bowcaster | Wookieepedia | Fandom">
            <a:extLst>
              <a:ext uri="{FF2B5EF4-FFF2-40B4-BE49-F238E27FC236}">
                <a16:creationId xmlns:a16="http://schemas.microsoft.com/office/drawing/2014/main" id="{855A1F4D-B11A-3E49-944D-68B915D46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3938" r="-589" b="6677"/>
          <a:stretch/>
        </p:blipFill>
        <p:spPr bwMode="auto">
          <a:xfrm>
            <a:off x="2333175" y="1191491"/>
            <a:ext cx="3773945" cy="22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s A Full-Scale Millennium Falcon Been Built For Star Wars: Episode VII? -  CINEMABLEND">
            <a:extLst>
              <a:ext uri="{FF2B5EF4-FFF2-40B4-BE49-F238E27FC236}">
                <a16:creationId xmlns:a16="http://schemas.microsoft.com/office/drawing/2014/main" id="{56FD077B-611A-3449-B517-F3038A20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00" y="3579477"/>
            <a:ext cx="3832320" cy="191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wbacca | StarWars.com">
            <a:extLst>
              <a:ext uri="{FF2B5EF4-FFF2-40B4-BE49-F238E27FC236}">
                <a16:creationId xmlns:a16="http://schemas.microsoft.com/office/drawing/2014/main" id="{485D1DF5-4E2B-C94E-9C9C-BC993D238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9"/>
          <a:stretch/>
        </p:blipFill>
        <p:spPr bwMode="auto">
          <a:xfrm>
            <a:off x="6107121" y="3402853"/>
            <a:ext cx="3613882" cy="20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070492" y="168103"/>
            <a:ext cx="6051016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GUESS THE CHARACTER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625C8-CEF1-D54F-BA38-071F33E64E20}"/>
              </a:ext>
            </a:extLst>
          </p:cNvPr>
          <p:cNvSpPr/>
          <p:nvPr/>
        </p:nvSpPr>
        <p:spPr>
          <a:xfrm>
            <a:off x="6107120" y="1217074"/>
            <a:ext cx="3613882" cy="2185781"/>
          </a:xfrm>
          <a:prstGeom prst="rect">
            <a:avLst/>
          </a:prstGeom>
          <a:solidFill>
            <a:srgbClr val="26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6EE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A8544-1055-C342-B4F7-33D6B4366494}"/>
              </a:ext>
            </a:extLst>
          </p:cNvPr>
          <p:cNvSpPr txBox="1"/>
          <p:nvPr/>
        </p:nvSpPr>
        <p:spPr>
          <a:xfrm>
            <a:off x="7078319" y="1917635"/>
            <a:ext cx="1671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LUKE</a:t>
            </a:r>
          </a:p>
        </p:txBody>
      </p:sp>
      <p:pic>
        <p:nvPicPr>
          <p:cNvPr id="5122" name="Picture 2" descr="35+ Tatooine Wallpapers - Download at WallpaperBro | Star wars planets,  Star wars background, Star wars wallpaper">
            <a:extLst>
              <a:ext uri="{FF2B5EF4-FFF2-40B4-BE49-F238E27FC236}">
                <a16:creationId xmlns:a16="http://schemas.microsoft.com/office/drawing/2014/main" id="{5586A9C4-B2A8-9149-A389-DB0B4B2D5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b="6511"/>
          <a:stretch/>
        </p:blipFill>
        <p:spPr bwMode="auto">
          <a:xfrm>
            <a:off x="2322055" y="3392488"/>
            <a:ext cx="3773945" cy="210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wn Luke Skywalker's Star Wars lightsaber (for a price) - CNET">
            <a:extLst>
              <a:ext uri="{FF2B5EF4-FFF2-40B4-BE49-F238E27FC236}">
                <a16:creationId xmlns:a16="http://schemas.microsoft.com/office/drawing/2014/main" id="{0714232A-651A-4147-8511-8456C2A47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-1402" r="1724" b="1402"/>
          <a:stretch/>
        </p:blipFill>
        <p:spPr bwMode="auto">
          <a:xfrm>
            <a:off x="2306726" y="1201858"/>
            <a:ext cx="3800394" cy="21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uke Skywalker Might Still Be a Virgin in 'The Last Jedi'">
            <a:extLst>
              <a:ext uri="{FF2B5EF4-FFF2-40B4-BE49-F238E27FC236}">
                <a16:creationId xmlns:a16="http://schemas.microsoft.com/office/drawing/2014/main" id="{F30648D4-F9E2-CB47-A3AF-A957F780F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/>
          <a:stretch/>
        </p:blipFill>
        <p:spPr bwMode="auto">
          <a:xfrm>
            <a:off x="6084881" y="3395542"/>
            <a:ext cx="3632102" cy="21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070492" y="168103"/>
            <a:ext cx="6051016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GUESS THE CHARACTER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625C8-CEF1-D54F-BA38-071F33E64E20}"/>
              </a:ext>
            </a:extLst>
          </p:cNvPr>
          <p:cNvSpPr/>
          <p:nvPr/>
        </p:nvSpPr>
        <p:spPr>
          <a:xfrm>
            <a:off x="6107120" y="1217074"/>
            <a:ext cx="3613882" cy="21857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6EE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A8544-1055-C342-B4F7-33D6B4366494}"/>
              </a:ext>
            </a:extLst>
          </p:cNvPr>
          <p:cNvSpPr txBox="1"/>
          <p:nvPr/>
        </p:nvSpPr>
        <p:spPr>
          <a:xfrm>
            <a:off x="7078319" y="1917635"/>
            <a:ext cx="18179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MAUL</a:t>
            </a:r>
          </a:p>
        </p:txBody>
      </p:sp>
      <p:pic>
        <p:nvPicPr>
          <p:cNvPr id="7170" name="Picture 2" descr="Darth Maul Lightsaber|Autodesk Online Gallery">
            <a:extLst>
              <a:ext uri="{FF2B5EF4-FFF2-40B4-BE49-F238E27FC236}">
                <a16:creationId xmlns:a16="http://schemas.microsoft.com/office/drawing/2014/main" id="{0BD1E9B8-CBC8-1C42-89E1-523932FC7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/>
          <a:stretch/>
        </p:blipFill>
        <p:spPr bwMode="auto">
          <a:xfrm>
            <a:off x="2310935" y="1217074"/>
            <a:ext cx="3773946" cy="21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House Mill will have an appearance in 'The Apprentice' -  housemill.org.uk">
            <a:extLst>
              <a:ext uri="{FF2B5EF4-FFF2-40B4-BE49-F238E27FC236}">
                <a16:creationId xmlns:a16="http://schemas.microsoft.com/office/drawing/2014/main" id="{5BCFA66E-5F17-204A-97B2-04C3913A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75" y="3392488"/>
            <a:ext cx="3773946" cy="21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tar Wars: The Complete Darth Maul Timeline">
            <a:extLst>
              <a:ext uri="{FF2B5EF4-FFF2-40B4-BE49-F238E27FC236}">
                <a16:creationId xmlns:a16="http://schemas.microsoft.com/office/drawing/2014/main" id="{F0A11661-8D62-D845-9B0D-D7EF20B76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/>
          <a:stretch/>
        </p:blipFill>
        <p:spPr bwMode="auto">
          <a:xfrm>
            <a:off x="6107120" y="3387637"/>
            <a:ext cx="3613882" cy="212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51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6123C8-6F7B-9E4E-AF9C-70280F607B3E}"/>
              </a:ext>
            </a:extLst>
          </p:cNvPr>
          <p:cNvSpPr/>
          <p:nvPr/>
        </p:nvSpPr>
        <p:spPr>
          <a:xfrm>
            <a:off x="2333174" y="1217074"/>
            <a:ext cx="3751707" cy="21705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3070492" y="168103"/>
            <a:ext cx="6051016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GUESS THE CHARACTER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625C8-CEF1-D54F-BA38-071F33E64E20}"/>
              </a:ext>
            </a:extLst>
          </p:cNvPr>
          <p:cNvSpPr/>
          <p:nvPr/>
        </p:nvSpPr>
        <p:spPr>
          <a:xfrm>
            <a:off x="6107120" y="1217074"/>
            <a:ext cx="3613882" cy="2185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6EE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A8544-1055-C342-B4F7-33D6B4366494}"/>
              </a:ext>
            </a:extLst>
          </p:cNvPr>
          <p:cNvSpPr txBox="1"/>
          <p:nvPr/>
        </p:nvSpPr>
        <p:spPr>
          <a:xfrm>
            <a:off x="6451962" y="1600002"/>
            <a:ext cx="29241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>
                <a:latin typeface="News Gothic MT" panose="020B0503020103020203" pitchFamily="34" charset="0"/>
              </a:rPr>
              <a:t>STORM</a:t>
            </a:r>
          </a:p>
          <a:p>
            <a:pPr algn="ctr"/>
            <a:r>
              <a:rPr lang="en-GB" sz="4400" b="1" dirty="0">
                <a:latin typeface="News Gothic MT" panose="020B0503020103020203" pitchFamily="34" charset="0"/>
              </a:rPr>
              <a:t>TROOPER</a:t>
            </a:r>
          </a:p>
        </p:txBody>
      </p:sp>
      <p:pic>
        <p:nvPicPr>
          <p:cNvPr id="9218" name="Picture 2" descr="E11 Blaster">
            <a:extLst>
              <a:ext uri="{FF2B5EF4-FFF2-40B4-BE49-F238E27FC236}">
                <a16:creationId xmlns:a16="http://schemas.microsoft.com/office/drawing/2014/main" id="{10132699-A08B-6A41-BD2E-A909D74FC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7" b="8087"/>
          <a:stretch/>
        </p:blipFill>
        <p:spPr bwMode="auto">
          <a:xfrm>
            <a:off x="2925467" y="1217074"/>
            <a:ext cx="2589361" cy="217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ar Wars x adidas Nite Jogger &quot;Stormtrooper&quot; | HYPEBEAST">
            <a:extLst>
              <a:ext uri="{FF2B5EF4-FFF2-40B4-BE49-F238E27FC236}">
                <a16:creationId xmlns:a16="http://schemas.microsoft.com/office/drawing/2014/main" id="{E0BCC5DB-5A33-7941-9250-F4260CAA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4"/>
          <a:stretch/>
        </p:blipFill>
        <p:spPr bwMode="auto">
          <a:xfrm>
            <a:off x="6107120" y="3402854"/>
            <a:ext cx="3613882" cy="21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86665A-057F-064B-BC55-716348985DE6}"/>
              </a:ext>
            </a:extLst>
          </p:cNvPr>
          <p:cNvSpPr/>
          <p:nvPr/>
        </p:nvSpPr>
        <p:spPr>
          <a:xfrm>
            <a:off x="2333174" y="3392488"/>
            <a:ext cx="3751707" cy="21705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22" name="Picture 6" descr="5 Symbols in the Star Wars Universe | StarWars.com">
            <a:extLst>
              <a:ext uri="{FF2B5EF4-FFF2-40B4-BE49-F238E27FC236}">
                <a16:creationId xmlns:a16="http://schemas.microsoft.com/office/drawing/2014/main" id="{570F5376-E51D-0A4E-AECF-3FA034D6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93" y="3593387"/>
            <a:ext cx="1773268" cy="17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0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E7E39A-C185-2941-8BC3-1DD77E1A63D8}"/>
              </a:ext>
            </a:extLst>
          </p:cNvPr>
          <p:cNvSpPr/>
          <p:nvPr/>
        </p:nvSpPr>
        <p:spPr>
          <a:xfrm>
            <a:off x="3599964" y="2444866"/>
            <a:ext cx="4992072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ROUND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4632300" y="3687157"/>
            <a:ext cx="2733442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253481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4613864" y="168103"/>
            <a:ext cx="2964273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 AM I?</a:t>
            </a:r>
          </a:p>
        </p:txBody>
      </p:sp>
      <p:pic>
        <p:nvPicPr>
          <p:cNvPr id="11266" name="Picture 2" descr="Yoda | Wookieepedia | Fandom">
            <a:extLst>
              <a:ext uri="{FF2B5EF4-FFF2-40B4-BE49-F238E27FC236}">
                <a16:creationId xmlns:a16="http://schemas.microsoft.com/office/drawing/2014/main" id="{C65AF7F5-ED5A-584F-B1FD-6A457DAAD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2" r="68485" b="51166"/>
          <a:stretch/>
        </p:blipFill>
        <p:spPr bwMode="auto">
          <a:xfrm>
            <a:off x="2281381" y="2708564"/>
            <a:ext cx="1440873" cy="144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Yoda | Wookieepedia | Fandom">
            <a:extLst>
              <a:ext uri="{FF2B5EF4-FFF2-40B4-BE49-F238E27FC236}">
                <a16:creationId xmlns:a16="http://schemas.microsoft.com/office/drawing/2014/main" id="{28E4173C-36E9-BE43-9A34-C7CABF73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64" y="875989"/>
            <a:ext cx="457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2092850" y="5821548"/>
            <a:ext cx="17318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YODA</a:t>
            </a:r>
          </a:p>
          <a:p>
            <a:endParaRPr lang="en-GB" sz="44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13F55-B0FC-E94E-B74F-35E5DC79C2B6}"/>
              </a:ext>
            </a:extLst>
          </p:cNvPr>
          <p:cNvSpPr/>
          <p:nvPr/>
        </p:nvSpPr>
        <p:spPr>
          <a:xfrm>
            <a:off x="4613864" y="168103"/>
            <a:ext cx="2964273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perspectiveRelaxed" fov="7200000"/>
              <a:lightRig rig="threePt" dir="t"/>
            </a:scene3d>
          </a:bodyPr>
          <a:lstStyle/>
          <a:p>
            <a:pPr algn="ctr"/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ews Gothic MT" panose="020B0503020103020203" pitchFamily="34" charset="0"/>
              </a:rPr>
              <a:t>WHO AM 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CB30A-7DE0-F54C-982F-D13DA2A1174A}"/>
              </a:ext>
            </a:extLst>
          </p:cNvPr>
          <p:cNvSpPr txBox="1"/>
          <p:nvPr/>
        </p:nvSpPr>
        <p:spPr>
          <a:xfrm>
            <a:off x="1" y="5821548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News Gothic MT" panose="020B0503020103020203" pitchFamily="34" charset="0"/>
              </a:rPr>
              <a:t>DARTH VADER</a:t>
            </a:r>
          </a:p>
          <a:p>
            <a:endParaRPr lang="en-GB" sz="4400" b="1" dirty="0">
              <a:solidFill>
                <a:schemeClr val="bg1"/>
              </a:solidFill>
              <a:latin typeface="News Gothic MT" panose="020B0503020103020203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ACFB5CE-B0A9-D445-98B8-4A818D92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453" y="1699490"/>
            <a:ext cx="5665637" cy="37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9379A8F-9B5B-1C48-974B-CFF48ED27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44815" r="42838" b="16891"/>
          <a:stretch/>
        </p:blipFill>
        <p:spPr bwMode="auto">
          <a:xfrm>
            <a:off x="2235200" y="2705725"/>
            <a:ext cx="1431636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2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153</Words>
  <Application>Microsoft Office PowerPoint</Application>
  <PresentationFormat>Widescreen</PresentationFormat>
  <Paragraphs>70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News Gothic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Nigel Thompson  |  Sikla UK</dc:creator>
  <cp:lastModifiedBy>Julian Greer</cp:lastModifiedBy>
  <cp:revision>2</cp:revision>
  <dcterms:created xsi:type="dcterms:W3CDTF">2021-01-30T11:00:18Z</dcterms:created>
  <dcterms:modified xsi:type="dcterms:W3CDTF">2021-01-30T12:31:51Z</dcterms:modified>
</cp:coreProperties>
</file>