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Montserra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e1c9b73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e1c9b73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e1c9b73f5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e1c9b73f5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e1c9b73f5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e1c9b73f5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e1c9b73f5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e1c9b73f5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e1c9b73f5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e1c9b73f5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e1c9b73f5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e1c9b73f5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e1c9b73f5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e1c9b73f5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e1c9b73f5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ae1c9b73f5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e1c9b73f5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e1c9b73f5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e2aaf8e2d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e2aaf8e2d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e2aaf8e2d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e2aaf8e2d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e1c9b73f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e1c9b73f5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ae2aaf8e2d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ae2aaf8e2d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e1c9b73f5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e1c9b73f5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e1c9b73f5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e1c9b73f5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e1c9b73f5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e1c9b73f5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e1c9b73f5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e1c9b73f5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e1c9b73f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e1c9b73f5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e1c9b73f5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e1c9b73f5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e1c9b73f5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e1c9b73f5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103825" y="1813675"/>
            <a:ext cx="7202898" cy="1891890"/>
          </a:xfrm>
          <a:prstGeom prst="flowChartTerminator">
            <a:avLst/>
          </a:prstGeom>
          <a:solidFill>
            <a:srgbClr val="351C75">
              <a:alpha val="56860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>
                <a:solidFill>
                  <a:srgbClr val="FFFFFF"/>
                </a:solidFill>
              </a:rPr>
              <a:t>Welcome to Scouts</a:t>
            </a:r>
            <a:endParaRPr sz="4500" b="1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BE3EA17-4787-4DBF-84BE-4E7619774A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" t="15964" r="-38202" b="-59309"/>
          <a:stretch/>
        </p:blipFill>
        <p:spPr>
          <a:xfrm>
            <a:off x="2598291" y="184758"/>
            <a:ext cx="4791860" cy="2533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Fire Safety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Lifesaver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Environmental Conservation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529327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Media Relations &amp; Marketing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9355" y="2132317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3022" y="1946619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8" name="Google Shape;168;p22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ACB9140-83BA-40F6-A8BF-920E4C131B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Snowsports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My Faith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Scientist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529327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World Faiths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8655" y="2080567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4747" y="3405819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1" name="Google Shape;181;p23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2E249B2-03D7-4FAC-8A95-05CCB71042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Librarian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Artist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Local Knowledge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529327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Quartermaster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8655" y="2152992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4022" y="1843119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4" name="Google Shape;194;p24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75DF681-F320-4950-B027-24BBB90378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Camper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Survival Skills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Craft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529327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Hill Walker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1313" y="2071073"/>
            <a:ext cx="1001365" cy="100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4647" y="3417094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7" name="Google Shape;207;p25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54F1F09-897C-4E37-8AE4-3C6EDAFC53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Nautical Skills Staged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6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Time on the Water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Navigator Staged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529327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Nights Away Staged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2813" y="2160525"/>
            <a:ext cx="1123900" cy="11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0147" y="1899319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0" name="Google Shape;220;p26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08E47FC-6F9B-4CA8-90D8-FC143B66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Athletics Plus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Caver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Geocaching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529327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Hill Walker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1" name="Google Shape;2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8655" y="2169875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2022" y="3323394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3" name="Google Shape;233;p27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1542E5C-EE29-403F-970E-F62156D504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Emergency Aid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Physical Recreation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Hikes Away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529327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Orienteer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4" name="Google Shape;2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1805" y="2179250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7072" y="3505269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6" name="Google Shape;246;p28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DB00A37-05FA-4DEC-B581-8D96E2912F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Lifesaver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9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Nautical Skills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Power Coxswain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5208950" y="288272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Paddle Sports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8655" y="2076225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1622" y="1875094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9" name="Google Shape;259;p29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8D9939D-2A6C-4FBA-B7E0-DD0C4CC054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205600" y="2784450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Personal Challenge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0"/>
          <p:cNvSpPr/>
          <p:nvPr/>
        </p:nvSpPr>
        <p:spPr>
          <a:xfrm>
            <a:off x="205600" y="4041350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Team Leader Challenge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205600" y="1527550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Adventure Challenge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4734700" y="4041325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Writer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30"/>
          <p:cNvSpPr/>
          <p:nvPr/>
        </p:nvSpPr>
        <p:spPr>
          <a:xfrm>
            <a:off x="4734700" y="1527563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Creative Challenge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30"/>
          <p:cNvSpPr/>
          <p:nvPr/>
        </p:nvSpPr>
        <p:spPr>
          <a:xfrm>
            <a:off x="4734700" y="2784450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Air or Sea Navigation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5" name="Google Shape;2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4505" y="3820933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4505" y="2495312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0652" y="1153650"/>
            <a:ext cx="1156023" cy="13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0425" y="3635174"/>
            <a:ext cx="1156024" cy="133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80425" y="2251625"/>
            <a:ext cx="1156025" cy="134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80425" y="868075"/>
            <a:ext cx="1156025" cy="134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187F973-A91A-48F5-84EB-5813624CC8D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6" t="15964" r="-38202" b="-59309"/>
          <a:stretch/>
        </p:blipFill>
        <p:spPr>
          <a:xfrm>
            <a:off x="2973042" y="72333"/>
            <a:ext cx="3277853" cy="15142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8" name="Google Shape;2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6776" y="3816762"/>
            <a:ext cx="1123900" cy="11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8462" y="2531687"/>
            <a:ext cx="1252225" cy="1252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8455" y="1238429"/>
            <a:ext cx="1252220" cy="126045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1"/>
          <p:cNvSpPr/>
          <p:nvPr/>
        </p:nvSpPr>
        <p:spPr>
          <a:xfrm>
            <a:off x="205600" y="2784450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Fire Safety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31"/>
          <p:cNvSpPr/>
          <p:nvPr/>
        </p:nvSpPr>
        <p:spPr>
          <a:xfrm>
            <a:off x="205600" y="4041350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My Faith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31"/>
          <p:cNvSpPr/>
          <p:nvPr/>
        </p:nvSpPr>
        <p:spPr>
          <a:xfrm>
            <a:off x="205600" y="1527550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Sports Enthusiast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31"/>
          <p:cNvSpPr/>
          <p:nvPr/>
        </p:nvSpPr>
        <p:spPr>
          <a:xfrm>
            <a:off x="4734700" y="4041325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Navigator Staged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31"/>
          <p:cNvSpPr/>
          <p:nvPr/>
        </p:nvSpPr>
        <p:spPr>
          <a:xfrm>
            <a:off x="4734700" y="1527563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Librarian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31"/>
          <p:cNvSpPr/>
          <p:nvPr/>
        </p:nvSpPr>
        <p:spPr>
          <a:xfrm>
            <a:off x="4734700" y="2784450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Survival Skills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7" name="Google Shape;297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4605" y="3772992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44605" y="2495304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4605" y="1052595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D755E63-DF31-408C-8EC0-E8A71A117C8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6" t="15964" r="-38202" b="-59309"/>
          <a:stretch/>
        </p:blipFill>
        <p:spPr>
          <a:xfrm>
            <a:off x="2785662" y="109808"/>
            <a:ext cx="3277853" cy="15142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895438" y="401635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Scout Badge Quiz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26756"/>
            <a:ext cx="9144000" cy="231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0BE3050-C7C0-4099-AEEE-9AC08AF48D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8530" y="3755750"/>
            <a:ext cx="1252220" cy="126045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2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8" name="Google Shape;30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8530" y="2386600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8530" y="1039500"/>
            <a:ext cx="1252220" cy="126045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2"/>
          <p:cNvSpPr/>
          <p:nvPr/>
        </p:nvSpPr>
        <p:spPr>
          <a:xfrm>
            <a:off x="361350" y="3973225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Lifesaver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32"/>
          <p:cNvSpPr/>
          <p:nvPr/>
        </p:nvSpPr>
        <p:spPr>
          <a:xfrm>
            <a:off x="361350" y="1430700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Hill Walker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32"/>
          <p:cNvSpPr/>
          <p:nvPr/>
        </p:nvSpPr>
        <p:spPr>
          <a:xfrm>
            <a:off x="361350" y="2784463"/>
            <a:ext cx="2505870" cy="682182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Physical Recreation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E47CE05-8443-4119-8543-A649BD6E54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6" t="15964" r="-38202" b="-59309"/>
          <a:stretch/>
        </p:blipFill>
        <p:spPr>
          <a:xfrm>
            <a:off x="2845623" y="109808"/>
            <a:ext cx="3277853" cy="15142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2288" y="1922820"/>
            <a:ext cx="1304925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Adventure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Expedition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Outdoor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529327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Personal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7197" y="1922819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" name="Google Shape;77;p15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F89020EA-5B6A-495D-A429-78DD1AA1C7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Team Leader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Skills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Outdoor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529327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Personal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6905" y="1891770"/>
            <a:ext cx="1252220" cy="145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7697" y="3444119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" name="Google Shape;90;p16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13FD4E32-AFCE-4BE8-98F1-63A2F5B975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Teamwork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Team Leader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Creative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529327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Skills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9750" y="1962488"/>
            <a:ext cx="1252225" cy="144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5122" y="3475169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3" name="Google Shape;103;p17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9C2404E-709C-46E2-B21D-9B10E8D013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Creative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World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Expedition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529327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Outdoor Challenge Award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8705" y="1905269"/>
            <a:ext cx="1232122" cy="142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4072" y="1905269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6" name="Google Shape;116;p18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3DB95B3-1E16-4241-B1F9-5CD11F22EF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Global Issues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Air Spotter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Air or Sea Navigation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529327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Hill Walker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6555" y="2111225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1297" y="1956994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9" name="Google Shape;129;p19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BFAD866-CEA9-4B25-8EC4-A7B082DF5A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Communicator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Hobbies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Pioneer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529327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Writer 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8655" y="2033783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1622" y="3467944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2" name="Google Shape;142;p20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0E9A045-F0DF-4265-A35F-16A16698AA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38312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Martial Arts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38312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Physical Recreation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5293275" y="1397800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Circus Skills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5293275" y="2957675"/>
            <a:ext cx="3353130" cy="879660"/>
          </a:xfrm>
          <a:prstGeom prst="flowChartTerminator">
            <a:avLst/>
          </a:prstGeom>
          <a:solidFill>
            <a:srgbClr val="674EA7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Sports Enthusiast</a:t>
            </a:r>
            <a:endParaRPr sz="2000" b="1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5880" y="2065720"/>
            <a:ext cx="1252220" cy="126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1622" y="3467944"/>
            <a:ext cx="534626" cy="560701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5" name="Google Shape;155;p21"/>
          <p:cNvSpPr/>
          <p:nvPr/>
        </p:nvSpPr>
        <p:spPr>
          <a:xfrm>
            <a:off x="2376900" y="270645"/>
            <a:ext cx="43902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D9D2E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u="sng" dirty="0">
              <a:solidFill>
                <a:srgbClr val="D9D2E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53CE1C1-0299-4E5B-8FAE-2AFB24D6A8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" t="15964" r="-38202" b="-59309"/>
          <a:stretch/>
        </p:blipFill>
        <p:spPr>
          <a:xfrm>
            <a:off x="2598291" y="184758"/>
            <a:ext cx="4791860" cy="221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183</Words>
  <Application>Microsoft Office PowerPoint</Application>
  <PresentationFormat>On-screen Show (16:9)</PresentationFormat>
  <Paragraphs>94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Montserrat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Greer</dc:creator>
  <cp:lastModifiedBy>Julian Greer</cp:lastModifiedBy>
  <cp:revision>2</cp:revision>
  <dcterms:modified xsi:type="dcterms:W3CDTF">2021-01-17T15:23:07Z</dcterms:modified>
</cp:coreProperties>
</file>