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59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  <p:sldId id="298" r:id="rId44"/>
    <p:sldId id="299" r:id="rId45"/>
    <p:sldId id="300" r:id="rId46"/>
    <p:sldId id="301" r:id="rId47"/>
    <p:sldId id="302" r:id="rId48"/>
    <p:sldId id="303" r:id="rId49"/>
    <p:sldId id="304" r:id="rId50"/>
    <p:sldId id="305" r:id="rId51"/>
    <p:sldId id="306" r:id="rId52"/>
    <p:sldId id="307" r:id="rId53"/>
    <p:sldId id="308" r:id="rId54"/>
    <p:sldId id="309" r:id="rId55"/>
    <p:sldId id="310" r:id="rId56"/>
    <p:sldId id="311" r:id="rId57"/>
    <p:sldId id="312" r:id="rId58"/>
  </p:sldIdLst>
  <p:sldSz cx="9144000" cy="5143500" type="screen16x9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Arial"/>
      </a:defRPr>
    </a:lvl1pPr>
    <a:lvl2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Arial"/>
      </a:defRPr>
    </a:lvl2pPr>
    <a:lvl3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Arial"/>
      </a:defRPr>
    </a:lvl3pPr>
    <a:lvl4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Arial"/>
      </a:defRPr>
    </a:lvl4pPr>
    <a:lvl5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Arial"/>
      </a:defRPr>
    </a:lvl5pPr>
    <a:lvl6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Arial"/>
      </a:defRPr>
    </a:lvl6pPr>
    <a:lvl7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Arial"/>
      </a:defRPr>
    </a:lvl7pPr>
    <a:lvl8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Arial"/>
      </a:defRPr>
    </a:lvl8pPr>
    <a:lvl9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9525" cap="flat">
              <a:solidFill>
                <a:srgbClr val="9E9E9E"/>
              </a:solidFill>
              <a:prstDash val="solid"/>
              <a:round/>
            </a:ln>
          </a:left>
          <a:right>
            <a:ln w="9525" cap="flat">
              <a:solidFill>
                <a:srgbClr val="9E9E9E"/>
              </a:solidFill>
              <a:prstDash val="solid"/>
              <a:round/>
            </a:ln>
          </a:right>
          <a:top>
            <a:ln w="9525" cap="flat">
              <a:solidFill>
                <a:srgbClr val="9E9E9E"/>
              </a:solidFill>
              <a:prstDash val="solid"/>
              <a:round/>
            </a:ln>
          </a:top>
          <a:bottom>
            <a:ln w="9525" cap="flat">
              <a:solidFill>
                <a:srgbClr val="9E9E9E"/>
              </a:solidFill>
              <a:prstDash val="solid"/>
              <a:round/>
            </a:ln>
          </a:bottom>
          <a:insideH>
            <a:ln w="9525" cap="flat">
              <a:solidFill>
                <a:srgbClr val="9E9E9E"/>
              </a:solidFill>
              <a:prstDash val="solid"/>
              <a:round/>
            </a:ln>
          </a:insideH>
          <a:insideV>
            <a:ln w="9525" cap="flat">
              <a:solidFill>
                <a:srgbClr val="9E9E9E"/>
              </a:solidFill>
              <a:prstDash val="solid"/>
              <a:round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ff" i="off">
        <a:fontRef idx="major">
          <a:srgbClr val="000000"/>
        </a:fontRef>
        <a:srgbClr val="000000"/>
      </a:tcTxStyle>
      <a:tcStyle>
        <a:tcBdr>
          <a:left>
            <a:ln w="9525" cap="flat">
              <a:solidFill>
                <a:srgbClr val="9E9E9E"/>
              </a:solidFill>
              <a:prstDash val="solid"/>
              <a:round/>
            </a:ln>
          </a:left>
          <a:right>
            <a:ln w="9525" cap="flat">
              <a:solidFill>
                <a:srgbClr val="9E9E9E"/>
              </a:solidFill>
              <a:prstDash val="solid"/>
              <a:round/>
            </a:ln>
          </a:right>
          <a:top>
            <a:ln w="9525" cap="flat">
              <a:solidFill>
                <a:srgbClr val="9E9E9E"/>
              </a:solidFill>
              <a:prstDash val="solid"/>
              <a:round/>
            </a:ln>
          </a:top>
          <a:bottom>
            <a:ln w="9525" cap="flat">
              <a:solidFill>
                <a:srgbClr val="9E9E9E"/>
              </a:solidFill>
              <a:prstDash val="solid"/>
              <a:round/>
            </a:ln>
          </a:bottom>
          <a:insideH>
            <a:ln w="9525" cap="flat">
              <a:solidFill>
                <a:srgbClr val="9E9E9E"/>
              </a:solidFill>
              <a:prstDash val="solid"/>
              <a:round/>
            </a:ln>
          </a:insideH>
          <a:insideV>
            <a:ln w="9525" cap="flat">
              <a:solidFill>
                <a:srgbClr val="9E9E9E"/>
              </a:solidFill>
              <a:prstDash val="solid"/>
              <a:round/>
            </a:ln>
          </a:insideV>
        </a:tcBdr>
        <a:fill>
          <a:noFill/>
        </a:fill>
      </a:tcStyle>
    </a:firstCol>
    <a:lastRow>
      <a:tcTxStyle b="off" i="off">
        <a:fontRef idx="major">
          <a:srgbClr val="000000"/>
        </a:fontRef>
        <a:srgbClr val="000000"/>
      </a:tcTxStyle>
      <a:tcStyle>
        <a:tcBdr>
          <a:left>
            <a:ln w="9525" cap="flat">
              <a:solidFill>
                <a:srgbClr val="9E9E9E"/>
              </a:solidFill>
              <a:prstDash val="solid"/>
              <a:round/>
            </a:ln>
          </a:left>
          <a:right>
            <a:ln w="9525" cap="flat">
              <a:solidFill>
                <a:srgbClr val="9E9E9E"/>
              </a:solidFill>
              <a:prstDash val="solid"/>
              <a:round/>
            </a:ln>
          </a:right>
          <a:top>
            <a:ln w="9525" cap="flat">
              <a:solidFill>
                <a:srgbClr val="9E9E9E"/>
              </a:solidFill>
              <a:prstDash val="solid"/>
              <a:round/>
            </a:ln>
          </a:top>
          <a:bottom>
            <a:ln w="9525" cap="flat">
              <a:solidFill>
                <a:srgbClr val="9E9E9E"/>
              </a:solidFill>
              <a:prstDash val="solid"/>
              <a:round/>
            </a:ln>
          </a:bottom>
          <a:insideH>
            <a:ln w="9525" cap="flat">
              <a:solidFill>
                <a:srgbClr val="9E9E9E"/>
              </a:solidFill>
              <a:prstDash val="solid"/>
              <a:round/>
            </a:ln>
          </a:insideH>
          <a:insideV>
            <a:ln w="9525" cap="flat">
              <a:solidFill>
                <a:srgbClr val="9E9E9E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ff" i="off">
        <a:fontRef idx="major">
          <a:srgbClr val="000000"/>
        </a:fontRef>
        <a:srgbClr val="000000"/>
      </a:tcTxStyle>
      <a:tcStyle>
        <a:tcBdr>
          <a:left>
            <a:ln w="9525" cap="flat">
              <a:solidFill>
                <a:srgbClr val="9E9E9E"/>
              </a:solidFill>
              <a:prstDash val="solid"/>
              <a:round/>
            </a:ln>
          </a:left>
          <a:right>
            <a:ln w="9525" cap="flat">
              <a:solidFill>
                <a:srgbClr val="9E9E9E"/>
              </a:solidFill>
              <a:prstDash val="solid"/>
              <a:round/>
            </a:ln>
          </a:right>
          <a:top>
            <a:ln w="9525" cap="flat">
              <a:solidFill>
                <a:srgbClr val="9E9E9E"/>
              </a:solidFill>
              <a:prstDash val="solid"/>
              <a:round/>
            </a:ln>
          </a:top>
          <a:bottom>
            <a:ln w="9525" cap="flat">
              <a:solidFill>
                <a:srgbClr val="9E9E9E"/>
              </a:solidFill>
              <a:prstDash val="solid"/>
              <a:round/>
            </a:ln>
          </a:bottom>
          <a:insideH>
            <a:ln w="9525" cap="flat">
              <a:solidFill>
                <a:srgbClr val="9E9E9E"/>
              </a:solidFill>
              <a:prstDash val="solid"/>
              <a:round/>
            </a:ln>
          </a:insideH>
          <a:insideV>
            <a:ln w="9525" cap="flat">
              <a:solidFill>
                <a:srgbClr val="9E9E9E"/>
              </a:solidFill>
              <a:prstDash val="solid"/>
              <a:round/>
            </a:ln>
          </a:insideV>
        </a:tcBdr>
        <a:fill>
          <a:noFill/>
        </a:fill>
      </a:tcStyle>
    </a:firstRow>
  </a:tblStyle>
  <a:tblStyle styleId="{C7B018BB-80A7-4F77-B60F-C8B233D01FF8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FE2CD"/>
          </a:solidFill>
        </a:fill>
      </a:tcStyle>
    </a:wholeTbl>
    <a:band2H>
      <a:tcTxStyle/>
      <a:tcStyle>
        <a:tcBdr/>
        <a:fill>
          <a:solidFill>
            <a:srgbClr val="FFF1E8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EEE7283C-3CF3-47DC-8721-378D4A62B228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5DBDE"/>
          </a:solidFill>
        </a:fill>
      </a:tcStyle>
    </a:wholeTbl>
    <a:band2H>
      <a:tcTxStyle/>
      <a:tcStyle>
        <a:tcBdr/>
        <a:fill>
          <a:solidFill>
            <a:srgbClr val="EBEEEF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CF821DB8-F4EB-4A41-A1BA-3FCAFE7338EE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8FFCD"/>
          </a:solidFill>
        </a:fill>
      </a:tcStyle>
    </a:wholeTbl>
    <a:band2H>
      <a:tcTxStyle/>
      <a:tcStyle>
        <a:tcBdr/>
        <a:fill>
          <a:solidFill>
            <a:srgbClr val="FCFFE8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33BA23B1-9221-436E-865A-0063620EA4FD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2708684C-4D16-4618-839F-0558EEFCDFE6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/>
      <a:tcStyle>
        <a:tcBdr/>
        <a:fill>
          <a:solidFill>
            <a:srgbClr val="E6E6E6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5" d="100"/>
          <a:sy n="85" d="100"/>
        </p:scale>
        <p:origin x="740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Shape 110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11" name="Shape 111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latinLnBrk="0">
      <a:defRPr sz="1400">
        <a:latin typeface="+mj-lt"/>
        <a:ea typeface="+mj-ea"/>
        <a:cs typeface="+mj-cs"/>
        <a:sym typeface="Arial"/>
      </a:defRPr>
    </a:lvl1pPr>
    <a:lvl2pPr indent="228600" latinLnBrk="0">
      <a:defRPr sz="1400">
        <a:latin typeface="+mj-lt"/>
        <a:ea typeface="+mj-ea"/>
        <a:cs typeface="+mj-cs"/>
        <a:sym typeface="Arial"/>
      </a:defRPr>
    </a:lvl2pPr>
    <a:lvl3pPr indent="457200" latinLnBrk="0">
      <a:defRPr sz="1400">
        <a:latin typeface="+mj-lt"/>
        <a:ea typeface="+mj-ea"/>
        <a:cs typeface="+mj-cs"/>
        <a:sym typeface="Arial"/>
      </a:defRPr>
    </a:lvl3pPr>
    <a:lvl4pPr indent="685800" latinLnBrk="0">
      <a:defRPr sz="1400">
        <a:latin typeface="+mj-lt"/>
        <a:ea typeface="+mj-ea"/>
        <a:cs typeface="+mj-cs"/>
        <a:sym typeface="Arial"/>
      </a:defRPr>
    </a:lvl4pPr>
    <a:lvl5pPr indent="914400" latinLnBrk="0">
      <a:defRPr sz="1400">
        <a:latin typeface="+mj-lt"/>
        <a:ea typeface="+mj-ea"/>
        <a:cs typeface="+mj-cs"/>
        <a:sym typeface="Arial"/>
      </a:defRPr>
    </a:lvl5pPr>
    <a:lvl6pPr indent="1143000" latinLnBrk="0">
      <a:defRPr sz="1400">
        <a:latin typeface="+mj-lt"/>
        <a:ea typeface="+mj-ea"/>
        <a:cs typeface="+mj-cs"/>
        <a:sym typeface="Arial"/>
      </a:defRPr>
    </a:lvl6pPr>
    <a:lvl7pPr indent="1371600" latinLnBrk="0">
      <a:defRPr sz="1400">
        <a:latin typeface="+mj-lt"/>
        <a:ea typeface="+mj-ea"/>
        <a:cs typeface="+mj-cs"/>
        <a:sym typeface="Arial"/>
      </a:defRPr>
    </a:lvl7pPr>
    <a:lvl8pPr indent="1600200" latinLnBrk="0">
      <a:defRPr sz="1400">
        <a:latin typeface="+mj-lt"/>
        <a:ea typeface="+mj-ea"/>
        <a:cs typeface="+mj-cs"/>
        <a:sym typeface="Arial"/>
      </a:defRPr>
    </a:lvl8pPr>
    <a:lvl9pPr indent="1828800" latinLnBrk="0">
      <a:defRPr sz="1400">
        <a:latin typeface="+mj-lt"/>
        <a:ea typeface="+mj-ea"/>
        <a:cs typeface="+mj-cs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lasstools.net/blog/z-a-word-association-quiz-for-startersplenaries/" TargetMode="External"/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GZebJs0VrFs" TargetMode="External"/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kEmCDbHeK-A" TargetMode="External"/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Shape 140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41" name="Shape 141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 marL="457200" indent="-298450">
              <a:buClr>
                <a:srgbClr val="000000"/>
              </a:buClr>
              <a:buSzPts val="2500"/>
              <a:buFont typeface="Arial"/>
              <a:buChar char="●"/>
              <a:defRPr sz="2500"/>
            </a:pPr>
            <a:r>
              <a:rPr u="sng">
                <a:solidFill>
                  <a:schemeClr val="accent5"/>
                </a:solidFill>
                <a:uFill>
                  <a:solidFill>
                    <a:schemeClr val="accent5"/>
                  </a:solidFill>
                </a:uFill>
                <a:hlinkClick r:id="rId3"/>
              </a:rPr>
              <a:t>https://www.classtools.net/blog/z-a-word-association-quiz-for-startersplenaries/</a:t>
            </a:r>
            <a:r>
              <a:t> </a:t>
            </a:r>
          </a:p>
          <a:p>
            <a:pPr>
              <a:defRPr sz="2500"/>
            </a:pPr>
            <a:endParaRPr/>
          </a:p>
          <a:p>
            <a:pPr>
              <a:defRPr sz="2500"/>
            </a:pPr>
            <a:r>
              <a:t>	Press ‘F’ to pause and resume letters appearing 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6" name="Shape 1096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097" name="Shape 1097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>
            <a:lvl1pPr marL="457200" indent="-298450">
              <a:buClr>
                <a:srgbClr val="000000"/>
              </a:buClr>
              <a:buSzPts val="2500"/>
              <a:buFont typeface="Arial"/>
              <a:buChar char="●"/>
              <a:defRPr sz="2500" u="sng">
                <a:solidFill>
                  <a:schemeClr val="accent5"/>
                </a:solidFill>
                <a:uFill>
                  <a:solidFill>
                    <a:schemeClr val="accent5"/>
                  </a:solidFill>
                </a:uFill>
                <a:hlinkClick r:id="rId3"/>
              </a:defRPr>
            </a:lvl1pPr>
          </a:lstStyle>
          <a:p>
            <a:pPr>
              <a:defRPr u="none">
                <a:solidFill>
                  <a:srgbClr val="000000"/>
                </a:solidFill>
                <a:uFillTx/>
              </a:defRPr>
            </a:pPr>
            <a:r>
              <a:rPr u="sng">
                <a:solidFill>
                  <a:schemeClr val="accent5"/>
                </a:solidFill>
                <a:uFill>
                  <a:solidFill>
                    <a:schemeClr val="accent5"/>
                  </a:solidFill>
                </a:uFill>
                <a:hlinkClick r:id="rId3"/>
              </a:rPr>
              <a:t>https://www.youtube.com/watch?v=GZebJs0VrFs</a:t>
            </a: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9" name="Shape 1319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320" name="Shape 1320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 marL="457200" indent="-298450">
              <a:buClr>
                <a:srgbClr val="000000"/>
              </a:buClr>
              <a:buSzPts val="2500"/>
              <a:buFont typeface="Arial"/>
              <a:buChar char="●"/>
              <a:defRPr sz="2500"/>
            </a:pPr>
            <a:r>
              <a:rPr u="sng">
                <a:solidFill>
                  <a:schemeClr val="accent5"/>
                </a:solidFill>
                <a:uFill>
                  <a:solidFill>
                    <a:schemeClr val="accent5"/>
                  </a:solidFill>
                </a:uFill>
                <a:hlinkClick r:id="rId3"/>
              </a:rPr>
              <a:t>https://www.youtube.com/watch?v=kEmCDbHeK-A</a:t>
            </a:r>
            <a:r>
              <a:t> 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Text"/>
          <p:cNvSpPr txBox="1">
            <a:spLocks noGrp="1"/>
          </p:cNvSpPr>
          <p:nvPr>
            <p:ph type="title"/>
          </p:nvPr>
        </p:nvSpPr>
        <p:spPr>
          <a:xfrm>
            <a:off x="311708" y="744574"/>
            <a:ext cx="8520601" cy="2052601"/>
          </a:xfrm>
          <a:prstGeom prst="rect">
            <a:avLst/>
          </a:prstGeom>
        </p:spPr>
        <p:txBody>
          <a:bodyPr anchor="b"/>
          <a:lstStyle>
            <a:lvl1pPr algn="ctr">
              <a:defRPr sz="5200"/>
            </a:lvl1pPr>
          </a:lstStyle>
          <a:p>
            <a:r>
              <a:t>Title Text</a:t>
            </a:r>
          </a:p>
        </p:txBody>
      </p:sp>
      <p:sp>
        <p:nvSpPr>
          <p:cNvPr id="16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311699" y="2834125"/>
            <a:ext cx="8520602" cy="792601"/>
          </a:xfrm>
          <a:prstGeom prst="rect">
            <a:avLst/>
          </a:prstGeom>
        </p:spPr>
        <p:txBody>
          <a:bodyPr/>
          <a:lstStyle>
            <a:lvl1pPr marL="342900" indent="-228600" algn="ctr">
              <a:lnSpc>
                <a:spcPct val="100000"/>
              </a:lnSpc>
              <a:buClrTx/>
              <a:buSzTx/>
              <a:buFontTx/>
              <a:buNone/>
              <a:defRPr sz="2800"/>
            </a:lvl1pPr>
            <a:lvl2pPr marL="342900" indent="254000" algn="ctr">
              <a:lnSpc>
                <a:spcPct val="100000"/>
              </a:lnSpc>
              <a:buClrTx/>
              <a:buSzTx/>
              <a:buFontTx/>
              <a:buNone/>
              <a:defRPr sz="2800"/>
            </a:lvl2pPr>
            <a:lvl3pPr marL="342900" indent="711200" algn="ctr">
              <a:lnSpc>
                <a:spcPct val="100000"/>
              </a:lnSpc>
              <a:buClrTx/>
              <a:buSzTx/>
              <a:buFontTx/>
              <a:buNone/>
              <a:defRPr sz="2800"/>
            </a:lvl3pPr>
            <a:lvl4pPr marL="342900" indent="1168400" algn="ctr">
              <a:lnSpc>
                <a:spcPct val="100000"/>
              </a:lnSpc>
              <a:buClrTx/>
              <a:buSzTx/>
              <a:buFontTx/>
              <a:buNone/>
              <a:defRPr sz="2800"/>
            </a:lvl4pPr>
            <a:lvl5pPr marL="342900" indent="1625600" algn="ctr">
              <a:lnSpc>
                <a:spcPct val="100000"/>
              </a:lnSpc>
              <a:buClrTx/>
              <a:buSzTx/>
              <a:buFontTx/>
              <a:buNone/>
              <a:defRPr sz="28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7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IG_NUMB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xx%"/>
          <p:cNvSpPr txBox="1">
            <a:spLocks noGrp="1"/>
          </p:cNvSpPr>
          <p:nvPr>
            <p:ph type="title" hasCustomPrompt="1"/>
          </p:nvPr>
        </p:nvSpPr>
        <p:spPr>
          <a:xfrm>
            <a:off x="311699" y="1106125"/>
            <a:ext cx="8520602" cy="1963500"/>
          </a:xfrm>
          <a:prstGeom prst="rect">
            <a:avLst/>
          </a:prstGeom>
        </p:spPr>
        <p:txBody>
          <a:bodyPr anchor="b"/>
          <a:lstStyle>
            <a:lvl1pPr algn="ctr">
              <a:defRPr sz="12000"/>
            </a:lvl1pPr>
          </a:lstStyle>
          <a:p>
            <a:r>
              <a:t>xx%</a:t>
            </a:r>
          </a:p>
        </p:txBody>
      </p:sp>
      <p:sp>
        <p:nvSpPr>
          <p:cNvPr id="96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311699" y="3152225"/>
            <a:ext cx="8520602" cy="1300800"/>
          </a:xfrm>
          <a:prstGeom prst="rect">
            <a:avLst/>
          </a:prstGeom>
        </p:spPr>
        <p:txBody>
          <a:bodyPr/>
          <a:lstStyle>
            <a:lvl1pPr algn="ctr"/>
            <a:lvl2pPr algn="ctr"/>
            <a:lvl3pPr algn="ctr"/>
            <a:lvl4pPr algn="ctr"/>
            <a:lvl5pPr algn="ctr"/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97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SECTION_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itle Text"/>
          <p:cNvSpPr txBox="1">
            <a:spLocks noGrp="1"/>
          </p:cNvSpPr>
          <p:nvPr>
            <p:ph type="title"/>
          </p:nvPr>
        </p:nvSpPr>
        <p:spPr>
          <a:xfrm>
            <a:off x="311699" y="2150849"/>
            <a:ext cx="8520602" cy="841801"/>
          </a:xfrm>
          <a:prstGeom prst="rect">
            <a:avLst/>
          </a:prstGeom>
        </p:spPr>
        <p:txBody>
          <a:bodyPr anchor="ctr"/>
          <a:lstStyle>
            <a:lvl1pPr algn="ctr">
              <a:defRPr sz="3600"/>
            </a:lvl1pPr>
          </a:lstStyle>
          <a:p>
            <a:r>
              <a:t>Title Text</a:t>
            </a:r>
          </a:p>
        </p:txBody>
      </p:sp>
      <p:sp>
        <p:nvSpPr>
          <p:cNvPr id="25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_AND_BOD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33" name="Body Level One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34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_AND_TWO_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42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311699" y="1152475"/>
            <a:ext cx="3999902" cy="3416400"/>
          </a:xfrm>
          <a:prstGeom prst="rect">
            <a:avLst/>
          </a:prstGeom>
        </p:spPr>
        <p:txBody>
          <a:bodyPr/>
          <a:lstStyle>
            <a:lvl1pPr indent="-317500">
              <a:buSzPts val="1400"/>
              <a:defRPr sz="1400"/>
            </a:lvl1pPr>
            <a:lvl2pPr marL="965200" indent="-355600">
              <a:buSzPts val="1400"/>
              <a:defRPr sz="1400"/>
            </a:lvl2pPr>
            <a:lvl3pPr marL="1422400" indent="-355600">
              <a:buSzPts val="1400"/>
              <a:defRPr sz="1400"/>
            </a:lvl3pPr>
            <a:lvl4pPr marL="1879600" indent="-355600">
              <a:buSzPts val="1400"/>
              <a:defRPr sz="1400"/>
            </a:lvl4pPr>
            <a:lvl5pPr marL="2336800" indent="-355600">
              <a:buSzPts val="1400"/>
              <a:defRPr sz="14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3" name="Google Shape;27;p5"/>
          <p:cNvSpPr txBox="1">
            <a:spLocks noGrp="1"/>
          </p:cNvSpPr>
          <p:nvPr>
            <p:ph type="body" sz="half" idx="21"/>
          </p:nvPr>
        </p:nvSpPr>
        <p:spPr>
          <a:xfrm>
            <a:off x="4832399" y="1152475"/>
            <a:ext cx="3999902" cy="3416400"/>
          </a:xfrm>
          <a:prstGeom prst="rect">
            <a:avLst/>
          </a:prstGeom>
        </p:spPr>
        <p:txBody>
          <a:bodyPr/>
          <a:lstStyle/>
          <a:p>
            <a:pPr indent="-317500">
              <a:buSzPts val="1400"/>
              <a:defRPr sz="1400"/>
            </a:pPr>
            <a:endParaRPr/>
          </a:p>
        </p:txBody>
      </p:sp>
      <p:sp>
        <p:nvSpPr>
          <p:cNvPr id="44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_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52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ONE_COLUMN_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Title Text"/>
          <p:cNvSpPr txBox="1">
            <a:spLocks noGrp="1"/>
          </p:cNvSpPr>
          <p:nvPr>
            <p:ph type="title"/>
          </p:nvPr>
        </p:nvSpPr>
        <p:spPr>
          <a:xfrm>
            <a:off x="311699" y="555600"/>
            <a:ext cx="2808001" cy="755700"/>
          </a:xfrm>
          <a:prstGeom prst="rect">
            <a:avLst/>
          </a:prstGeom>
        </p:spPr>
        <p:txBody>
          <a:bodyPr anchor="b"/>
          <a:lstStyle>
            <a:lvl1pPr>
              <a:defRPr sz="2400"/>
            </a:lvl1pPr>
          </a:lstStyle>
          <a:p>
            <a:r>
              <a:t>Title Text</a:t>
            </a:r>
          </a:p>
        </p:txBody>
      </p:sp>
      <p:sp>
        <p:nvSpPr>
          <p:cNvPr id="60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311699" y="1389599"/>
            <a:ext cx="2808001" cy="3179401"/>
          </a:xfrm>
          <a:prstGeom prst="rect">
            <a:avLst/>
          </a:prstGeom>
        </p:spPr>
        <p:txBody>
          <a:bodyPr/>
          <a:lstStyle>
            <a:lvl1pPr indent="-304800">
              <a:buSzPts val="1200"/>
              <a:defRPr sz="1200"/>
            </a:lvl1pPr>
            <a:lvl2pPr marL="914400" indent="-304800">
              <a:buSzPts val="1200"/>
              <a:defRPr sz="1200"/>
            </a:lvl2pPr>
            <a:lvl3pPr marL="1371600" indent="-304800">
              <a:buSzPts val="1200"/>
              <a:defRPr sz="1200"/>
            </a:lvl3pPr>
            <a:lvl4pPr marL="1828800" indent="-304800">
              <a:buSzPts val="1200"/>
              <a:defRPr sz="1200"/>
            </a:lvl4pPr>
            <a:lvl5pPr marL="2286000" indent="-304800">
              <a:buSzPts val="1200"/>
              <a:defRPr sz="12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61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MAIN_POI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Title Text"/>
          <p:cNvSpPr txBox="1">
            <a:spLocks noGrp="1"/>
          </p:cNvSpPr>
          <p:nvPr>
            <p:ph type="title"/>
          </p:nvPr>
        </p:nvSpPr>
        <p:spPr>
          <a:xfrm>
            <a:off x="490250" y="450149"/>
            <a:ext cx="6367801" cy="4090801"/>
          </a:xfrm>
          <a:prstGeom prst="rect">
            <a:avLst/>
          </a:prstGeom>
        </p:spPr>
        <p:txBody>
          <a:bodyPr anchor="ctr"/>
          <a:lstStyle>
            <a:lvl1pPr>
              <a:defRPr sz="4800"/>
            </a:lvl1pPr>
          </a:lstStyle>
          <a:p>
            <a:r>
              <a:t>Title Text</a:t>
            </a:r>
          </a:p>
        </p:txBody>
      </p:sp>
      <p:sp>
        <p:nvSpPr>
          <p:cNvPr id="69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SECTION_TITLE_AND_DESCRI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40;p9"/>
          <p:cNvSpPr/>
          <p:nvPr/>
        </p:nvSpPr>
        <p:spPr>
          <a:xfrm>
            <a:off x="4572000" y="-125"/>
            <a:ext cx="4572000" cy="5143501"/>
          </a:xfrm>
          <a:prstGeom prst="rect">
            <a:avLst/>
          </a:prstGeom>
          <a:solidFill>
            <a:srgbClr val="EEEEEE"/>
          </a:solidFill>
          <a:ln w="12700">
            <a:miter lim="400000"/>
          </a:ln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77" name="Title Text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1"/>
          </a:xfrm>
          <a:prstGeom prst="rect">
            <a:avLst/>
          </a:prstGeom>
        </p:spPr>
        <p:txBody>
          <a:bodyPr anchor="b"/>
          <a:lstStyle>
            <a:lvl1pPr algn="ctr">
              <a:defRPr sz="4200"/>
            </a:lvl1pPr>
          </a:lstStyle>
          <a:p>
            <a:r>
              <a:t>Title Text</a:t>
            </a:r>
          </a:p>
        </p:txBody>
      </p:sp>
      <p:sp>
        <p:nvSpPr>
          <p:cNvPr id="78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265500" y="2803075"/>
            <a:ext cx="4045200" cy="1235101"/>
          </a:xfrm>
          <a:prstGeom prst="rect">
            <a:avLst/>
          </a:prstGeom>
        </p:spPr>
        <p:txBody>
          <a:bodyPr/>
          <a:lstStyle>
            <a:lvl1pPr marL="342900" indent="-228600" algn="ctr">
              <a:lnSpc>
                <a:spcPct val="100000"/>
              </a:lnSpc>
              <a:buClrTx/>
              <a:buSzTx/>
              <a:buFontTx/>
              <a:buNone/>
              <a:defRPr sz="2100"/>
            </a:lvl1pPr>
            <a:lvl2pPr marL="342900" indent="254000" algn="ctr">
              <a:lnSpc>
                <a:spcPct val="100000"/>
              </a:lnSpc>
              <a:buClrTx/>
              <a:buSzTx/>
              <a:buFontTx/>
              <a:buNone/>
              <a:defRPr sz="2100"/>
            </a:lvl2pPr>
            <a:lvl3pPr marL="342900" indent="711200" algn="ctr">
              <a:lnSpc>
                <a:spcPct val="100000"/>
              </a:lnSpc>
              <a:buClrTx/>
              <a:buSzTx/>
              <a:buFontTx/>
              <a:buNone/>
              <a:defRPr sz="2100"/>
            </a:lvl3pPr>
            <a:lvl4pPr marL="342900" indent="1168400" algn="ctr">
              <a:lnSpc>
                <a:spcPct val="100000"/>
              </a:lnSpc>
              <a:buClrTx/>
              <a:buSzTx/>
              <a:buFontTx/>
              <a:buNone/>
              <a:defRPr sz="2100"/>
            </a:lvl4pPr>
            <a:lvl5pPr marL="342900" indent="1625600" algn="ctr">
              <a:lnSpc>
                <a:spcPct val="100000"/>
              </a:lnSpc>
              <a:buClrTx/>
              <a:buSzTx/>
              <a:buFontTx/>
              <a:buNone/>
              <a:defRPr sz="21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9" name="Google Shape;43;p9"/>
          <p:cNvSpPr txBox="1">
            <a:spLocks noGrp="1"/>
          </p:cNvSpPr>
          <p:nvPr>
            <p:ph type="body" sz="half" idx="21"/>
          </p:nvPr>
        </p:nvSpPr>
        <p:spPr>
          <a:xfrm>
            <a:off x="4939500" y="724074"/>
            <a:ext cx="3837000" cy="3695102"/>
          </a:xfrm>
          <a:prstGeom prst="rect">
            <a:avLst/>
          </a:prstGeom>
        </p:spPr>
        <p:txBody>
          <a:bodyPr anchor="ctr"/>
          <a:lstStyle/>
          <a:p>
            <a:endParaRPr/>
          </a:p>
        </p:txBody>
      </p:sp>
      <p:sp>
        <p:nvSpPr>
          <p:cNvPr id="80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APTION_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311699" y="4230575"/>
            <a:ext cx="5998802" cy="605101"/>
          </a:xfrm>
          <a:prstGeom prst="rect">
            <a:avLst/>
          </a:prstGeom>
        </p:spPr>
        <p:txBody>
          <a:bodyPr anchor="ctr"/>
          <a:lstStyle>
            <a:lvl1pPr marL="228600" indent="0">
              <a:lnSpc>
                <a:spcPct val="100000"/>
              </a:lnSpc>
              <a:buClrTx/>
              <a:buSzTx/>
              <a:buFontTx/>
              <a:buNone/>
            </a:lvl1pPr>
            <a:lvl2pPr>
              <a:lnSpc>
                <a:spcPct val="100000"/>
              </a:lnSpc>
              <a:buClrTx/>
              <a:buFontTx/>
            </a:lvl2pPr>
            <a:lvl3pPr>
              <a:lnSpc>
                <a:spcPct val="100000"/>
              </a:lnSpc>
              <a:buClrTx/>
              <a:buFontTx/>
            </a:lvl3pPr>
            <a:lvl4pPr>
              <a:lnSpc>
                <a:spcPct val="100000"/>
              </a:lnSpc>
              <a:buClrTx/>
              <a:buFontTx/>
            </a:lvl4pPr>
            <a:lvl5pPr>
              <a:lnSpc>
                <a:spcPct val="100000"/>
              </a:lnSpc>
              <a:buClrTx/>
              <a:buFontTx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88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D20000"/>
            </a:gs>
            <a:gs pos="100000">
              <a:srgbClr val="7A0000"/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9;p1"/>
          <p:cNvSpPr/>
          <p:nvPr/>
        </p:nvSpPr>
        <p:spPr>
          <a:xfrm flipV="1">
            <a:off x="-6200" y="12325"/>
            <a:ext cx="1632900" cy="1632900"/>
          </a:xfrm>
          <a:prstGeom prst="line">
            <a:avLst/>
          </a:prstGeom>
          <a:ln>
            <a:solidFill>
              <a:schemeClr val="accent2">
                <a:lumOff val="21764"/>
              </a:schemeClr>
            </a:solidFill>
          </a:ln>
          <a:effectLst>
            <a:outerShdw blurRad="127000" dist="28575" dir="5400000" rotWithShape="0">
              <a:srgbClr val="000000">
                <a:alpha val="94000"/>
              </a:srgbClr>
            </a:outerShdw>
          </a:effectLst>
        </p:spPr>
        <p:txBody>
          <a:bodyPr lIns="0" tIns="0" rIns="0" bIns="0"/>
          <a:lstStyle/>
          <a:p>
            <a:endParaRPr/>
          </a:p>
        </p:txBody>
      </p:sp>
      <p:sp>
        <p:nvSpPr>
          <p:cNvPr id="3" name="Google Shape;10;p1"/>
          <p:cNvSpPr/>
          <p:nvPr/>
        </p:nvSpPr>
        <p:spPr>
          <a:xfrm flipV="1">
            <a:off x="7511099" y="3510600"/>
            <a:ext cx="1632901" cy="1632901"/>
          </a:xfrm>
          <a:prstGeom prst="line">
            <a:avLst/>
          </a:prstGeom>
          <a:ln>
            <a:solidFill>
              <a:schemeClr val="accent2">
                <a:lumOff val="21764"/>
              </a:schemeClr>
            </a:solidFill>
          </a:ln>
          <a:effectLst>
            <a:outerShdw blurRad="127000" dist="28575" dir="5400000" rotWithShape="0">
              <a:srgbClr val="000000">
                <a:alpha val="94000"/>
              </a:srgbClr>
            </a:outerShdw>
          </a:effectLst>
        </p:spPr>
        <p:txBody>
          <a:bodyPr lIns="0" tIns="0" rIns="0" bIns="0"/>
          <a:lstStyle/>
          <a:p>
            <a:endParaRPr/>
          </a:p>
        </p:txBody>
      </p:sp>
      <p:sp>
        <p:nvSpPr>
          <p:cNvPr id="4" name="Google Shape;11;p1"/>
          <p:cNvSpPr/>
          <p:nvPr/>
        </p:nvSpPr>
        <p:spPr>
          <a:xfrm>
            <a:off x="-6200" y="3510599"/>
            <a:ext cx="1632900" cy="1632901"/>
          </a:xfrm>
          <a:prstGeom prst="line">
            <a:avLst/>
          </a:prstGeom>
          <a:ln>
            <a:solidFill>
              <a:schemeClr val="accent2">
                <a:lumOff val="21764"/>
              </a:schemeClr>
            </a:solidFill>
          </a:ln>
          <a:effectLst>
            <a:outerShdw blurRad="127000" dist="28575" dir="5400000" rotWithShape="0">
              <a:srgbClr val="000000">
                <a:alpha val="94000"/>
              </a:srgbClr>
            </a:outerShdw>
          </a:effectLst>
        </p:spPr>
        <p:txBody>
          <a:bodyPr lIns="0" tIns="0" rIns="0" bIns="0"/>
          <a:lstStyle/>
          <a:p>
            <a:endParaRPr/>
          </a:p>
        </p:txBody>
      </p:sp>
      <p:sp>
        <p:nvSpPr>
          <p:cNvPr id="5" name="Google Shape;12;p1"/>
          <p:cNvSpPr/>
          <p:nvPr/>
        </p:nvSpPr>
        <p:spPr>
          <a:xfrm flipH="1" flipV="1">
            <a:off x="7511099" y="12325"/>
            <a:ext cx="1632901" cy="1632900"/>
          </a:xfrm>
          <a:prstGeom prst="line">
            <a:avLst/>
          </a:prstGeom>
          <a:ln>
            <a:solidFill>
              <a:schemeClr val="accent2">
                <a:lumOff val="21764"/>
              </a:schemeClr>
            </a:solidFill>
          </a:ln>
          <a:effectLst>
            <a:outerShdw blurRad="127000" dist="28575" dir="5400000" rotWithShape="0">
              <a:srgbClr val="000000">
                <a:alpha val="94000"/>
              </a:srgbClr>
            </a:outerShdw>
          </a:effectLst>
        </p:spPr>
        <p:txBody>
          <a:bodyPr lIns="0" tIns="0" rIns="0" bIns="0"/>
          <a:lstStyle/>
          <a:p>
            <a:endParaRPr/>
          </a:p>
        </p:txBody>
      </p:sp>
      <p:sp>
        <p:nvSpPr>
          <p:cNvPr id="6" name="Title Text"/>
          <p:cNvSpPr txBox="1">
            <a:spLocks noGrp="1"/>
          </p:cNvSpPr>
          <p:nvPr>
            <p:ph type="title"/>
          </p:nvPr>
        </p:nvSpPr>
        <p:spPr>
          <a:xfrm>
            <a:off x="311699" y="445025"/>
            <a:ext cx="8520602" cy="572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91424" tIns="91424" rIns="91424" bIns="91424">
            <a:normAutofit/>
          </a:bodyPr>
          <a:lstStyle/>
          <a:p>
            <a:r>
              <a:t>Title Text</a:t>
            </a:r>
          </a:p>
        </p:txBody>
      </p:sp>
      <p:sp>
        <p:nvSpPr>
          <p:cNvPr id="7" name="Body Level One…"/>
          <p:cNvSpPr txBox="1">
            <a:spLocks noGrp="1"/>
          </p:cNvSpPr>
          <p:nvPr>
            <p:ph type="body" idx="1"/>
          </p:nvPr>
        </p:nvSpPr>
        <p:spPr>
          <a:xfrm>
            <a:off x="311699" y="1152475"/>
            <a:ext cx="8520602" cy="34164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91424" tIns="91424" rIns="91424" bIns="91424">
            <a:normAutofit/>
          </a:bodyPr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8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8684345" y="4700819"/>
            <a:ext cx="336813" cy="318396"/>
          </a:xfrm>
          <a:prstGeom prst="rect">
            <a:avLst/>
          </a:prstGeom>
          <a:ln w="12700">
            <a:miter lim="400000"/>
          </a:ln>
        </p:spPr>
        <p:txBody>
          <a:bodyPr wrap="none" lIns="91424" tIns="91424" rIns="91424" bIns="91424" anchor="ctr">
            <a:spAutoFit/>
          </a:bodyPr>
          <a:lstStyle>
            <a:lvl1pPr algn="r">
              <a:defRPr sz="1000">
                <a:solidFill>
                  <a:schemeClr val="accent2">
                    <a:lumOff val="21764"/>
                  </a:schemeClr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med"/>
  <p:txStyles>
    <p:titleStyle>
      <a:lvl1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8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Arial"/>
        </a:defRPr>
      </a:lvl1pPr>
      <a:lvl2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8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Arial"/>
        </a:defRPr>
      </a:lvl2pPr>
      <a:lvl3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8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Arial"/>
        </a:defRPr>
      </a:lvl3pPr>
      <a:lvl4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8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Arial"/>
        </a:defRPr>
      </a:lvl4pPr>
      <a:lvl5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8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Arial"/>
        </a:defRPr>
      </a:lvl5pPr>
      <a:lvl6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8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Arial"/>
        </a:defRPr>
      </a:lvl6pPr>
      <a:lvl7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8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Arial"/>
        </a:defRPr>
      </a:lvl7pPr>
      <a:lvl8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8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Arial"/>
        </a:defRPr>
      </a:lvl8pPr>
      <a:lvl9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8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Arial"/>
        </a:defRPr>
      </a:lvl9pPr>
    </p:titleStyle>
    <p:bodyStyle>
      <a:lvl1pPr marL="457200" marR="0" indent="-342900" algn="l" defTabSz="914400" rtl="0" latinLnBrk="0">
        <a:lnSpc>
          <a:spcPct val="115000"/>
        </a:lnSpc>
        <a:spcBef>
          <a:spcPts val="0"/>
        </a:spcBef>
        <a:spcAft>
          <a:spcPts val="0"/>
        </a:spcAft>
        <a:buClr>
          <a:schemeClr val="accent2">
            <a:lumOff val="21764"/>
          </a:schemeClr>
        </a:buClr>
        <a:buSzPts val="1800"/>
        <a:buFont typeface="Arial"/>
        <a:buChar char="●"/>
        <a:tabLst/>
        <a:defRPr sz="1800" b="0" i="0" u="none" strike="noStrike" cap="none" spc="0" baseline="0">
          <a:solidFill>
            <a:schemeClr val="accent2">
              <a:lumOff val="21764"/>
            </a:schemeClr>
          </a:solidFill>
          <a:uFillTx/>
          <a:latin typeface="+mj-lt"/>
          <a:ea typeface="+mj-ea"/>
          <a:cs typeface="+mj-cs"/>
          <a:sym typeface="Arial"/>
        </a:defRPr>
      </a:lvl1pPr>
      <a:lvl2pPr marL="1005114" marR="0" indent="-408214" algn="l" defTabSz="914400" rtl="0" latinLnBrk="0">
        <a:lnSpc>
          <a:spcPct val="115000"/>
        </a:lnSpc>
        <a:spcBef>
          <a:spcPts val="0"/>
        </a:spcBef>
        <a:spcAft>
          <a:spcPts val="0"/>
        </a:spcAft>
        <a:buClr>
          <a:schemeClr val="accent2">
            <a:lumOff val="21764"/>
          </a:schemeClr>
        </a:buClr>
        <a:buSzPts val="1800"/>
        <a:buFont typeface="Arial"/>
        <a:buChar char="○"/>
        <a:tabLst/>
        <a:defRPr sz="1800" b="0" i="0" u="none" strike="noStrike" cap="none" spc="0" baseline="0">
          <a:solidFill>
            <a:schemeClr val="accent2">
              <a:lumOff val="21764"/>
            </a:schemeClr>
          </a:solidFill>
          <a:uFillTx/>
          <a:latin typeface="+mj-lt"/>
          <a:ea typeface="+mj-ea"/>
          <a:cs typeface="+mj-cs"/>
          <a:sym typeface="Arial"/>
        </a:defRPr>
      </a:lvl2pPr>
      <a:lvl3pPr marL="1462314" marR="0" indent="-408214" algn="l" defTabSz="914400" rtl="0" latinLnBrk="0">
        <a:lnSpc>
          <a:spcPct val="115000"/>
        </a:lnSpc>
        <a:spcBef>
          <a:spcPts val="0"/>
        </a:spcBef>
        <a:spcAft>
          <a:spcPts val="0"/>
        </a:spcAft>
        <a:buClr>
          <a:schemeClr val="accent2">
            <a:lumOff val="21764"/>
          </a:schemeClr>
        </a:buClr>
        <a:buSzPts val="1800"/>
        <a:buFont typeface="Arial"/>
        <a:buChar char="■"/>
        <a:tabLst/>
        <a:defRPr sz="1800" b="0" i="0" u="none" strike="noStrike" cap="none" spc="0" baseline="0">
          <a:solidFill>
            <a:schemeClr val="accent2">
              <a:lumOff val="21764"/>
            </a:schemeClr>
          </a:solidFill>
          <a:uFillTx/>
          <a:latin typeface="+mj-lt"/>
          <a:ea typeface="+mj-ea"/>
          <a:cs typeface="+mj-cs"/>
          <a:sym typeface="Arial"/>
        </a:defRPr>
      </a:lvl3pPr>
      <a:lvl4pPr marL="1919514" marR="0" indent="-408214" algn="l" defTabSz="914400" rtl="0" latinLnBrk="0">
        <a:lnSpc>
          <a:spcPct val="115000"/>
        </a:lnSpc>
        <a:spcBef>
          <a:spcPts val="0"/>
        </a:spcBef>
        <a:spcAft>
          <a:spcPts val="0"/>
        </a:spcAft>
        <a:buClr>
          <a:schemeClr val="accent2">
            <a:lumOff val="21764"/>
          </a:schemeClr>
        </a:buClr>
        <a:buSzPts val="1800"/>
        <a:buFont typeface="Arial"/>
        <a:buChar char="●"/>
        <a:tabLst/>
        <a:defRPr sz="1800" b="0" i="0" u="none" strike="noStrike" cap="none" spc="0" baseline="0">
          <a:solidFill>
            <a:schemeClr val="accent2">
              <a:lumOff val="21764"/>
            </a:schemeClr>
          </a:solidFill>
          <a:uFillTx/>
          <a:latin typeface="+mj-lt"/>
          <a:ea typeface="+mj-ea"/>
          <a:cs typeface="+mj-cs"/>
          <a:sym typeface="Arial"/>
        </a:defRPr>
      </a:lvl4pPr>
      <a:lvl5pPr marL="2376714" marR="0" indent="-408214" algn="l" defTabSz="914400" rtl="0" latinLnBrk="0">
        <a:lnSpc>
          <a:spcPct val="115000"/>
        </a:lnSpc>
        <a:spcBef>
          <a:spcPts val="0"/>
        </a:spcBef>
        <a:spcAft>
          <a:spcPts val="0"/>
        </a:spcAft>
        <a:buClr>
          <a:schemeClr val="accent2">
            <a:lumOff val="21764"/>
          </a:schemeClr>
        </a:buClr>
        <a:buSzPts val="1800"/>
        <a:buFont typeface="Arial"/>
        <a:buChar char="○"/>
        <a:tabLst/>
        <a:defRPr sz="1800" b="0" i="0" u="none" strike="noStrike" cap="none" spc="0" baseline="0">
          <a:solidFill>
            <a:schemeClr val="accent2">
              <a:lumOff val="21764"/>
            </a:schemeClr>
          </a:solidFill>
          <a:uFillTx/>
          <a:latin typeface="+mj-lt"/>
          <a:ea typeface="+mj-ea"/>
          <a:cs typeface="+mj-cs"/>
          <a:sym typeface="Arial"/>
        </a:defRPr>
      </a:lvl5pPr>
      <a:lvl6pPr marL="2833914" marR="0" indent="-408214" algn="l" defTabSz="914400" rtl="0" latinLnBrk="0">
        <a:lnSpc>
          <a:spcPct val="115000"/>
        </a:lnSpc>
        <a:spcBef>
          <a:spcPts val="0"/>
        </a:spcBef>
        <a:spcAft>
          <a:spcPts val="0"/>
        </a:spcAft>
        <a:buClr>
          <a:schemeClr val="accent2">
            <a:lumOff val="21764"/>
          </a:schemeClr>
        </a:buClr>
        <a:buSzPts val="1800"/>
        <a:buFont typeface="Arial"/>
        <a:buChar char="■"/>
        <a:tabLst/>
        <a:defRPr sz="1800" b="0" i="0" u="none" strike="noStrike" cap="none" spc="0" baseline="0">
          <a:solidFill>
            <a:schemeClr val="accent2">
              <a:lumOff val="21764"/>
            </a:schemeClr>
          </a:solidFill>
          <a:uFillTx/>
          <a:latin typeface="+mj-lt"/>
          <a:ea typeface="+mj-ea"/>
          <a:cs typeface="+mj-cs"/>
          <a:sym typeface="Arial"/>
        </a:defRPr>
      </a:lvl6pPr>
      <a:lvl7pPr marL="3291114" marR="0" indent="-408214" algn="l" defTabSz="914400" rtl="0" latinLnBrk="0">
        <a:lnSpc>
          <a:spcPct val="115000"/>
        </a:lnSpc>
        <a:spcBef>
          <a:spcPts val="0"/>
        </a:spcBef>
        <a:spcAft>
          <a:spcPts val="0"/>
        </a:spcAft>
        <a:buClr>
          <a:schemeClr val="accent2">
            <a:lumOff val="21764"/>
          </a:schemeClr>
        </a:buClr>
        <a:buSzPts val="1800"/>
        <a:buFont typeface="Arial"/>
        <a:buChar char="●"/>
        <a:tabLst/>
        <a:defRPr sz="1800" b="0" i="0" u="none" strike="noStrike" cap="none" spc="0" baseline="0">
          <a:solidFill>
            <a:schemeClr val="accent2">
              <a:lumOff val="21764"/>
            </a:schemeClr>
          </a:solidFill>
          <a:uFillTx/>
          <a:latin typeface="+mj-lt"/>
          <a:ea typeface="+mj-ea"/>
          <a:cs typeface="+mj-cs"/>
          <a:sym typeface="Arial"/>
        </a:defRPr>
      </a:lvl7pPr>
      <a:lvl8pPr marL="3748314" marR="0" indent="-408214" algn="l" defTabSz="914400" rtl="0" latinLnBrk="0">
        <a:lnSpc>
          <a:spcPct val="115000"/>
        </a:lnSpc>
        <a:spcBef>
          <a:spcPts val="0"/>
        </a:spcBef>
        <a:spcAft>
          <a:spcPts val="0"/>
        </a:spcAft>
        <a:buClr>
          <a:schemeClr val="accent2">
            <a:lumOff val="21764"/>
          </a:schemeClr>
        </a:buClr>
        <a:buSzPts val="1800"/>
        <a:buFont typeface="Arial"/>
        <a:buChar char="○"/>
        <a:tabLst/>
        <a:defRPr sz="1800" b="0" i="0" u="none" strike="noStrike" cap="none" spc="0" baseline="0">
          <a:solidFill>
            <a:schemeClr val="accent2">
              <a:lumOff val="21764"/>
            </a:schemeClr>
          </a:solidFill>
          <a:uFillTx/>
          <a:latin typeface="+mj-lt"/>
          <a:ea typeface="+mj-ea"/>
          <a:cs typeface="+mj-cs"/>
          <a:sym typeface="Arial"/>
        </a:defRPr>
      </a:lvl8pPr>
      <a:lvl9pPr marL="4205514" marR="0" indent="-408214" algn="l" defTabSz="914400" rtl="0" latinLnBrk="0">
        <a:lnSpc>
          <a:spcPct val="115000"/>
        </a:lnSpc>
        <a:spcBef>
          <a:spcPts val="0"/>
        </a:spcBef>
        <a:spcAft>
          <a:spcPts val="0"/>
        </a:spcAft>
        <a:buClr>
          <a:schemeClr val="accent2">
            <a:lumOff val="21764"/>
          </a:schemeClr>
        </a:buClr>
        <a:buSzPts val="1800"/>
        <a:buFont typeface="Arial"/>
        <a:buChar char="■"/>
        <a:tabLst/>
        <a:defRPr sz="1800" b="0" i="0" u="none" strike="noStrike" cap="none" spc="0" baseline="0">
          <a:solidFill>
            <a:schemeClr val="accent2">
              <a:lumOff val="21764"/>
            </a:schemeClr>
          </a:solidFill>
          <a:uFillTx/>
          <a:latin typeface="+mj-lt"/>
          <a:ea typeface="+mj-ea"/>
          <a:cs typeface="+mj-cs"/>
          <a:sym typeface="Arial"/>
        </a:defRPr>
      </a:lvl9pPr>
    </p:bodyStyle>
    <p:otherStyle>
      <a:lvl1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1pPr>
      <a:lvl2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2pPr>
      <a:lvl3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3pPr>
      <a:lvl4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4pPr>
      <a:lvl5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5pPr>
      <a:lvl6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6pPr>
      <a:lvl7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7pPr>
      <a:lvl8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8pPr>
      <a:lvl9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3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3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3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3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slideLayout" Target="../slideLayouts/slideLayout3.xml"/><Relationship Id="rId1" Type="http://schemas.openxmlformats.org/officeDocument/2006/relationships/video" Target="https://www.youtube.com/embed/mm8_pEtm35M?feature=oembed" TargetMode="Externa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Rectangle"/>
          <p:cNvSpPr/>
          <p:nvPr/>
        </p:nvSpPr>
        <p:spPr>
          <a:xfrm>
            <a:off x="1391099" y="354974"/>
            <a:ext cx="6361802" cy="758101"/>
          </a:xfrm>
          <a:prstGeom prst="rect">
            <a:avLst/>
          </a:prstGeom>
          <a:ln w="28575">
            <a:solidFill>
              <a:srgbClr val="FFE599"/>
            </a:solidFill>
          </a:ln>
          <a:effectLst>
            <a:outerShdw blurRad="406400" dist="19050" dir="5400000" rotWithShape="0">
              <a:srgbClr val="000000">
                <a:alpha val="50000"/>
              </a:srgbClr>
            </a:outerShdw>
          </a:effectLst>
        </p:spPr>
        <p:txBody>
          <a:bodyPr lIns="0" tIns="0" rIns="0" bIns="0" anchor="ctr"/>
          <a:lstStyle/>
          <a:p>
            <a:pPr algn="ctr">
              <a:defRPr sz="2000">
                <a:solidFill>
                  <a:srgbClr val="FFFFFF"/>
                </a:solidFill>
                <a:latin typeface="Nunito Sans Bold"/>
                <a:ea typeface="Nunito Sans Bold"/>
                <a:cs typeface="Nunito Sans Bold"/>
                <a:sym typeface="Nunito Sans Bold"/>
              </a:defRPr>
            </a:pPr>
            <a:endParaRPr/>
          </a:p>
        </p:txBody>
      </p:sp>
      <p:sp>
        <p:nvSpPr>
          <p:cNvPr id="114" name="LEADER NOTES"/>
          <p:cNvSpPr txBox="1"/>
          <p:nvPr/>
        </p:nvSpPr>
        <p:spPr>
          <a:xfrm>
            <a:off x="1483161" y="562574"/>
            <a:ext cx="6177678" cy="3429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>
            <a:lvl1pPr algn="ctr">
              <a:defRPr sz="2000">
                <a:solidFill>
                  <a:srgbClr val="FFFFFF"/>
                </a:solidFill>
                <a:latin typeface="Nunito Sans Bold"/>
                <a:ea typeface="Nunito Sans Bold"/>
                <a:cs typeface="Nunito Sans Bold"/>
                <a:sym typeface="Nunito Sans Bold"/>
              </a:defRPr>
            </a:lvl1pPr>
          </a:lstStyle>
          <a:p>
            <a:r>
              <a:t>LEADER NOTES</a:t>
            </a:r>
          </a:p>
        </p:txBody>
      </p:sp>
      <p:sp>
        <p:nvSpPr>
          <p:cNvPr id="115" name="Z-A : To pause letters appearing press ‘f’, to unpause press ‘f’ again…"/>
          <p:cNvSpPr/>
          <p:nvPr/>
        </p:nvSpPr>
        <p:spPr>
          <a:xfrm>
            <a:off x="1400824" y="1360977"/>
            <a:ext cx="6362701" cy="3287588"/>
          </a:xfrm>
          <a:prstGeom prst="rect">
            <a:avLst/>
          </a:prstGeom>
          <a:ln w="28575">
            <a:solidFill>
              <a:srgbClr val="FFE599"/>
            </a:solidFill>
          </a:ln>
          <a:effectLst>
            <a:outerShdw blurRad="406400" dist="19050" dir="54000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/>
          <a:p>
            <a:pPr algn="ctr">
              <a:defRPr sz="2000">
                <a:solidFill>
                  <a:srgbClr val="FFFFFF"/>
                </a:solidFill>
                <a:latin typeface="Nunito Sans Bold"/>
                <a:ea typeface="Nunito Sans Bold"/>
                <a:cs typeface="Nunito Sans Bold"/>
                <a:sym typeface="Nunito Sans Bold"/>
              </a:defRPr>
            </a:pPr>
            <a:r>
              <a:t>Z-A : To pause letters appearing press ‘f’, to unpause press ‘f’ again</a:t>
            </a:r>
          </a:p>
          <a:p>
            <a:pPr algn="ctr">
              <a:defRPr sz="2000">
                <a:solidFill>
                  <a:srgbClr val="FFFFFF"/>
                </a:solidFill>
                <a:latin typeface="Nunito Sans Bold"/>
                <a:ea typeface="Nunito Sans Bold"/>
                <a:cs typeface="Nunito Sans Bold"/>
                <a:sym typeface="Nunito Sans Bold"/>
              </a:defRPr>
            </a:pPr>
            <a:endParaRPr/>
          </a:p>
          <a:p>
            <a:pPr algn="ctr">
              <a:defRPr sz="2000">
                <a:solidFill>
                  <a:srgbClr val="FFFFFF"/>
                </a:solidFill>
                <a:latin typeface="Nunito Sans Bold"/>
                <a:ea typeface="Nunito Sans Bold"/>
                <a:cs typeface="Nunito Sans Bold"/>
                <a:sym typeface="Nunito Sans Bold"/>
              </a:defRPr>
            </a:pPr>
            <a:r>
              <a:t>TNUH REGNEVACS : Find the opposites of the things listed. Click the timer to start (10 minutes)</a:t>
            </a:r>
          </a:p>
        </p:txBody>
      </p:sp>
    </p:spTree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7" name="Rectangle"/>
          <p:cNvSpPr/>
          <p:nvPr/>
        </p:nvSpPr>
        <p:spPr>
          <a:xfrm>
            <a:off x="1391099" y="354974"/>
            <a:ext cx="6361802" cy="758101"/>
          </a:xfrm>
          <a:prstGeom prst="rect">
            <a:avLst/>
          </a:prstGeom>
          <a:ln w="28575">
            <a:solidFill>
              <a:srgbClr val="FFE599"/>
            </a:solidFill>
          </a:ln>
          <a:effectLst>
            <a:outerShdw blurRad="406400" dist="19050" dir="5400000" rotWithShape="0">
              <a:srgbClr val="000000">
                <a:alpha val="50000"/>
              </a:srgbClr>
            </a:outerShdw>
          </a:effectLst>
        </p:spPr>
        <p:txBody>
          <a:bodyPr lIns="0" tIns="0" rIns="0" bIns="0" anchor="ctr"/>
          <a:lstStyle/>
          <a:p>
            <a:pPr algn="ctr">
              <a:defRPr sz="2000">
                <a:solidFill>
                  <a:srgbClr val="FFFFFF"/>
                </a:solidFill>
                <a:latin typeface="Nunito Sans Bold"/>
                <a:ea typeface="Nunito Sans Bold"/>
                <a:cs typeface="Nunito Sans Bold"/>
                <a:sym typeface="Nunito Sans Bold"/>
              </a:defRPr>
            </a:pPr>
            <a:endParaRPr/>
          </a:p>
        </p:txBody>
      </p:sp>
      <p:sp>
        <p:nvSpPr>
          <p:cNvPr id="408" name="Google Shape;311;p31"/>
          <p:cNvSpPr txBox="1"/>
          <p:nvPr/>
        </p:nvSpPr>
        <p:spPr>
          <a:xfrm>
            <a:off x="1391099" y="4032425"/>
            <a:ext cx="6361802" cy="589251"/>
          </a:xfrm>
          <a:prstGeom prst="rect">
            <a:avLst/>
          </a:prstGeom>
          <a:ln w="12700">
            <a:miter lim="400000"/>
          </a:ln>
          <a:effectLst>
            <a:outerShdw blurRad="406400" dist="19050" dir="54000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91424" tIns="91424" rIns="91424" bIns="91424" anchor="ctr">
            <a:spAutoFit/>
          </a:bodyPr>
          <a:lstStyle>
            <a:lvl1pPr algn="ctr">
              <a:defRPr sz="2400">
                <a:solidFill>
                  <a:srgbClr val="1FAAAD"/>
                </a:solidFill>
                <a:latin typeface="Nunito Sans Bold"/>
                <a:ea typeface="Nunito Sans Bold"/>
                <a:cs typeface="Nunito Sans Bold"/>
                <a:sym typeface="Nunito Sans Bold"/>
              </a:defRPr>
            </a:lvl1pPr>
          </a:lstStyle>
          <a:p>
            <a:r>
              <a:t>SUPERMARKETS</a:t>
            </a:r>
          </a:p>
        </p:txBody>
      </p:sp>
      <p:sp>
        <p:nvSpPr>
          <p:cNvPr id="409" name="Z"/>
          <p:cNvSpPr txBox="1"/>
          <p:nvPr/>
        </p:nvSpPr>
        <p:spPr>
          <a:xfrm>
            <a:off x="1479296" y="562574"/>
            <a:ext cx="165609" cy="3429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0" tIns="0" rIns="0" bIns="0">
            <a:spAutoFit/>
          </a:bodyPr>
          <a:lstStyle>
            <a:lvl1pPr algn="ctr">
              <a:defRPr sz="2000">
                <a:solidFill>
                  <a:srgbClr val="FFFFFF"/>
                </a:solidFill>
                <a:latin typeface="Nunito Sans Bold"/>
                <a:ea typeface="Nunito Sans Bold"/>
                <a:cs typeface="Nunito Sans Bold"/>
                <a:sym typeface="Nunito Sans Bold"/>
              </a:defRPr>
            </a:lvl1pPr>
          </a:lstStyle>
          <a:p>
            <a:r>
              <a:t>Z</a:t>
            </a:r>
          </a:p>
        </p:txBody>
      </p:sp>
      <p:sp>
        <p:nvSpPr>
          <p:cNvPr id="410" name="Y"/>
          <p:cNvSpPr txBox="1"/>
          <p:nvPr/>
        </p:nvSpPr>
        <p:spPr>
          <a:xfrm>
            <a:off x="1734517" y="562574"/>
            <a:ext cx="170943" cy="3429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0" tIns="0" rIns="0" bIns="0">
            <a:spAutoFit/>
          </a:bodyPr>
          <a:lstStyle>
            <a:lvl1pPr algn="ctr">
              <a:defRPr sz="2000">
                <a:solidFill>
                  <a:srgbClr val="FFFFFF"/>
                </a:solidFill>
                <a:latin typeface="Nunito Sans Bold"/>
                <a:ea typeface="Nunito Sans Bold"/>
                <a:cs typeface="Nunito Sans Bold"/>
                <a:sym typeface="Nunito Sans Bold"/>
              </a:defRPr>
            </a:lvl1pPr>
          </a:lstStyle>
          <a:p>
            <a:r>
              <a:t>Y</a:t>
            </a:r>
          </a:p>
        </p:txBody>
      </p:sp>
      <p:sp>
        <p:nvSpPr>
          <p:cNvPr id="411" name="X"/>
          <p:cNvSpPr txBox="1"/>
          <p:nvPr/>
        </p:nvSpPr>
        <p:spPr>
          <a:xfrm>
            <a:off x="2009910" y="562574"/>
            <a:ext cx="165609" cy="3429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>
            <a:lvl1pPr algn="ctr">
              <a:defRPr sz="2000">
                <a:solidFill>
                  <a:srgbClr val="FFFFFF"/>
                </a:solidFill>
                <a:latin typeface="Nunito Sans Bold"/>
                <a:ea typeface="Nunito Sans Bold"/>
                <a:cs typeface="Nunito Sans Bold"/>
                <a:sym typeface="Nunito Sans Bold"/>
              </a:defRPr>
            </a:lvl1pPr>
          </a:lstStyle>
          <a:p>
            <a:r>
              <a:t>X</a:t>
            </a:r>
          </a:p>
        </p:txBody>
      </p:sp>
      <p:sp>
        <p:nvSpPr>
          <p:cNvPr id="412" name="W"/>
          <p:cNvSpPr txBox="1"/>
          <p:nvPr/>
        </p:nvSpPr>
        <p:spPr>
          <a:xfrm>
            <a:off x="2254568" y="562574"/>
            <a:ext cx="294641" cy="3429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0" tIns="0" rIns="0" bIns="0">
            <a:spAutoFit/>
          </a:bodyPr>
          <a:lstStyle>
            <a:lvl1pPr algn="ctr">
              <a:defRPr sz="2000">
                <a:solidFill>
                  <a:srgbClr val="FFFFFF"/>
                </a:solidFill>
                <a:latin typeface="Nunito Sans Bold"/>
                <a:ea typeface="Nunito Sans Bold"/>
                <a:cs typeface="Nunito Sans Bold"/>
                <a:sym typeface="Nunito Sans Bold"/>
              </a:defRPr>
            </a:lvl1pPr>
          </a:lstStyle>
          <a:p>
            <a:r>
              <a:t>W</a:t>
            </a:r>
          </a:p>
        </p:txBody>
      </p:sp>
      <p:sp>
        <p:nvSpPr>
          <p:cNvPr id="413" name="V"/>
          <p:cNvSpPr txBox="1"/>
          <p:nvPr/>
        </p:nvSpPr>
        <p:spPr>
          <a:xfrm>
            <a:off x="2615558" y="562574"/>
            <a:ext cx="194057" cy="3429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0" tIns="0" rIns="0" bIns="0">
            <a:spAutoFit/>
          </a:bodyPr>
          <a:lstStyle>
            <a:lvl1pPr algn="ctr">
              <a:defRPr sz="2000">
                <a:solidFill>
                  <a:srgbClr val="FFFFFF"/>
                </a:solidFill>
                <a:latin typeface="Nunito Sans Bold"/>
                <a:ea typeface="Nunito Sans Bold"/>
                <a:cs typeface="Nunito Sans Bold"/>
                <a:sym typeface="Nunito Sans Bold"/>
              </a:defRPr>
            </a:lvl1pPr>
          </a:lstStyle>
          <a:p>
            <a:r>
              <a:t>V</a:t>
            </a:r>
          </a:p>
        </p:txBody>
      </p:sp>
      <p:sp>
        <p:nvSpPr>
          <p:cNvPr id="414" name="S"/>
          <p:cNvSpPr txBox="1"/>
          <p:nvPr/>
        </p:nvSpPr>
        <p:spPr>
          <a:xfrm>
            <a:off x="3383062" y="562574"/>
            <a:ext cx="174753" cy="3429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0" tIns="0" rIns="0" bIns="0">
            <a:spAutoFit/>
          </a:bodyPr>
          <a:lstStyle>
            <a:lvl1pPr algn="ctr">
              <a:defRPr sz="2000">
                <a:solidFill>
                  <a:srgbClr val="FFFFFF"/>
                </a:solidFill>
                <a:latin typeface="Nunito Sans Bold"/>
                <a:ea typeface="Nunito Sans Bold"/>
                <a:cs typeface="Nunito Sans Bold"/>
                <a:sym typeface="Nunito Sans Bold"/>
              </a:defRPr>
            </a:lvl1pPr>
          </a:lstStyle>
          <a:p>
            <a:r>
              <a:t>S</a:t>
            </a:r>
          </a:p>
        </p:txBody>
      </p:sp>
      <p:sp>
        <p:nvSpPr>
          <p:cNvPr id="415" name="T"/>
          <p:cNvSpPr txBox="1"/>
          <p:nvPr/>
        </p:nvSpPr>
        <p:spPr>
          <a:xfrm>
            <a:off x="3148309" y="562574"/>
            <a:ext cx="168403" cy="3429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0" tIns="0" rIns="0" bIns="0">
            <a:spAutoFit/>
          </a:bodyPr>
          <a:lstStyle>
            <a:lvl1pPr algn="ctr">
              <a:defRPr sz="2000">
                <a:solidFill>
                  <a:srgbClr val="FFFFFF"/>
                </a:solidFill>
                <a:latin typeface="Nunito Sans Bold"/>
                <a:ea typeface="Nunito Sans Bold"/>
                <a:cs typeface="Nunito Sans Bold"/>
                <a:sym typeface="Nunito Sans Bold"/>
              </a:defRPr>
            </a:lvl1pPr>
          </a:lstStyle>
          <a:p>
            <a:r>
              <a:t>T</a:t>
            </a:r>
          </a:p>
        </p:txBody>
      </p:sp>
      <p:sp>
        <p:nvSpPr>
          <p:cNvPr id="416" name="U"/>
          <p:cNvSpPr txBox="1"/>
          <p:nvPr/>
        </p:nvSpPr>
        <p:spPr>
          <a:xfrm>
            <a:off x="2888665" y="562574"/>
            <a:ext cx="198883" cy="3429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0" tIns="0" rIns="0" bIns="0">
            <a:spAutoFit/>
          </a:bodyPr>
          <a:lstStyle>
            <a:lvl1pPr algn="ctr">
              <a:defRPr sz="2000">
                <a:solidFill>
                  <a:srgbClr val="FFFFFF"/>
                </a:solidFill>
                <a:latin typeface="Nunito Sans Bold"/>
                <a:ea typeface="Nunito Sans Bold"/>
                <a:cs typeface="Nunito Sans Bold"/>
                <a:sym typeface="Nunito Sans Bold"/>
              </a:defRPr>
            </a:lvl1pPr>
          </a:lstStyle>
          <a:p>
            <a:r>
              <a:t>U</a:t>
            </a:r>
          </a:p>
        </p:txBody>
      </p:sp>
      <p:sp>
        <p:nvSpPr>
          <p:cNvPr id="417" name="R"/>
          <p:cNvSpPr txBox="1"/>
          <p:nvPr/>
        </p:nvSpPr>
        <p:spPr>
          <a:xfrm>
            <a:off x="3618576" y="562574"/>
            <a:ext cx="189231" cy="3429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0" tIns="0" rIns="0" bIns="0">
            <a:spAutoFit/>
          </a:bodyPr>
          <a:lstStyle>
            <a:lvl1pPr algn="ctr">
              <a:defRPr sz="2000">
                <a:solidFill>
                  <a:srgbClr val="FFFFFF"/>
                </a:solidFill>
                <a:latin typeface="Nunito Sans Bold"/>
                <a:ea typeface="Nunito Sans Bold"/>
                <a:cs typeface="Nunito Sans Bold"/>
                <a:sym typeface="Nunito Sans Bold"/>
              </a:defRPr>
            </a:lvl1pPr>
          </a:lstStyle>
          <a:p>
            <a:r>
              <a:t>R</a:t>
            </a:r>
          </a:p>
        </p:txBody>
      </p:sp>
      <p:sp>
        <p:nvSpPr>
          <p:cNvPr id="418" name="Q"/>
          <p:cNvSpPr txBox="1"/>
          <p:nvPr/>
        </p:nvSpPr>
        <p:spPr>
          <a:xfrm>
            <a:off x="3868569" y="562574"/>
            <a:ext cx="210567" cy="3429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0" tIns="0" rIns="0" bIns="0">
            <a:spAutoFit/>
          </a:bodyPr>
          <a:lstStyle>
            <a:lvl1pPr algn="ctr">
              <a:defRPr sz="2000">
                <a:solidFill>
                  <a:srgbClr val="FFFFFF"/>
                </a:solidFill>
                <a:latin typeface="Nunito Sans Bold"/>
                <a:ea typeface="Nunito Sans Bold"/>
                <a:cs typeface="Nunito Sans Bold"/>
                <a:sym typeface="Nunito Sans Bold"/>
              </a:defRPr>
            </a:lvl1pPr>
          </a:lstStyle>
          <a:p>
            <a:r>
              <a:t>Q</a:t>
            </a:r>
          </a:p>
        </p:txBody>
      </p:sp>
      <p:sp>
        <p:nvSpPr>
          <p:cNvPr id="419" name="P"/>
          <p:cNvSpPr txBox="1"/>
          <p:nvPr/>
        </p:nvSpPr>
        <p:spPr>
          <a:xfrm>
            <a:off x="4139897" y="562574"/>
            <a:ext cx="180341" cy="3429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0" tIns="0" rIns="0" bIns="0">
            <a:spAutoFit/>
          </a:bodyPr>
          <a:lstStyle>
            <a:lvl1pPr algn="ctr">
              <a:defRPr sz="2000">
                <a:solidFill>
                  <a:srgbClr val="FFFFFF"/>
                </a:solidFill>
                <a:latin typeface="Nunito Sans Bold"/>
                <a:ea typeface="Nunito Sans Bold"/>
                <a:cs typeface="Nunito Sans Bold"/>
                <a:sym typeface="Nunito Sans Bold"/>
              </a:defRPr>
            </a:lvl1pPr>
          </a:lstStyle>
          <a:p>
            <a:r>
              <a:t>P</a:t>
            </a:r>
          </a:p>
        </p:txBody>
      </p:sp>
      <p:sp>
        <p:nvSpPr>
          <p:cNvPr id="420" name="O"/>
          <p:cNvSpPr txBox="1"/>
          <p:nvPr/>
        </p:nvSpPr>
        <p:spPr>
          <a:xfrm>
            <a:off x="4380999" y="562574"/>
            <a:ext cx="210567" cy="3429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0" tIns="0" rIns="0" bIns="0">
            <a:spAutoFit/>
          </a:bodyPr>
          <a:lstStyle>
            <a:lvl1pPr algn="ctr">
              <a:defRPr sz="2000">
                <a:solidFill>
                  <a:srgbClr val="FFFFFF"/>
                </a:solidFill>
                <a:latin typeface="Nunito Sans Bold"/>
                <a:ea typeface="Nunito Sans Bold"/>
                <a:cs typeface="Nunito Sans Bold"/>
                <a:sym typeface="Nunito Sans Bold"/>
              </a:defRPr>
            </a:lvl1pPr>
          </a:lstStyle>
          <a:p>
            <a:r>
              <a:t>O</a:t>
            </a:r>
          </a:p>
        </p:txBody>
      </p:sp>
      <p:sp>
        <p:nvSpPr>
          <p:cNvPr id="421" name="N"/>
          <p:cNvSpPr txBox="1"/>
          <p:nvPr/>
        </p:nvSpPr>
        <p:spPr>
          <a:xfrm>
            <a:off x="4652328" y="562574"/>
            <a:ext cx="202439" cy="3429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0" tIns="0" rIns="0" bIns="0">
            <a:spAutoFit/>
          </a:bodyPr>
          <a:lstStyle>
            <a:lvl1pPr algn="ctr">
              <a:defRPr sz="2000">
                <a:solidFill>
                  <a:srgbClr val="FFFFFF"/>
                </a:solidFill>
                <a:latin typeface="Nunito Sans Bold"/>
                <a:ea typeface="Nunito Sans Bold"/>
                <a:cs typeface="Nunito Sans Bold"/>
                <a:sym typeface="Nunito Sans Bold"/>
              </a:defRPr>
            </a:lvl1pPr>
          </a:lstStyle>
          <a:p>
            <a:r>
              <a:t>N</a:t>
            </a:r>
          </a:p>
        </p:txBody>
      </p:sp>
      <p:sp>
        <p:nvSpPr>
          <p:cNvPr id="422" name="L"/>
          <p:cNvSpPr txBox="1"/>
          <p:nvPr/>
        </p:nvSpPr>
        <p:spPr>
          <a:xfrm>
            <a:off x="5158673" y="562574"/>
            <a:ext cx="153671" cy="3429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0" tIns="0" rIns="0" bIns="0">
            <a:spAutoFit/>
          </a:bodyPr>
          <a:lstStyle>
            <a:lvl1pPr algn="ctr">
              <a:defRPr sz="2000">
                <a:solidFill>
                  <a:srgbClr val="FFFFFF"/>
                </a:solidFill>
                <a:latin typeface="Nunito Sans Bold"/>
                <a:ea typeface="Nunito Sans Bold"/>
                <a:cs typeface="Nunito Sans Bold"/>
                <a:sym typeface="Nunito Sans Bold"/>
              </a:defRPr>
            </a:lvl1pPr>
          </a:lstStyle>
          <a:p>
            <a:r>
              <a:t>L</a:t>
            </a:r>
          </a:p>
        </p:txBody>
      </p:sp>
      <p:sp>
        <p:nvSpPr>
          <p:cNvPr id="423" name="M"/>
          <p:cNvSpPr txBox="1"/>
          <p:nvPr/>
        </p:nvSpPr>
        <p:spPr>
          <a:xfrm>
            <a:off x="4893430" y="562574"/>
            <a:ext cx="226315" cy="3429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0" tIns="0" rIns="0" bIns="0">
            <a:spAutoFit/>
          </a:bodyPr>
          <a:lstStyle>
            <a:lvl1pPr algn="ctr">
              <a:defRPr sz="2000">
                <a:solidFill>
                  <a:srgbClr val="FFFFFF"/>
                </a:solidFill>
                <a:latin typeface="Nunito Sans Bold"/>
                <a:ea typeface="Nunito Sans Bold"/>
                <a:cs typeface="Nunito Sans Bold"/>
                <a:sym typeface="Nunito Sans Bold"/>
              </a:defRPr>
            </a:lvl1pPr>
          </a:lstStyle>
          <a:p>
            <a:r>
              <a:t>M</a:t>
            </a:r>
          </a:p>
        </p:txBody>
      </p:sp>
      <p:sp>
        <p:nvSpPr>
          <p:cNvPr id="424" name="K"/>
          <p:cNvSpPr txBox="1"/>
          <p:nvPr/>
        </p:nvSpPr>
        <p:spPr>
          <a:xfrm>
            <a:off x="5351007" y="562574"/>
            <a:ext cx="180341" cy="3429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0" tIns="0" rIns="0" bIns="0">
            <a:spAutoFit/>
          </a:bodyPr>
          <a:lstStyle>
            <a:lvl1pPr algn="ctr">
              <a:defRPr sz="2000">
                <a:solidFill>
                  <a:srgbClr val="FFFFFF"/>
                </a:solidFill>
                <a:latin typeface="Nunito Sans Bold"/>
                <a:ea typeface="Nunito Sans Bold"/>
                <a:cs typeface="Nunito Sans Bold"/>
                <a:sym typeface="Nunito Sans Bold"/>
              </a:defRPr>
            </a:lvl1pPr>
          </a:lstStyle>
          <a:p>
            <a:r>
              <a:t>K</a:t>
            </a:r>
          </a:p>
        </p:txBody>
      </p:sp>
      <p:sp>
        <p:nvSpPr>
          <p:cNvPr id="425" name="J"/>
          <p:cNvSpPr txBox="1"/>
          <p:nvPr/>
        </p:nvSpPr>
        <p:spPr>
          <a:xfrm>
            <a:off x="5570012" y="562574"/>
            <a:ext cx="127001" cy="3429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0" tIns="0" rIns="0" bIns="0">
            <a:spAutoFit/>
          </a:bodyPr>
          <a:lstStyle>
            <a:lvl1pPr algn="ctr">
              <a:defRPr sz="2000">
                <a:solidFill>
                  <a:srgbClr val="FFFFFF"/>
                </a:solidFill>
                <a:latin typeface="Nunito Sans Bold"/>
                <a:ea typeface="Nunito Sans Bold"/>
                <a:cs typeface="Nunito Sans Bold"/>
                <a:sym typeface="Nunito Sans Bold"/>
              </a:defRPr>
            </a:lvl1pPr>
          </a:lstStyle>
          <a:p>
            <a:r>
              <a:t>J</a:t>
            </a:r>
          </a:p>
        </p:txBody>
      </p:sp>
      <p:sp>
        <p:nvSpPr>
          <p:cNvPr id="426" name="I"/>
          <p:cNvSpPr txBox="1"/>
          <p:nvPr/>
        </p:nvSpPr>
        <p:spPr>
          <a:xfrm>
            <a:off x="5718602" y="562574"/>
            <a:ext cx="127001" cy="3429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0" tIns="0" rIns="0" bIns="0">
            <a:spAutoFit/>
          </a:bodyPr>
          <a:lstStyle>
            <a:lvl1pPr algn="ctr">
              <a:defRPr sz="2000">
                <a:solidFill>
                  <a:srgbClr val="FFFFFF"/>
                </a:solidFill>
                <a:latin typeface="Nunito Sans Bold"/>
                <a:ea typeface="Nunito Sans Bold"/>
                <a:cs typeface="Nunito Sans Bold"/>
                <a:sym typeface="Nunito Sans Bold"/>
              </a:defRPr>
            </a:lvl1pPr>
          </a:lstStyle>
          <a:p>
            <a:r>
              <a:t>I</a:t>
            </a:r>
          </a:p>
        </p:txBody>
      </p:sp>
      <p:sp>
        <p:nvSpPr>
          <p:cNvPr id="427" name="H"/>
          <p:cNvSpPr txBox="1"/>
          <p:nvPr/>
        </p:nvSpPr>
        <p:spPr>
          <a:xfrm>
            <a:off x="5873852" y="562574"/>
            <a:ext cx="207265" cy="3429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0" tIns="0" rIns="0" bIns="0">
            <a:spAutoFit/>
          </a:bodyPr>
          <a:lstStyle>
            <a:lvl1pPr algn="ctr">
              <a:defRPr sz="2000">
                <a:solidFill>
                  <a:srgbClr val="FFFFFF"/>
                </a:solidFill>
                <a:latin typeface="Nunito Sans Bold"/>
                <a:ea typeface="Nunito Sans Bold"/>
                <a:cs typeface="Nunito Sans Bold"/>
                <a:sym typeface="Nunito Sans Bold"/>
              </a:defRPr>
            </a:lvl1pPr>
          </a:lstStyle>
          <a:p>
            <a:r>
              <a:t>H</a:t>
            </a:r>
          </a:p>
        </p:txBody>
      </p:sp>
      <p:sp>
        <p:nvSpPr>
          <p:cNvPr id="428" name="G"/>
          <p:cNvSpPr txBox="1"/>
          <p:nvPr/>
        </p:nvSpPr>
        <p:spPr>
          <a:xfrm>
            <a:off x="6122067" y="562574"/>
            <a:ext cx="198883" cy="3429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0" tIns="0" rIns="0" bIns="0">
            <a:spAutoFit/>
          </a:bodyPr>
          <a:lstStyle>
            <a:lvl1pPr algn="ctr">
              <a:defRPr sz="2000">
                <a:solidFill>
                  <a:srgbClr val="FFFFFF"/>
                </a:solidFill>
                <a:latin typeface="Nunito Sans Bold"/>
                <a:ea typeface="Nunito Sans Bold"/>
                <a:cs typeface="Nunito Sans Bold"/>
                <a:sym typeface="Nunito Sans Bold"/>
              </a:defRPr>
            </a:lvl1pPr>
          </a:lstStyle>
          <a:p>
            <a:r>
              <a:t>G</a:t>
            </a:r>
          </a:p>
        </p:txBody>
      </p:sp>
      <p:sp>
        <p:nvSpPr>
          <p:cNvPr id="429" name="F"/>
          <p:cNvSpPr txBox="1"/>
          <p:nvPr/>
        </p:nvSpPr>
        <p:spPr>
          <a:xfrm>
            <a:off x="6357205" y="562574"/>
            <a:ext cx="156465" cy="3429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0" tIns="0" rIns="0" bIns="0">
            <a:spAutoFit/>
          </a:bodyPr>
          <a:lstStyle>
            <a:lvl1pPr algn="ctr">
              <a:defRPr sz="2000">
                <a:solidFill>
                  <a:srgbClr val="FFFFFF"/>
                </a:solidFill>
                <a:latin typeface="Nunito Sans Bold"/>
                <a:ea typeface="Nunito Sans Bold"/>
                <a:cs typeface="Nunito Sans Bold"/>
                <a:sym typeface="Nunito Sans Bold"/>
              </a:defRPr>
            </a:lvl1pPr>
          </a:lstStyle>
          <a:p>
            <a:r>
              <a:t>F</a:t>
            </a:r>
          </a:p>
        </p:txBody>
      </p:sp>
      <p:sp>
        <p:nvSpPr>
          <p:cNvPr id="430" name="E"/>
          <p:cNvSpPr txBox="1"/>
          <p:nvPr/>
        </p:nvSpPr>
        <p:spPr>
          <a:xfrm>
            <a:off x="6552334" y="562574"/>
            <a:ext cx="162307" cy="3429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0" tIns="0" rIns="0" bIns="0">
            <a:spAutoFit/>
          </a:bodyPr>
          <a:lstStyle>
            <a:lvl1pPr algn="ctr">
              <a:defRPr sz="2000">
                <a:solidFill>
                  <a:srgbClr val="FFFFFF"/>
                </a:solidFill>
                <a:latin typeface="Nunito Sans Bold"/>
                <a:ea typeface="Nunito Sans Bold"/>
                <a:cs typeface="Nunito Sans Bold"/>
                <a:sym typeface="Nunito Sans Bold"/>
              </a:defRPr>
            </a:lvl1pPr>
          </a:lstStyle>
          <a:p>
            <a:r>
              <a:t>E</a:t>
            </a:r>
          </a:p>
        </p:txBody>
      </p:sp>
      <p:sp>
        <p:nvSpPr>
          <p:cNvPr id="431" name="C"/>
          <p:cNvSpPr txBox="1"/>
          <p:nvPr/>
        </p:nvSpPr>
        <p:spPr>
          <a:xfrm>
            <a:off x="7006030" y="562574"/>
            <a:ext cx="184913" cy="3429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0" tIns="0" rIns="0" bIns="0">
            <a:spAutoFit/>
          </a:bodyPr>
          <a:lstStyle>
            <a:lvl1pPr algn="ctr">
              <a:defRPr sz="2000">
                <a:solidFill>
                  <a:srgbClr val="FFFFFF"/>
                </a:solidFill>
                <a:latin typeface="Nunito Sans Bold"/>
                <a:ea typeface="Nunito Sans Bold"/>
                <a:cs typeface="Nunito Sans Bold"/>
                <a:sym typeface="Nunito Sans Bold"/>
              </a:defRPr>
            </a:lvl1pPr>
          </a:lstStyle>
          <a:p>
            <a:r>
              <a:t>C</a:t>
            </a:r>
          </a:p>
        </p:txBody>
      </p:sp>
      <p:sp>
        <p:nvSpPr>
          <p:cNvPr id="432" name="D"/>
          <p:cNvSpPr txBox="1"/>
          <p:nvPr/>
        </p:nvSpPr>
        <p:spPr>
          <a:xfrm>
            <a:off x="6775501" y="562574"/>
            <a:ext cx="204217" cy="3429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0" tIns="0" rIns="0" bIns="0">
            <a:spAutoFit/>
          </a:bodyPr>
          <a:lstStyle>
            <a:lvl1pPr algn="ctr">
              <a:defRPr sz="2000">
                <a:solidFill>
                  <a:srgbClr val="FFFFFF"/>
                </a:solidFill>
                <a:latin typeface="Nunito Sans Bold"/>
                <a:ea typeface="Nunito Sans Bold"/>
                <a:cs typeface="Nunito Sans Bold"/>
                <a:sym typeface="Nunito Sans Bold"/>
              </a:defRPr>
            </a:lvl1pPr>
          </a:lstStyle>
          <a:p>
            <a:r>
              <a:t>D</a:t>
            </a:r>
          </a:p>
        </p:txBody>
      </p:sp>
      <p:sp>
        <p:nvSpPr>
          <p:cNvPr id="433" name="A"/>
          <p:cNvSpPr txBox="1"/>
          <p:nvPr/>
        </p:nvSpPr>
        <p:spPr>
          <a:xfrm>
            <a:off x="7459670" y="562574"/>
            <a:ext cx="201169" cy="3429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0" tIns="0" rIns="0" bIns="0">
            <a:spAutoFit/>
          </a:bodyPr>
          <a:lstStyle>
            <a:lvl1pPr algn="ctr">
              <a:defRPr sz="2000">
                <a:solidFill>
                  <a:srgbClr val="FFFFFF"/>
                </a:solidFill>
                <a:latin typeface="Nunito Sans Bold"/>
                <a:ea typeface="Nunito Sans Bold"/>
                <a:cs typeface="Nunito Sans Bold"/>
                <a:sym typeface="Nunito Sans Bold"/>
              </a:defRPr>
            </a:lvl1pPr>
          </a:lstStyle>
          <a:p>
            <a:r>
              <a:t>A</a:t>
            </a:r>
          </a:p>
        </p:txBody>
      </p:sp>
      <p:sp>
        <p:nvSpPr>
          <p:cNvPr id="434" name="B"/>
          <p:cNvSpPr txBox="1"/>
          <p:nvPr/>
        </p:nvSpPr>
        <p:spPr>
          <a:xfrm>
            <a:off x="7218567" y="562574"/>
            <a:ext cx="186183" cy="3429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0" tIns="0" rIns="0" bIns="0">
            <a:spAutoFit/>
          </a:bodyPr>
          <a:lstStyle>
            <a:lvl1pPr algn="ctr">
              <a:defRPr sz="2000">
                <a:solidFill>
                  <a:srgbClr val="FFFFFF"/>
                </a:solidFill>
                <a:latin typeface="Nunito Sans Bold"/>
                <a:ea typeface="Nunito Sans Bold"/>
                <a:cs typeface="Nunito Sans Bold"/>
                <a:sym typeface="Nunito Sans Bold"/>
              </a:defRPr>
            </a:lvl1pPr>
          </a:lstStyle>
          <a:p>
            <a:r>
              <a:t>B</a:t>
            </a:r>
          </a:p>
        </p:txBody>
      </p:sp>
      <p:sp>
        <p:nvSpPr>
          <p:cNvPr id="435" name="Square"/>
          <p:cNvSpPr/>
          <p:nvPr/>
        </p:nvSpPr>
        <p:spPr>
          <a:xfrm>
            <a:off x="3938770" y="2427777"/>
            <a:ext cx="508818" cy="508079"/>
          </a:xfrm>
          <a:prstGeom prst="rect">
            <a:avLst/>
          </a:prstGeom>
          <a:ln w="28575">
            <a:solidFill>
              <a:srgbClr val="FFE599"/>
            </a:solidFill>
          </a:ln>
          <a:effectLst>
            <a:outerShdw blurRad="406400" dist="19050" dir="5400000" rotWithShape="0">
              <a:srgbClr val="000000">
                <a:alpha val="50000"/>
              </a:srgbClr>
            </a:outerShdw>
          </a:effectLst>
        </p:spPr>
        <p:txBody>
          <a:bodyPr lIns="0" tIns="0" rIns="0" bIns="0" anchor="ctr"/>
          <a:lstStyle/>
          <a:p>
            <a:pPr algn="ctr">
              <a:defRPr sz="2000">
                <a:solidFill>
                  <a:srgbClr val="FFFFFF"/>
                </a:solidFill>
                <a:latin typeface="Nunito Sans Bold"/>
                <a:ea typeface="Nunito Sans Bold"/>
                <a:cs typeface="Nunito Sans Bold"/>
                <a:sym typeface="Nunito Sans Bold"/>
              </a:defRPr>
            </a:pPr>
            <a:endParaRPr/>
          </a:p>
        </p:txBody>
      </p:sp>
      <p:sp>
        <p:nvSpPr>
          <p:cNvPr id="436" name="Square"/>
          <p:cNvSpPr/>
          <p:nvPr/>
        </p:nvSpPr>
        <p:spPr>
          <a:xfrm>
            <a:off x="4317591" y="3282910"/>
            <a:ext cx="508818" cy="508079"/>
          </a:xfrm>
          <a:prstGeom prst="rect">
            <a:avLst/>
          </a:prstGeom>
          <a:ln w="28575">
            <a:solidFill>
              <a:srgbClr val="FFE599"/>
            </a:solidFill>
          </a:ln>
          <a:effectLst>
            <a:outerShdw blurRad="406400" dist="19050" dir="5400000" rotWithShape="0">
              <a:srgbClr val="000000">
                <a:alpha val="50000"/>
              </a:srgbClr>
            </a:outerShdw>
          </a:effectLst>
        </p:spPr>
        <p:txBody>
          <a:bodyPr lIns="0" tIns="0" rIns="0" bIns="0" anchor="ctr"/>
          <a:lstStyle/>
          <a:p>
            <a:pPr algn="ctr">
              <a:defRPr sz="2000">
                <a:solidFill>
                  <a:srgbClr val="FFFFFF"/>
                </a:solidFill>
                <a:latin typeface="Nunito Sans Bold"/>
                <a:ea typeface="Nunito Sans Bold"/>
                <a:cs typeface="Nunito Sans Bold"/>
                <a:sym typeface="Nunito Sans Bold"/>
              </a:defRPr>
            </a:pPr>
            <a:endParaRPr/>
          </a:p>
        </p:txBody>
      </p:sp>
      <p:sp>
        <p:nvSpPr>
          <p:cNvPr id="437" name="Square"/>
          <p:cNvSpPr/>
          <p:nvPr/>
        </p:nvSpPr>
        <p:spPr>
          <a:xfrm>
            <a:off x="6309836" y="3282910"/>
            <a:ext cx="508819" cy="508079"/>
          </a:xfrm>
          <a:prstGeom prst="rect">
            <a:avLst/>
          </a:prstGeom>
          <a:ln w="28575">
            <a:solidFill>
              <a:srgbClr val="FFE599"/>
            </a:solidFill>
          </a:ln>
          <a:effectLst>
            <a:outerShdw blurRad="406400" dist="19050" dir="5400000" rotWithShape="0">
              <a:srgbClr val="000000">
                <a:alpha val="50000"/>
              </a:srgbClr>
            </a:outerShdw>
          </a:effectLst>
        </p:spPr>
        <p:txBody>
          <a:bodyPr lIns="0" tIns="0" rIns="0" bIns="0" anchor="ctr"/>
          <a:lstStyle/>
          <a:p>
            <a:pPr algn="ctr">
              <a:defRPr sz="2000">
                <a:solidFill>
                  <a:srgbClr val="FFFFFF"/>
                </a:solidFill>
                <a:latin typeface="Nunito Sans Bold"/>
                <a:ea typeface="Nunito Sans Bold"/>
                <a:cs typeface="Nunito Sans Bold"/>
                <a:sym typeface="Nunito Sans Bold"/>
              </a:defRPr>
            </a:pPr>
            <a:endParaRPr/>
          </a:p>
        </p:txBody>
      </p:sp>
      <p:sp>
        <p:nvSpPr>
          <p:cNvPr id="438" name="Square"/>
          <p:cNvSpPr/>
          <p:nvPr/>
        </p:nvSpPr>
        <p:spPr>
          <a:xfrm>
            <a:off x="5647799" y="3282910"/>
            <a:ext cx="508819" cy="508079"/>
          </a:xfrm>
          <a:prstGeom prst="rect">
            <a:avLst/>
          </a:prstGeom>
          <a:ln w="28575">
            <a:solidFill>
              <a:srgbClr val="FFE599"/>
            </a:solidFill>
          </a:ln>
          <a:effectLst>
            <a:outerShdw blurRad="406400" dist="19050" dir="5400000" rotWithShape="0">
              <a:srgbClr val="000000">
                <a:alpha val="50000"/>
              </a:srgbClr>
            </a:outerShdw>
          </a:effectLst>
        </p:spPr>
        <p:txBody>
          <a:bodyPr lIns="0" tIns="0" rIns="0" bIns="0" anchor="ctr"/>
          <a:lstStyle/>
          <a:p>
            <a:pPr algn="ctr">
              <a:defRPr sz="2000">
                <a:solidFill>
                  <a:srgbClr val="FFFFFF"/>
                </a:solidFill>
                <a:latin typeface="Nunito Sans Bold"/>
                <a:ea typeface="Nunito Sans Bold"/>
                <a:cs typeface="Nunito Sans Bold"/>
                <a:sym typeface="Nunito Sans Bold"/>
              </a:defRPr>
            </a:pPr>
            <a:endParaRPr/>
          </a:p>
        </p:txBody>
      </p:sp>
      <p:sp>
        <p:nvSpPr>
          <p:cNvPr id="439" name="Square"/>
          <p:cNvSpPr/>
          <p:nvPr/>
        </p:nvSpPr>
        <p:spPr>
          <a:xfrm>
            <a:off x="4985470" y="3282910"/>
            <a:ext cx="508819" cy="508079"/>
          </a:xfrm>
          <a:prstGeom prst="rect">
            <a:avLst/>
          </a:prstGeom>
          <a:ln w="28575">
            <a:solidFill>
              <a:srgbClr val="FFE599"/>
            </a:solidFill>
          </a:ln>
          <a:effectLst>
            <a:outerShdw blurRad="406400" dist="19050" dir="5400000" rotWithShape="0">
              <a:srgbClr val="000000">
                <a:alpha val="50000"/>
              </a:srgbClr>
            </a:outerShdw>
          </a:effectLst>
        </p:spPr>
        <p:txBody>
          <a:bodyPr lIns="0" tIns="0" rIns="0" bIns="0" anchor="ctr"/>
          <a:lstStyle/>
          <a:p>
            <a:pPr algn="ctr">
              <a:defRPr sz="2000">
                <a:solidFill>
                  <a:srgbClr val="FFFFFF"/>
                </a:solidFill>
                <a:latin typeface="Nunito Sans Bold"/>
                <a:ea typeface="Nunito Sans Bold"/>
                <a:cs typeface="Nunito Sans Bold"/>
                <a:sym typeface="Nunito Sans Bold"/>
              </a:defRPr>
            </a:pPr>
            <a:endParaRPr/>
          </a:p>
        </p:txBody>
      </p:sp>
      <p:sp>
        <p:nvSpPr>
          <p:cNvPr id="440" name="Square"/>
          <p:cNvSpPr/>
          <p:nvPr/>
        </p:nvSpPr>
        <p:spPr>
          <a:xfrm>
            <a:off x="2919096" y="3282910"/>
            <a:ext cx="508819" cy="508079"/>
          </a:xfrm>
          <a:prstGeom prst="rect">
            <a:avLst/>
          </a:prstGeom>
          <a:ln w="28575">
            <a:solidFill>
              <a:srgbClr val="FFE599"/>
            </a:solidFill>
          </a:ln>
          <a:effectLst>
            <a:outerShdw blurRad="406400" dist="19050" dir="5400000" rotWithShape="0">
              <a:srgbClr val="000000">
                <a:alpha val="50000"/>
              </a:srgbClr>
            </a:outerShdw>
          </a:effectLst>
        </p:spPr>
        <p:txBody>
          <a:bodyPr lIns="0" tIns="0" rIns="0" bIns="0" anchor="ctr"/>
          <a:lstStyle/>
          <a:p>
            <a:pPr algn="ctr">
              <a:defRPr sz="2000">
                <a:solidFill>
                  <a:srgbClr val="FFFFFF"/>
                </a:solidFill>
                <a:latin typeface="Nunito Sans Bold"/>
                <a:ea typeface="Nunito Sans Bold"/>
                <a:cs typeface="Nunito Sans Bold"/>
                <a:sym typeface="Nunito Sans Bold"/>
              </a:defRPr>
            </a:pPr>
            <a:endParaRPr/>
          </a:p>
        </p:txBody>
      </p:sp>
      <p:sp>
        <p:nvSpPr>
          <p:cNvPr id="441" name="Square"/>
          <p:cNvSpPr/>
          <p:nvPr/>
        </p:nvSpPr>
        <p:spPr>
          <a:xfrm>
            <a:off x="3618343" y="3282910"/>
            <a:ext cx="508819" cy="508079"/>
          </a:xfrm>
          <a:prstGeom prst="rect">
            <a:avLst/>
          </a:prstGeom>
          <a:ln w="28575">
            <a:solidFill>
              <a:srgbClr val="FFE599"/>
            </a:solidFill>
          </a:ln>
          <a:effectLst>
            <a:outerShdw blurRad="406400" dist="19050" dir="5400000" rotWithShape="0">
              <a:srgbClr val="000000">
                <a:alpha val="50000"/>
              </a:srgbClr>
            </a:outerShdw>
          </a:effectLst>
        </p:spPr>
        <p:txBody>
          <a:bodyPr lIns="0" tIns="0" rIns="0" bIns="0" anchor="ctr"/>
          <a:lstStyle/>
          <a:p>
            <a:pPr algn="ctr">
              <a:defRPr sz="2000">
                <a:solidFill>
                  <a:srgbClr val="FFFFFF"/>
                </a:solidFill>
                <a:latin typeface="Nunito Sans Bold"/>
                <a:ea typeface="Nunito Sans Bold"/>
                <a:cs typeface="Nunito Sans Bold"/>
                <a:sym typeface="Nunito Sans Bold"/>
              </a:defRPr>
            </a:pPr>
            <a:endParaRPr/>
          </a:p>
        </p:txBody>
      </p:sp>
      <p:sp>
        <p:nvSpPr>
          <p:cNvPr id="442" name="Square"/>
          <p:cNvSpPr/>
          <p:nvPr/>
        </p:nvSpPr>
        <p:spPr>
          <a:xfrm>
            <a:off x="2256185" y="3282910"/>
            <a:ext cx="508818" cy="508079"/>
          </a:xfrm>
          <a:prstGeom prst="rect">
            <a:avLst/>
          </a:prstGeom>
          <a:ln w="28575">
            <a:solidFill>
              <a:srgbClr val="FFE599"/>
            </a:solidFill>
          </a:ln>
          <a:effectLst>
            <a:outerShdw blurRad="406400" dist="19050" dir="5400000" rotWithShape="0">
              <a:srgbClr val="000000">
                <a:alpha val="50000"/>
              </a:srgbClr>
            </a:outerShdw>
          </a:effectLst>
        </p:spPr>
        <p:txBody>
          <a:bodyPr lIns="0" tIns="0" rIns="0" bIns="0" anchor="ctr"/>
          <a:lstStyle/>
          <a:p>
            <a:pPr algn="ctr">
              <a:defRPr sz="2000">
                <a:solidFill>
                  <a:srgbClr val="FFFFFF"/>
                </a:solidFill>
                <a:latin typeface="Nunito Sans Bold"/>
                <a:ea typeface="Nunito Sans Bold"/>
                <a:cs typeface="Nunito Sans Bold"/>
                <a:sym typeface="Nunito Sans Bold"/>
              </a:defRPr>
            </a:pPr>
            <a:endParaRPr/>
          </a:p>
        </p:txBody>
      </p:sp>
      <p:sp>
        <p:nvSpPr>
          <p:cNvPr id="443" name="Square"/>
          <p:cNvSpPr/>
          <p:nvPr/>
        </p:nvSpPr>
        <p:spPr>
          <a:xfrm>
            <a:off x="6972165" y="3282910"/>
            <a:ext cx="508819" cy="508079"/>
          </a:xfrm>
          <a:prstGeom prst="rect">
            <a:avLst/>
          </a:prstGeom>
          <a:ln w="28575">
            <a:solidFill>
              <a:srgbClr val="FFE599"/>
            </a:solidFill>
          </a:ln>
          <a:effectLst>
            <a:outerShdw blurRad="406400" dist="19050" dir="5400000" rotWithShape="0">
              <a:srgbClr val="000000">
                <a:alpha val="50000"/>
              </a:srgbClr>
            </a:outerShdw>
          </a:effectLst>
        </p:spPr>
        <p:txBody>
          <a:bodyPr lIns="0" tIns="0" rIns="0" bIns="0" anchor="ctr"/>
          <a:lstStyle/>
          <a:p>
            <a:pPr algn="ctr">
              <a:defRPr sz="2000">
                <a:solidFill>
                  <a:srgbClr val="FFFFFF"/>
                </a:solidFill>
                <a:latin typeface="Nunito Sans Bold"/>
                <a:ea typeface="Nunito Sans Bold"/>
                <a:cs typeface="Nunito Sans Bold"/>
                <a:sym typeface="Nunito Sans Bold"/>
              </a:defRPr>
            </a:pPr>
            <a:endParaRPr/>
          </a:p>
        </p:txBody>
      </p:sp>
      <p:sp>
        <p:nvSpPr>
          <p:cNvPr id="444" name="Square"/>
          <p:cNvSpPr/>
          <p:nvPr/>
        </p:nvSpPr>
        <p:spPr>
          <a:xfrm>
            <a:off x="1584538" y="3282910"/>
            <a:ext cx="508819" cy="508079"/>
          </a:xfrm>
          <a:prstGeom prst="rect">
            <a:avLst/>
          </a:prstGeom>
          <a:ln w="28575">
            <a:solidFill>
              <a:srgbClr val="FFE599"/>
            </a:solidFill>
          </a:ln>
          <a:effectLst>
            <a:outerShdw blurRad="406400" dist="19050" dir="5400000" rotWithShape="0">
              <a:srgbClr val="000000">
                <a:alpha val="50000"/>
              </a:srgbClr>
            </a:outerShdw>
          </a:effectLst>
        </p:spPr>
        <p:txBody>
          <a:bodyPr lIns="0" tIns="0" rIns="0" bIns="0" anchor="ctr"/>
          <a:lstStyle/>
          <a:p>
            <a:pPr algn="ctr">
              <a:defRPr sz="2000">
                <a:solidFill>
                  <a:srgbClr val="FFFFFF"/>
                </a:solidFill>
                <a:latin typeface="Nunito Sans Bold"/>
                <a:ea typeface="Nunito Sans Bold"/>
                <a:cs typeface="Nunito Sans Bold"/>
                <a:sym typeface="Nunito Sans Bold"/>
              </a:defRPr>
            </a:pPr>
            <a:endParaRPr/>
          </a:p>
        </p:txBody>
      </p:sp>
      <p:sp>
        <p:nvSpPr>
          <p:cNvPr id="445" name="Square"/>
          <p:cNvSpPr/>
          <p:nvPr/>
        </p:nvSpPr>
        <p:spPr>
          <a:xfrm>
            <a:off x="4317021" y="1572644"/>
            <a:ext cx="508819" cy="508079"/>
          </a:xfrm>
          <a:prstGeom prst="rect">
            <a:avLst/>
          </a:prstGeom>
          <a:ln w="28575">
            <a:solidFill>
              <a:srgbClr val="FFE599"/>
            </a:solidFill>
          </a:ln>
          <a:effectLst>
            <a:outerShdw blurRad="406400" dist="19050" dir="5400000" rotWithShape="0">
              <a:srgbClr val="000000">
                <a:alpha val="50000"/>
              </a:srgbClr>
            </a:outerShdw>
          </a:effectLst>
        </p:spPr>
        <p:txBody>
          <a:bodyPr lIns="0" tIns="0" rIns="0" bIns="0" anchor="ctr"/>
          <a:lstStyle/>
          <a:p>
            <a:pPr algn="ctr">
              <a:defRPr sz="2000">
                <a:solidFill>
                  <a:srgbClr val="FFFFFF"/>
                </a:solidFill>
                <a:latin typeface="Nunito Sans Bold"/>
                <a:ea typeface="Nunito Sans Bold"/>
                <a:cs typeface="Nunito Sans Bold"/>
                <a:sym typeface="Nunito Sans Bold"/>
              </a:defRPr>
            </a:pPr>
            <a:endParaRPr/>
          </a:p>
        </p:txBody>
      </p:sp>
      <p:sp>
        <p:nvSpPr>
          <p:cNvPr id="446" name="Square"/>
          <p:cNvSpPr/>
          <p:nvPr/>
        </p:nvSpPr>
        <p:spPr>
          <a:xfrm>
            <a:off x="5061731" y="1572644"/>
            <a:ext cx="508818" cy="508079"/>
          </a:xfrm>
          <a:prstGeom prst="rect">
            <a:avLst/>
          </a:prstGeom>
          <a:ln w="28575">
            <a:solidFill>
              <a:srgbClr val="FFE599"/>
            </a:solidFill>
          </a:ln>
          <a:effectLst>
            <a:outerShdw blurRad="406400" dist="19050" dir="5400000" rotWithShape="0">
              <a:srgbClr val="000000">
                <a:alpha val="50000"/>
              </a:srgbClr>
            </a:outerShdw>
          </a:effectLst>
        </p:spPr>
        <p:txBody>
          <a:bodyPr lIns="0" tIns="0" rIns="0" bIns="0" anchor="ctr"/>
          <a:lstStyle/>
          <a:p>
            <a:pPr algn="ctr">
              <a:defRPr sz="2000">
                <a:solidFill>
                  <a:srgbClr val="FFFFFF"/>
                </a:solidFill>
                <a:latin typeface="Nunito Sans Bold"/>
                <a:ea typeface="Nunito Sans Bold"/>
                <a:cs typeface="Nunito Sans Bold"/>
                <a:sym typeface="Nunito Sans Bold"/>
              </a:defRPr>
            </a:pPr>
            <a:endParaRPr/>
          </a:p>
        </p:txBody>
      </p:sp>
      <p:sp>
        <p:nvSpPr>
          <p:cNvPr id="447" name="Square"/>
          <p:cNvSpPr/>
          <p:nvPr/>
        </p:nvSpPr>
        <p:spPr>
          <a:xfrm>
            <a:off x="3571703" y="1572644"/>
            <a:ext cx="508818" cy="508079"/>
          </a:xfrm>
          <a:prstGeom prst="rect">
            <a:avLst/>
          </a:prstGeom>
          <a:ln w="28575">
            <a:solidFill>
              <a:srgbClr val="FFE599"/>
            </a:solidFill>
          </a:ln>
          <a:effectLst>
            <a:outerShdw blurRad="406400" dist="19050" dir="5400000" rotWithShape="0">
              <a:srgbClr val="000000">
                <a:alpha val="50000"/>
              </a:srgbClr>
            </a:outerShdw>
          </a:effectLst>
        </p:spPr>
        <p:txBody>
          <a:bodyPr lIns="0" tIns="0" rIns="0" bIns="0" anchor="ctr"/>
          <a:lstStyle/>
          <a:p>
            <a:pPr algn="ctr">
              <a:defRPr sz="2000">
                <a:solidFill>
                  <a:srgbClr val="FFFFFF"/>
                </a:solidFill>
                <a:latin typeface="Nunito Sans Bold"/>
                <a:ea typeface="Nunito Sans Bold"/>
                <a:cs typeface="Nunito Sans Bold"/>
                <a:sym typeface="Nunito Sans Bold"/>
              </a:defRPr>
            </a:pPr>
            <a:endParaRPr/>
          </a:p>
        </p:txBody>
      </p:sp>
      <p:sp>
        <p:nvSpPr>
          <p:cNvPr id="448" name="Square"/>
          <p:cNvSpPr/>
          <p:nvPr/>
        </p:nvSpPr>
        <p:spPr>
          <a:xfrm>
            <a:off x="2825197" y="1572644"/>
            <a:ext cx="508818" cy="508079"/>
          </a:xfrm>
          <a:prstGeom prst="rect">
            <a:avLst/>
          </a:prstGeom>
          <a:ln w="28575">
            <a:solidFill>
              <a:srgbClr val="FFE599"/>
            </a:solidFill>
          </a:ln>
          <a:effectLst>
            <a:outerShdw blurRad="406400" dist="19050" dir="5400000" rotWithShape="0">
              <a:srgbClr val="000000">
                <a:alpha val="50000"/>
              </a:srgbClr>
            </a:outerShdw>
          </a:effectLst>
        </p:spPr>
        <p:txBody>
          <a:bodyPr lIns="0" tIns="0" rIns="0" bIns="0" anchor="ctr"/>
          <a:lstStyle/>
          <a:p>
            <a:pPr algn="ctr">
              <a:defRPr sz="2000">
                <a:solidFill>
                  <a:srgbClr val="FFFFFF"/>
                </a:solidFill>
                <a:latin typeface="Nunito Sans Bold"/>
                <a:ea typeface="Nunito Sans Bold"/>
                <a:cs typeface="Nunito Sans Bold"/>
                <a:sym typeface="Nunito Sans Bold"/>
              </a:defRPr>
            </a:pPr>
            <a:endParaRPr/>
          </a:p>
        </p:txBody>
      </p:sp>
      <p:sp>
        <p:nvSpPr>
          <p:cNvPr id="449" name="Square"/>
          <p:cNvSpPr/>
          <p:nvPr/>
        </p:nvSpPr>
        <p:spPr>
          <a:xfrm>
            <a:off x="5808846" y="1572644"/>
            <a:ext cx="508818" cy="508079"/>
          </a:xfrm>
          <a:prstGeom prst="rect">
            <a:avLst/>
          </a:prstGeom>
          <a:ln w="28575">
            <a:solidFill>
              <a:srgbClr val="FFE599"/>
            </a:solidFill>
          </a:ln>
          <a:effectLst>
            <a:outerShdw blurRad="406400" dist="19050" dir="5400000" rotWithShape="0">
              <a:srgbClr val="000000">
                <a:alpha val="50000"/>
              </a:srgbClr>
            </a:outerShdw>
          </a:effectLst>
        </p:spPr>
        <p:txBody>
          <a:bodyPr lIns="0" tIns="0" rIns="0" bIns="0" anchor="ctr"/>
          <a:lstStyle/>
          <a:p>
            <a:pPr algn="ctr">
              <a:defRPr sz="2000">
                <a:solidFill>
                  <a:srgbClr val="FFFFFF"/>
                </a:solidFill>
                <a:latin typeface="Nunito Sans Bold"/>
                <a:ea typeface="Nunito Sans Bold"/>
                <a:cs typeface="Nunito Sans Bold"/>
                <a:sym typeface="Nunito Sans Bold"/>
              </a:defRPr>
            </a:pPr>
            <a:endParaRPr/>
          </a:p>
        </p:txBody>
      </p:sp>
      <p:sp>
        <p:nvSpPr>
          <p:cNvPr id="450" name="Square"/>
          <p:cNvSpPr/>
          <p:nvPr/>
        </p:nvSpPr>
        <p:spPr>
          <a:xfrm>
            <a:off x="5441605" y="2427777"/>
            <a:ext cx="508819" cy="508079"/>
          </a:xfrm>
          <a:prstGeom prst="rect">
            <a:avLst/>
          </a:prstGeom>
          <a:ln w="28575">
            <a:solidFill>
              <a:srgbClr val="FFE599"/>
            </a:solidFill>
          </a:ln>
          <a:effectLst>
            <a:outerShdw blurRad="406400" dist="19050" dir="5400000" rotWithShape="0">
              <a:srgbClr val="000000">
                <a:alpha val="50000"/>
              </a:srgbClr>
            </a:outerShdw>
          </a:effectLst>
        </p:spPr>
        <p:txBody>
          <a:bodyPr lIns="0" tIns="0" rIns="0" bIns="0" anchor="ctr"/>
          <a:lstStyle/>
          <a:p>
            <a:pPr algn="ctr">
              <a:defRPr sz="2000">
                <a:solidFill>
                  <a:srgbClr val="FFFFFF"/>
                </a:solidFill>
                <a:latin typeface="Nunito Sans Bold"/>
                <a:ea typeface="Nunito Sans Bold"/>
                <a:cs typeface="Nunito Sans Bold"/>
                <a:sym typeface="Nunito Sans Bold"/>
              </a:defRPr>
            </a:pPr>
            <a:endParaRPr/>
          </a:p>
        </p:txBody>
      </p:sp>
      <p:sp>
        <p:nvSpPr>
          <p:cNvPr id="451" name="Square"/>
          <p:cNvSpPr/>
          <p:nvPr/>
        </p:nvSpPr>
        <p:spPr>
          <a:xfrm>
            <a:off x="3198214" y="2427777"/>
            <a:ext cx="508819" cy="508079"/>
          </a:xfrm>
          <a:prstGeom prst="rect">
            <a:avLst/>
          </a:prstGeom>
          <a:ln w="28575">
            <a:solidFill>
              <a:srgbClr val="FFE599"/>
            </a:solidFill>
          </a:ln>
          <a:effectLst>
            <a:outerShdw blurRad="406400" dist="19050" dir="5400000" rotWithShape="0">
              <a:srgbClr val="000000">
                <a:alpha val="50000"/>
              </a:srgbClr>
            </a:outerShdw>
          </a:effectLst>
        </p:spPr>
        <p:txBody>
          <a:bodyPr lIns="0" tIns="0" rIns="0" bIns="0" anchor="ctr"/>
          <a:lstStyle/>
          <a:p>
            <a:pPr algn="ctr">
              <a:defRPr sz="2000">
                <a:solidFill>
                  <a:srgbClr val="FFFFFF"/>
                </a:solidFill>
                <a:latin typeface="Nunito Sans Bold"/>
                <a:ea typeface="Nunito Sans Bold"/>
                <a:cs typeface="Nunito Sans Bold"/>
                <a:sym typeface="Nunito Sans Bold"/>
              </a:defRPr>
            </a:pPr>
            <a:endParaRPr/>
          </a:p>
        </p:txBody>
      </p:sp>
      <p:sp>
        <p:nvSpPr>
          <p:cNvPr id="452" name="Square"/>
          <p:cNvSpPr/>
          <p:nvPr/>
        </p:nvSpPr>
        <p:spPr>
          <a:xfrm>
            <a:off x="4690211" y="2427777"/>
            <a:ext cx="508819" cy="508079"/>
          </a:xfrm>
          <a:prstGeom prst="rect">
            <a:avLst/>
          </a:prstGeom>
          <a:ln w="28575">
            <a:solidFill>
              <a:srgbClr val="FFE599"/>
            </a:solidFill>
          </a:ln>
          <a:effectLst>
            <a:outerShdw blurRad="406400" dist="19050" dir="5400000" rotWithShape="0">
              <a:srgbClr val="000000">
                <a:alpha val="50000"/>
              </a:srgbClr>
            </a:outerShdw>
          </a:effectLst>
        </p:spPr>
        <p:txBody>
          <a:bodyPr lIns="0" tIns="0" rIns="0" bIns="0" anchor="ctr"/>
          <a:lstStyle/>
          <a:p>
            <a:pPr algn="ctr">
              <a:defRPr sz="2000">
                <a:solidFill>
                  <a:srgbClr val="FFFFFF"/>
                </a:solidFill>
                <a:latin typeface="Nunito Sans Bold"/>
                <a:ea typeface="Nunito Sans Bold"/>
                <a:cs typeface="Nunito Sans Bold"/>
                <a:sym typeface="Nunito Sans Bold"/>
              </a:defRPr>
            </a:pPr>
            <a:endParaRPr/>
          </a:p>
        </p:txBody>
      </p:sp>
      <p:sp>
        <p:nvSpPr>
          <p:cNvPr id="453" name="S"/>
          <p:cNvSpPr/>
          <p:nvPr/>
        </p:nvSpPr>
        <p:spPr>
          <a:xfrm>
            <a:off x="3939909" y="2420633"/>
            <a:ext cx="508818" cy="508079"/>
          </a:xfrm>
          <a:prstGeom prst="rect">
            <a:avLst/>
          </a:prstGeom>
          <a:ln w="28575">
            <a:solidFill>
              <a:srgbClr val="FFE599"/>
            </a:solidFill>
          </a:ln>
          <a:effectLst>
            <a:outerShdw blurRad="406400" dist="19050" dir="54000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 algn="ctr">
              <a:defRPr sz="2000">
                <a:solidFill>
                  <a:srgbClr val="FFFFFF"/>
                </a:solidFill>
                <a:latin typeface="Nunito Sans Bold"/>
                <a:ea typeface="Nunito Sans Bold"/>
                <a:cs typeface="Nunito Sans Bold"/>
                <a:sym typeface="Nunito Sans Bold"/>
              </a:defRPr>
            </a:lvl1pPr>
          </a:lstStyle>
          <a:p>
            <a:r>
              <a:t>S</a:t>
            </a:r>
          </a:p>
        </p:txBody>
      </p:sp>
      <p:sp>
        <p:nvSpPr>
          <p:cNvPr id="454" name="N"/>
          <p:cNvSpPr/>
          <p:nvPr/>
        </p:nvSpPr>
        <p:spPr>
          <a:xfrm>
            <a:off x="6310976" y="3275767"/>
            <a:ext cx="508818" cy="508078"/>
          </a:xfrm>
          <a:prstGeom prst="rect">
            <a:avLst/>
          </a:prstGeom>
          <a:ln w="28575">
            <a:solidFill>
              <a:srgbClr val="FFE599"/>
            </a:solidFill>
          </a:ln>
          <a:effectLst>
            <a:outerShdw blurRad="406400" dist="19050" dir="54000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 algn="ctr">
              <a:defRPr sz="2000">
                <a:solidFill>
                  <a:srgbClr val="FFFFFF"/>
                </a:solidFill>
                <a:latin typeface="Nunito Sans Bold"/>
                <a:ea typeface="Nunito Sans Bold"/>
                <a:cs typeface="Nunito Sans Bold"/>
                <a:sym typeface="Nunito Sans Bold"/>
              </a:defRPr>
            </a:lvl1pPr>
          </a:lstStyle>
          <a:p>
            <a:r>
              <a:t>N</a:t>
            </a:r>
          </a:p>
        </p:txBody>
      </p:sp>
      <p:sp>
        <p:nvSpPr>
          <p:cNvPr id="455" name="O"/>
          <p:cNvSpPr/>
          <p:nvPr/>
        </p:nvSpPr>
        <p:spPr>
          <a:xfrm>
            <a:off x="5648938" y="3275767"/>
            <a:ext cx="508819" cy="508078"/>
          </a:xfrm>
          <a:prstGeom prst="rect">
            <a:avLst/>
          </a:prstGeom>
          <a:ln w="28575">
            <a:solidFill>
              <a:srgbClr val="FFE599"/>
            </a:solidFill>
          </a:ln>
          <a:effectLst>
            <a:outerShdw blurRad="406400" dist="19050" dir="54000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 algn="ctr">
              <a:defRPr sz="2000">
                <a:solidFill>
                  <a:srgbClr val="FFFFFF"/>
                </a:solidFill>
                <a:latin typeface="Nunito Sans Bold"/>
                <a:ea typeface="Nunito Sans Bold"/>
                <a:cs typeface="Nunito Sans Bold"/>
                <a:sym typeface="Nunito Sans Bold"/>
              </a:defRPr>
            </a:lvl1pPr>
          </a:lstStyle>
          <a:p>
            <a:r>
              <a:t>O</a:t>
            </a:r>
          </a:p>
        </p:txBody>
      </p:sp>
      <p:sp>
        <p:nvSpPr>
          <p:cNvPr id="456" name="S"/>
          <p:cNvSpPr/>
          <p:nvPr/>
        </p:nvSpPr>
        <p:spPr>
          <a:xfrm>
            <a:off x="4986609" y="3275767"/>
            <a:ext cx="508819" cy="508078"/>
          </a:xfrm>
          <a:prstGeom prst="rect">
            <a:avLst/>
          </a:prstGeom>
          <a:ln w="28575">
            <a:solidFill>
              <a:srgbClr val="FFE599"/>
            </a:solidFill>
          </a:ln>
          <a:effectLst>
            <a:outerShdw blurRad="406400" dist="19050" dir="54000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 algn="ctr">
              <a:defRPr sz="2000">
                <a:solidFill>
                  <a:srgbClr val="FFFFFF"/>
                </a:solidFill>
                <a:latin typeface="Nunito Sans Bold"/>
                <a:ea typeface="Nunito Sans Bold"/>
                <a:cs typeface="Nunito Sans Bold"/>
                <a:sym typeface="Nunito Sans Bold"/>
              </a:defRPr>
            </a:lvl1pPr>
          </a:lstStyle>
          <a:p>
            <a:r>
              <a:t>S</a:t>
            </a:r>
          </a:p>
        </p:txBody>
      </p:sp>
      <p:sp>
        <p:nvSpPr>
          <p:cNvPr id="457" name="R"/>
          <p:cNvSpPr/>
          <p:nvPr/>
        </p:nvSpPr>
        <p:spPr>
          <a:xfrm>
            <a:off x="2920235" y="3275767"/>
            <a:ext cx="508819" cy="508078"/>
          </a:xfrm>
          <a:prstGeom prst="rect">
            <a:avLst/>
          </a:prstGeom>
          <a:ln w="28575">
            <a:solidFill>
              <a:srgbClr val="FFE599"/>
            </a:solidFill>
          </a:ln>
          <a:effectLst>
            <a:outerShdw blurRad="406400" dist="19050" dir="54000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 algn="ctr">
              <a:defRPr sz="2000">
                <a:solidFill>
                  <a:srgbClr val="FFFFFF"/>
                </a:solidFill>
                <a:latin typeface="Nunito Sans Bold"/>
                <a:ea typeface="Nunito Sans Bold"/>
                <a:cs typeface="Nunito Sans Bold"/>
                <a:sym typeface="Nunito Sans Bold"/>
              </a:defRPr>
            </a:lvl1pPr>
          </a:lstStyle>
          <a:p>
            <a:r>
              <a:t>R</a:t>
            </a:r>
          </a:p>
        </p:txBody>
      </p:sp>
      <p:sp>
        <p:nvSpPr>
          <p:cNvPr id="458" name="R"/>
          <p:cNvSpPr/>
          <p:nvPr/>
        </p:nvSpPr>
        <p:spPr>
          <a:xfrm>
            <a:off x="3619482" y="3275767"/>
            <a:ext cx="508819" cy="508078"/>
          </a:xfrm>
          <a:prstGeom prst="rect">
            <a:avLst/>
          </a:prstGeom>
          <a:ln w="28575">
            <a:solidFill>
              <a:srgbClr val="FFE599"/>
            </a:solidFill>
          </a:ln>
          <a:effectLst>
            <a:outerShdw blurRad="406400" dist="19050" dir="54000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 algn="ctr">
              <a:defRPr sz="2000">
                <a:solidFill>
                  <a:srgbClr val="FFFFFF"/>
                </a:solidFill>
                <a:latin typeface="Nunito Sans Bold"/>
                <a:ea typeface="Nunito Sans Bold"/>
                <a:cs typeface="Nunito Sans Bold"/>
                <a:sym typeface="Nunito Sans Bold"/>
              </a:defRPr>
            </a:lvl1pPr>
          </a:lstStyle>
          <a:p>
            <a:r>
              <a:t>R</a:t>
            </a:r>
          </a:p>
        </p:txBody>
      </p:sp>
      <p:sp>
        <p:nvSpPr>
          <p:cNvPr id="459" name="O"/>
          <p:cNvSpPr/>
          <p:nvPr/>
        </p:nvSpPr>
        <p:spPr>
          <a:xfrm>
            <a:off x="2257324" y="3275767"/>
            <a:ext cx="508818" cy="508078"/>
          </a:xfrm>
          <a:prstGeom prst="rect">
            <a:avLst/>
          </a:prstGeom>
          <a:ln w="28575">
            <a:solidFill>
              <a:srgbClr val="FFE599"/>
            </a:solidFill>
          </a:ln>
          <a:effectLst>
            <a:outerShdw blurRad="406400" dist="19050" dir="54000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 algn="ctr">
              <a:defRPr sz="2000">
                <a:solidFill>
                  <a:srgbClr val="FFFFFF"/>
                </a:solidFill>
                <a:latin typeface="Nunito Sans Bold"/>
                <a:ea typeface="Nunito Sans Bold"/>
                <a:cs typeface="Nunito Sans Bold"/>
                <a:sym typeface="Nunito Sans Bold"/>
              </a:defRPr>
            </a:lvl1pPr>
          </a:lstStyle>
          <a:p>
            <a:r>
              <a:t>O</a:t>
            </a:r>
          </a:p>
        </p:txBody>
      </p:sp>
      <p:sp>
        <p:nvSpPr>
          <p:cNvPr id="460" name="S"/>
          <p:cNvSpPr/>
          <p:nvPr/>
        </p:nvSpPr>
        <p:spPr>
          <a:xfrm>
            <a:off x="6973304" y="3275767"/>
            <a:ext cx="508819" cy="508078"/>
          </a:xfrm>
          <a:prstGeom prst="rect">
            <a:avLst/>
          </a:prstGeom>
          <a:ln w="28575">
            <a:solidFill>
              <a:srgbClr val="FFE599"/>
            </a:solidFill>
          </a:ln>
          <a:effectLst>
            <a:outerShdw blurRad="406400" dist="19050" dir="54000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 algn="ctr">
              <a:defRPr sz="2000">
                <a:solidFill>
                  <a:srgbClr val="FFFFFF"/>
                </a:solidFill>
                <a:latin typeface="Nunito Sans Bold"/>
                <a:ea typeface="Nunito Sans Bold"/>
                <a:cs typeface="Nunito Sans Bold"/>
                <a:sym typeface="Nunito Sans Bold"/>
              </a:defRPr>
            </a:lvl1pPr>
          </a:lstStyle>
          <a:p>
            <a:r>
              <a:t>S</a:t>
            </a:r>
          </a:p>
        </p:txBody>
      </p:sp>
      <p:sp>
        <p:nvSpPr>
          <p:cNvPr id="461" name="M"/>
          <p:cNvSpPr/>
          <p:nvPr/>
        </p:nvSpPr>
        <p:spPr>
          <a:xfrm>
            <a:off x="1585677" y="3275767"/>
            <a:ext cx="508819" cy="508078"/>
          </a:xfrm>
          <a:prstGeom prst="rect">
            <a:avLst/>
          </a:prstGeom>
          <a:ln w="28575">
            <a:solidFill>
              <a:srgbClr val="FFE599"/>
            </a:solidFill>
          </a:ln>
          <a:effectLst>
            <a:outerShdw blurRad="406400" dist="19050" dir="54000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 algn="ctr">
              <a:defRPr sz="2000">
                <a:solidFill>
                  <a:srgbClr val="FFFFFF"/>
                </a:solidFill>
                <a:latin typeface="Nunito Sans Bold"/>
                <a:ea typeface="Nunito Sans Bold"/>
                <a:cs typeface="Nunito Sans Bold"/>
                <a:sym typeface="Nunito Sans Bold"/>
              </a:defRPr>
            </a:lvl1pPr>
          </a:lstStyle>
          <a:p>
            <a:r>
              <a:t>M</a:t>
            </a:r>
          </a:p>
        </p:txBody>
      </p:sp>
      <p:sp>
        <p:nvSpPr>
          <p:cNvPr id="462" name="S"/>
          <p:cNvSpPr/>
          <p:nvPr/>
        </p:nvSpPr>
        <p:spPr>
          <a:xfrm>
            <a:off x="4318160" y="1565500"/>
            <a:ext cx="508819" cy="508079"/>
          </a:xfrm>
          <a:prstGeom prst="rect">
            <a:avLst/>
          </a:prstGeom>
          <a:ln w="28575">
            <a:solidFill>
              <a:srgbClr val="FFE599"/>
            </a:solidFill>
          </a:ln>
          <a:effectLst>
            <a:outerShdw blurRad="406400" dist="19050" dir="54000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 algn="ctr">
              <a:defRPr sz="2000">
                <a:solidFill>
                  <a:srgbClr val="FFFFFF"/>
                </a:solidFill>
                <a:latin typeface="Nunito Sans Bold"/>
                <a:ea typeface="Nunito Sans Bold"/>
                <a:cs typeface="Nunito Sans Bold"/>
                <a:sym typeface="Nunito Sans Bold"/>
              </a:defRPr>
            </a:lvl1pPr>
          </a:lstStyle>
          <a:p>
            <a:r>
              <a:t>S</a:t>
            </a:r>
          </a:p>
        </p:txBody>
      </p:sp>
      <p:sp>
        <p:nvSpPr>
          <p:cNvPr id="463" name="C"/>
          <p:cNvSpPr/>
          <p:nvPr/>
        </p:nvSpPr>
        <p:spPr>
          <a:xfrm>
            <a:off x="5062870" y="1565500"/>
            <a:ext cx="508819" cy="508079"/>
          </a:xfrm>
          <a:prstGeom prst="rect">
            <a:avLst/>
          </a:prstGeom>
          <a:ln w="28575">
            <a:solidFill>
              <a:srgbClr val="FFE599"/>
            </a:solidFill>
          </a:ln>
          <a:effectLst>
            <a:outerShdw blurRad="406400" dist="19050" dir="54000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 algn="ctr">
              <a:defRPr sz="2000">
                <a:solidFill>
                  <a:srgbClr val="FFFFFF"/>
                </a:solidFill>
                <a:latin typeface="Nunito Sans Bold"/>
                <a:ea typeface="Nunito Sans Bold"/>
                <a:cs typeface="Nunito Sans Bold"/>
                <a:sym typeface="Nunito Sans Bold"/>
              </a:defRPr>
            </a:lvl1pPr>
          </a:lstStyle>
          <a:p>
            <a:r>
              <a:t>C</a:t>
            </a:r>
          </a:p>
        </p:txBody>
      </p:sp>
      <p:sp>
        <p:nvSpPr>
          <p:cNvPr id="464" name="E"/>
          <p:cNvSpPr/>
          <p:nvPr/>
        </p:nvSpPr>
        <p:spPr>
          <a:xfrm>
            <a:off x="3572841" y="1565500"/>
            <a:ext cx="508819" cy="508079"/>
          </a:xfrm>
          <a:prstGeom prst="rect">
            <a:avLst/>
          </a:prstGeom>
          <a:ln w="28575">
            <a:solidFill>
              <a:srgbClr val="FFE599"/>
            </a:solidFill>
          </a:ln>
          <a:effectLst>
            <a:outerShdw blurRad="406400" dist="19050" dir="54000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 algn="ctr">
              <a:defRPr sz="2000">
                <a:solidFill>
                  <a:srgbClr val="FFFFFF"/>
                </a:solidFill>
                <a:latin typeface="Nunito Sans Bold"/>
                <a:ea typeface="Nunito Sans Bold"/>
                <a:cs typeface="Nunito Sans Bold"/>
                <a:sym typeface="Nunito Sans Bold"/>
              </a:defRPr>
            </a:lvl1pPr>
          </a:lstStyle>
          <a:p>
            <a:r>
              <a:t>E</a:t>
            </a:r>
          </a:p>
        </p:txBody>
      </p:sp>
      <p:sp>
        <p:nvSpPr>
          <p:cNvPr id="465" name="T"/>
          <p:cNvSpPr/>
          <p:nvPr/>
        </p:nvSpPr>
        <p:spPr>
          <a:xfrm>
            <a:off x="2826336" y="1565500"/>
            <a:ext cx="508818" cy="508079"/>
          </a:xfrm>
          <a:prstGeom prst="rect">
            <a:avLst/>
          </a:prstGeom>
          <a:ln w="28575">
            <a:solidFill>
              <a:srgbClr val="FFE599"/>
            </a:solidFill>
          </a:ln>
          <a:effectLst>
            <a:outerShdw blurRad="406400" dist="19050" dir="54000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 algn="ctr">
              <a:defRPr sz="2000">
                <a:solidFill>
                  <a:srgbClr val="FFFFFF"/>
                </a:solidFill>
                <a:latin typeface="Nunito Sans Bold"/>
                <a:ea typeface="Nunito Sans Bold"/>
                <a:cs typeface="Nunito Sans Bold"/>
                <a:sym typeface="Nunito Sans Bold"/>
              </a:defRPr>
            </a:lvl1pPr>
          </a:lstStyle>
          <a:p>
            <a:r>
              <a:t>T</a:t>
            </a:r>
          </a:p>
        </p:txBody>
      </p:sp>
      <p:sp>
        <p:nvSpPr>
          <p:cNvPr id="466" name="O"/>
          <p:cNvSpPr/>
          <p:nvPr/>
        </p:nvSpPr>
        <p:spPr>
          <a:xfrm>
            <a:off x="5809985" y="1565500"/>
            <a:ext cx="508818" cy="508079"/>
          </a:xfrm>
          <a:prstGeom prst="rect">
            <a:avLst/>
          </a:prstGeom>
          <a:ln w="28575">
            <a:solidFill>
              <a:srgbClr val="FFE599"/>
            </a:solidFill>
          </a:ln>
          <a:effectLst>
            <a:outerShdw blurRad="406400" dist="19050" dir="54000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 algn="ctr">
              <a:defRPr sz="2000">
                <a:solidFill>
                  <a:srgbClr val="FFFFFF"/>
                </a:solidFill>
                <a:latin typeface="Nunito Sans Bold"/>
                <a:ea typeface="Nunito Sans Bold"/>
                <a:cs typeface="Nunito Sans Bold"/>
                <a:sym typeface="Nunito Sans Bold"/>
              </a:defRPr>
            </a:lvl1pPr>
          </a:lstStyle>
          <a:p>
            <a:r>
              <a:t>O</a:t>
            </a:r>
          </a:p>
        </p:txBody>
      </p:sp>
      <p:sp>
        <p:nvSpPr>
          <p:cNvPr id="467" name="A"/>
          <p:cNvSpPr/>
          <p:nvPr/>
        </p:nvSpPr>
        <p:spPr>
          <a:xfrm>
            <a:off x="5442744" y="2420633"/>
            <a:ext cx="508819" cy="508079"/>
          </a:xfrm>
          <a:prstGeom prst="rect">
            <a:avLst/>
          </a:prstGeom>
          <a:ln w="28575">
            <a:solidFill>
              <a:srgbClr val="FFE599"/>
            </a:solidFill>
          </a:ln>
          <a:effectLst>
            <a:outerShdw blurRad="406400" dist="19050" dir="54000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 algn="ctr">
              <a:defRPr sz="2000">
                <a:solidFill>
                  <a:srgbClr val="FFFFFF"/>
                </a:solidFill>
                <a:latin typeface="Nunito Sans Bold"/>
                <a:ea typeface="Nunito Sans Bold"/>
                <a:cs typeface="Nunito Sans Bold"/>
                <a:sym typeface="Nunito Sans Bold"/>
              </a:defRPr>
            </a:lvl1pPr>
          </a:lstStyle>
          <a:p>
            <a:r>
              <a:t>A</a:t>
            </a:r>
          </a:p>
        </p:txBody>
      </p:sp>
      <p:sp>
        <p:nvSpPr>
          <p:cNvPr id="468" name="A"/>
          <p:cNvSpPr/>
          <p:nvPr/>
        </p:nvSpPr>
        <p:spPr>
          <a:xfrm>
            <a:off x="3199353" y="2420633"/>
            <a:ext cx="508818" cy="508079"/>
          </a:xfrm>
          <a:prstGeom prst="rect">
            <a:avLst/>
          </a:prstGeom>
          <a:ln w="28575">
            <a:solidFill>
              <a:srgbClr val="FFE599"/>
            </a:solidFill>
          </a:ln>
          <a:effectLst>
            <a:outerShdw blurRad="406400" dist="19050" dir="54000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 algn="ctr">
              <a:defRPr sz="2000">
                <a:solidFill>
                  <a:srgbClr val="FFFFFF"/>
                </a:solidFill>
                <a:latin typeface="Nunito Sans Bold"/>
                <a:ea typeface="Nunito Sans Bold"/>
                <a:cs typeface="Nunito Sans Bold"/>
                <a:sym typeface="Nunito Sans Bold"/>
              </a:defRPr>
            </a:lvl1pPr>
          </a:lstStyle>
          <a:p>
            <a:r>
              <a:t>A</a:t>
            </a:r>
          </a:p>
        </p:txBody>
      </p:sp>
      <p:sp>
        <p:nvSpPr>
          <p:cNvPr id="469" name="D"/>
          <p:cNvSpPr/>
          <p:nvPr/>
        </p:nvSpPr>
        <p:spPr>
          <a:xfrm>
            <a:off x="4691350" y="2420633"/>
            <a:ext cx="508819" cy="508079"/>
          </a:xfrm>
          <a:prstGeom prst="rect">
            <a:avLst/>
          </a:prstGeom>
          <a:ln w="28575">
            <a:solidFill>
              <a:srgbClr val="FFE599"/>
            </a:solidFill>
          </a:ln>
          <a:effectLst>
            <a:outerShdw blurRad="406400" dist="19050" dir="54000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 algn="ctr">
              <a:defRPr sz="2000">
                <a:solidFill>
                  <a:srgbClr val="FFFFFF"/>
                </a:solidFill>
                <a:latin typeface="Nunito Sans Bold"/>
                <a:ea typeface="Nunito Sans Bold"/>
                <a:cs typeface="Nunito Sans Bold"/>
                <a:sym typeface="Nunito Sans Bold"/>
              </a:defRPr>
            </a:lvl1pPr>
          </a:lstStyle>
          <a:p>
            <a:r>
              <a:t>D</a:t>
            </a:r>
          </a:p>
        </p:txBody>
      </p:sp>
      <p:sp>
        <p:nvSpPr>
          <p:cNvPr id="470" name="I"/>
          <p:cNvSpPr/>
          <p:nvPr/>
        </p:nvSpPr>
        <p:spPr>
          <a:xfrm>
            <a:off x="4317591" y="3282910"/>
            <a:ext cx="508818" cy="508079"/>
          </a:xfrm>
          <a:prstGeom prst="rect">
            <a:avLst/>
          </a:prstGeom>
          <a:ln w="28575">
            <a:solidFill>
              <a:srgbClr val="FFE599"/>
            </a:solidFill>
          </a:ln>
          <a:effectLst>
            <a:outerShdw blurRad="406400" dist="19050" dir="54000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 algn="ctr">
              <a:defRPr sz="2000">
                <a:solidFill>
                  <a:srgbClr val="FFFFFF"/>
                </a:solidFill>
                <a:latin typeface="Nunito Sans Bold"/>
                <a:ea typeface="Nunito Sans Bold"/>
                <a:cs typeface="Nunito Sans Bold"/>
                <a:sym typeface="Nunito Sans Bold"/>
              </a:defRPr>
            </a:lvl1pPr>
          </a:lstStyle>
          <a:p>
            <a:r>
              <a:t>I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:a14="http://schemas.microsoft.com/office/drawing/2010/main" xmlns:m="http://schemas.openxmlformats.org/officeDocument/2006/math" xmlns="">
      <p:transition spd="slow">
        <p:fade/>
      </p:transition>
    </mc:Fallback>
  </mc:AlternateContent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1" nodeType="afterEffect">
                                  <p:stCondLst>
                                    <p:cond delay="150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40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" fill="hold"/>
                                        <p:tgtEl>
                                          <p:spTgt spid="409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" fill="hold"/>
                                        <p:tgtEl>
                                          <p:spTgt spid="409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grpId="1" nodeType="withEffect">
                                  <p:stCondLst>
                                    <p:cond delay="150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4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200" fill="hold"/>
                                        <p:tgtEl>
                                          <p:spTgt spid="4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fill="hold"/>
                                        <p:tgtEl>
                                          <p:spTgt spid="4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700"/>
                            </p:stCondLst>
                            <p:childTnLst>
                              <p:par>
                                <p:cTn id="14" presetID="23" presetClass="entr" presetSubtype="16" fill="hold" grpId="2" nodeType="afterEffect">
                                  <p:stCondLst>
                                    <p:cond delay="150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5" fill="hold"/>
                                        <p:tgtEl>
                                          <p:spTgt spid="41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200" fill="hold"/>
                                        <p:tgtEl>
                                          <p:spTgt spid="410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" fill="hold"/>
                                        <p:tgtEl>
                                          <p:spTgt spid="410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3" presetClass="entr" presetSubtype="16" fill="hold" grpId="2" nodeType="withEffect">
                                  <p:stCondLst>
                                    <p:cond delay="150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9" fill="hold"/>
                                        <p:tgtEl>
                                          <p:spTgt spid="4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200" fill="hold"/>
                                        <p:tgtEl>
                                          <p:spTgt spid="4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" fill="hold"/>
                                        <p:tgtEl>
                                          <p:spTgt spid="4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400"/>
                            </p:stCondLst>
                            <p:childTnLst>
                              <p:par>
                                <p:cTn id="23" presetID="23" presetClass="entr" presetSubtype="16" fill="hold" grpId="3" nodeType="afterEffect">
                                  <p:stCondLst>
                                    <p:cond delay="150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fill="hold"/>
                                        <p:tgtEl>
                                          <p:spTgt spid="41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200" fill="hold"/>
                                        <p:tgtEl>
                                          <p:spTgt spid="411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" fill="hold"/>
                                        <p:tgtEl>
                                          <p:spTgt spid="411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3" presetClass="entr" presetSubtype="16" fill="hold" grpId="3" nodeType="withEffect">
                                  <p:stCondLst>
                                    <p:cond delay="150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8" fill="hold"/>
                                        <p:tgtEl>
                                          <p:spTgt spid="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200" fill="hold"/>
                                        <p:tgtEl>
                                          <p:spTgt spid="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" fill="hold"/>
                                        <p:tgtEl>
                                          <p:spTgt spid="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100"/>
                            </p:stCondLst>
                            <p:childTnLst>
                              <p:par>
                                <p:cTn id="32" presetID="23" presetClass="entr" presetSubtype="16" fill="hold" grpId="4" nodeType="afterEffect">
                                  <p:stCondLst>
                                    <p:cond delay="150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3" fill="hold"/>
                                        <p:tgtEl>
                                          <p:spTgt spid="41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200" fill="hold"/>
                                        <p:tgtEl>
                                          <p:spTgt spid="412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00" fill="hold"/>
                                        <p:tgtEl>
                                          <p:spTgt spid="412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23" presetClass="entr" presetSubtype="16" fill="hold" grpId="4" nodeType="withEffect">
                                  <p:stCondLst>
                                    <p:cond delay="150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7" fill="hold"/>
                                        <p:tgtEl>
                                          <p:spTgt spid="4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200" fill="hold"/>
                                        <p:tgtEl>
                                          <p:spTgt spid="4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00" fill="hold"/>
                                        <p:tgtEl>
                                          <p:spTgt spid="4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6800"/>
                            </p:stCondLst>
                            <p:childTnLst>
                              <p:par>
                                <p:cTn id="41" presetID="23" presetClass="entr" presetSubtype="16" fill="hold" grpId="5" nodeType="afterEffect">
                                  <p:stCondLst>
                                    <p:cond delay="150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2" fill="hold"/>
                                        <p:tgtEl>
                                          <p:spTgt spid="41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200" fill="hold"/>
                                        <p:tgtEl>
                                          <p:spTgt spid="413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00" fill="hold"/>
                                        <p:tgtEl>
                                          <p:spTgt spid="413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3" presetClass="entr" presetSubtype="16" fill="hold" grpId="5" nodeType="withEffect">
                                  <p:stCondLst>
                                    <p:cond delay="150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6" fill="hold"/>
                                        <p:tgtEl>
                                          <p:spTgt spid="4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200" fill="hold"/>
                                        <p:tgtEl>
                                          <p:spTgt spid="4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00" fill="hold"/>
                                        <p:tgtEl>
                                          <p:spTgt spid="4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8500"/>
                            </p:stCondLst>
                            <p:childTnLst>
                              <p:par>
                                <p:cTn id="50" presetID="23" presetClass="entr" presetSubtype="16" fill="hold" grpId="6" nodeType="afterEffect">
                                  <p:stCondLst>
                                    <p:cond delay="150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1" fill="hold"/>
                                        <p:tgtEl>
                                          <p:spTgt spid="41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200" fill="hold"/>
                                        <p:tgtEl>
                                          <p:spTgt spid="416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200" fill="hold"/>
                                        <p:tgtEl>
                                          <p:spTgt spid="416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23" presetClass="entr" presetSubtype="16" fill="hold" grpId="6" nodeType="withEffect">
                                  <p:stCondLst>
                                    <p:cond delay="150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5" fill="hold"/>
                                        <p:tgtEl>
                                          <p:spTgt spid="4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200" fill="hold"/>
                                        <p:tgtEl>
                                          <p:spTgt spid="4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200" fill="hold"/>
                                        <p:tgtEl>
                                          <p:spTgt spid="4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0200"/>
                            </p:stCondLst>
                            <p:childTnLst>
                              <p:par>
                                <p:cTn id="59" presetID="23" presetClass="entr" presetSubtype="16" fill="hold" grpId="7" nodeType="afterEffect">
                                  <p:stCondLst>
                                    <p:cond delay="150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0" fill="hold"/>
                                        <p:tgtEl>
                                          <p:spTgt spid="41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200" fill="hold"/>
                                        <p:tgtEl>
                                          <p:spTgt spid="415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200" fill="hold"/>
                                        <p:tgtEl>
                                          <p:spTgt spid="415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23" presetClass="entr" presetSubtype="16" fill="hold" grpId="7" nodeType="withEffect">
                                  <p:stCondLst>
                                    <p:cond delay="150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4" fill="hold"/>
                                        <p:tgtEl>
                                          <p:spTgt spid="4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200" fill="hold"/>
                                        <p:tgtEl>
                                          <p:spTgt spid="4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200" fill="hold"/>
                                        <p:tgtEl>
                                          <p:spTgt spid="4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11900"/>
                            </p:stCondLst>
                            <p:childTnLst>
                              <p:par>
                                <p:cTn id="68" presetID="23" presetClass="entr" presetSubtype="16" fill="hold" grpId="8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9" fill="hold"/>
                                        <p:tgtEl>
                                          <p:spTgt spid="4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200" fill="hold"/>
                                        <p:tgtEl>
                                          <p:spTgt spid="4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200" fill="hold"/>
                                        <p:tgtEl>
                                          <p:spTgt spid="4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12100"/>
                            </p:stCondLst>
                            <p:childTnLst>
                              <p:par>
                                <p:cTn id="73" presetID="23" presetClass="entr" presetSubtype="16" fill="hold" grpId="9" nodeType="afterEffect">
                                  <p:stCondLst>
                                    <p:cond delay="150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74" fill="hold"/>
                                        <p:tgtEl>
                                          <p:spTgt spid="41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200" fill="hold"/>
                                        <p:tgtEl>
                                          <p:spTgt spid="414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200" fill="hold"/>
                                        <p:tgtEl>
                                          <p:spTgt spid="414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23" presetClass="entr" presetSubtype="16" fill="hold" grpId="9" nodeType="withEffect">
                                  <p:stCondLst>
                                    <p:cond delay="150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78" fill="hold"/>
                                        <p:tgtEl>
                                          <p:spTgt spid="4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200" fill="hold"/>
                                        <p:tgtEl>
                                          <p:spTgt spid="4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200" fill="hold"/>
                                        <p:tgtEl>
                                          <p:spTgt spid="4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13800"/>
                            </p:stCondLst>
                            <p:childTnLst>
                              <p:par>
                                <p:cTn id="82" presetID="23" presetClass="entr" presetSubtype="16" fill="hold" grpId="1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3" fill="hold"/>
                                        <p:tgtEl>
                                          <p:spTgt spid="4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200" fill="hold"/>
                                        <p:tgtEl>
                                          <p:spTgt spid="4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200" fill="hold"/>
                                        <p:tgtEl>
                                          <p:spTgt spid="4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14000"/>
                            </p:stCondLst>
                            <p:childTnLst>
                              <p:par>
                                <p:cTn id="87" presetID="23" presetClass="entr" presetSubtype="16" fill="hold" grpId="11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8" fill="hold"/>
                                        <p:tgtEl>
                                          <p:spTgt spid="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200" fill="hold"/>
                                        <p:tgtEl>
                                          <p:spTgt spid="4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200" fill="hold"/>
                                        <p:tgtEl>
                                          <p:spTgt spid="4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14200"/>
                            </p:stCondLst>
                            <p:childTnLst>
                              <p:par>
                                <p:cTn id="92" presetID="23" presetClass="entr" presetSubtype="16" fill="hold" grpId="12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3" fill="hold"/>
                                        <p:tgtEl>
                                          <p:spTgt spid="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4" dur="200" fill="hold"/>
                                        <p:tgtEl>
                                          <p:spTgt spid="4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200" fill="hold"/>
                                        <p:tgtEl>
                                          <p:spTgt spid="4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14400"/>
                            </p:stCondLst>
                            <p:childTnLst>
                              <p:par>
                                <p:cTn id="97" presetID="23" presetClass="entr" presetSubtype="16" fill="hold" grpId="13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8" fill="hold"/>
                                        <p:tgtEl>
                                          <p:spTgt spid="4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9" dur="200" fill="hold"/>
                                        <p:tgtEl>
                                          <p:spTgt spid="4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200" fill="hold"/>
                                        <p:tgtEl>
                                          <p:spTgt spid="4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14600"/>
                            </p:stCondLst>
                            <p:childTnLst>
                              <p:par>
                                <p:cTn id="102" presetID="23" presetClass="entr" presetSubtype="16" fill="hold" grpId="14" nodeType="afterEffect">
                                  <p:stCondLst>
                                    <p:cond delay="150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3" fill="hold"/>
                                        <p:tgtEl>
                                          <p:spTgt spid="41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4" dur="200" fill="hold"/>
                                        <p:tgtEl>
                                          <p:spTgt spid="417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200" fill="hold"/>
                                        <p:tgtEl>
                                          <p:spTgt spid="417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6" presetID="23" presetClass="entr" presetSubtype="16" fill="hold" grpId="14" nodeType="withEffect">
                                  <p:stCondLst>
                                    <p:cond delay="150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7" fill="hold"/>
                                        <p:tgtEl>
                                          <p:spTgt spid="4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8" dur="200" fill="hold"/>
                                        <p:tgtEl>
                                          <p:spTgt spid="4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200" fill="hold"/>
                                        <p:tgtEl>
                                          <p:spTgt spid="4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16300"/>
                            </p:stCondLst>
                            <p:childTnLst>
                              <p:par>
                                <p:cTn id="111" presetID="23" presetClass="entr" presetSubtype="16" fill="hold" grpId="15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2" fill="hold"/>
                                        <p:tgtEl>
                                          <p:spTgt spid="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3" dur="200" fill="hold"/>
                                        <p:tgtEl>
                                          <p:spTgt spid="4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200" fill="hold"/>
                                        <p:tgtEl>
                                          <p:spTgt spid="4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16500"/>
                            </p:stCondLst>
                            <p:childTnLst>
                              <p:par>
                                <p:cTn id="116" presetID="23" presetClass="entr" presetSubtype="16" fill="hold" grpId="16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7" fill="hold"/>
                                        <p:tgtEl>
                                          <p:spTgt spid="4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8" dur="200" fill="hold"/>
                                        <p:tgtEl>
                                          <p:spTgt spid="4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200" fill="hold"/>
                                        <p:tgtEl>
                                          <p:spTgt spid="4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16700"/>
                            </p:stCondLst>
                            <p:childTnLst>
                              <p:par>
                                <p:cTn id="121" presetID="23" presetClass="entr" presetSubtype="16" fill="hold" grpId="17" nodeType="afterEffect">
                                  <p:stCondLst>
                                    <p:cond delay="150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2" fill="hold"/>
                                        <p:tgtEl>
                                          <p:spTgt spid="41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3" dur="200" fill="hold"/>
                                        <p:tgtEl>
                                          <p:spTgt spid="418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200" fill="hold"/>
                                        <p:tgtEl>
                                          <p:spTgt spid="418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5" presetID="23" presetClass="entr" presetSubtype="16" fill="hold" grpId="17" nodeType="withEffect">
                                  <p:stCondLst>
                                    <p:cond delay="150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6" fill="hold"/>
                                        <p:tgtEl>
                                          <p:spTgt spid="4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7" dur="200" fill="hold"/>
                                        <p:tgtEl>
                                          <p:spTgt spid="4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200" fill="hold"/>
                                        <p:tgtEl>
                                          <p:spTgt spid="4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9" fill="hold">
                            <p:stCondLst>
                              <p:cond delay="18400"/>
                            </p:stCondLst>
                            <p:childTnLst>
                              <p:par>
                                <p:cTn id="130" presetID="23" presetClass="entr" presetSubtype="16" fill="hold" grpId="18" nodeType="afterEffect">
                                  <p:stCondLst>
                                    <p:cond delay="150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31" fill="hold"/>
                                        <p:tgtEl>
                                          <p:spTgt spid="41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2" dur="200" fill="hold"/>
                                        <p:tgtEl>
                                          <p:spTgt spid="419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200" fill="hold"/>
                                        <p:tgtEl>
                                          <p:spTgt spid="419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4" presetID="23" presetClass="entr" presetSubtype="16" fill="hold" grpId="18" nodeType="withEffect">
                                  <p:stCondLst>
                                    <p:cond delay="150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35" fill="hold"/>
                                        <p:tgtEl>
                                          <p:spTgt spid="4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6" dur="200" fill="hold"/>
                                        <p:tgtEl>
                                          <p:spTgt spid="4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200" fill="hold"/>
                                        <p:tgtEl>
                                          <p:spTgt spid="4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8" fill="hold">
                            <p:stCondLst>
                              <p:cond delay="20100"/>
                            </p:stCondLst>
                            <p:childTnLst>
                              <p:par>
                                <p:cTn id="139" presetID="23" presetClass="entr" presetSubtype="16" fill="hold" grpId="19" nodeType="afterEffect">
                                  <p:stCondLst>
                                    <p:cond delay="150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0" fill="hold"/>
                                        <p:tgtEl>
                                          <p:spTgt spid="42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1" dur="200" fill="hold"/>
                                        <p:tgtEl>
                                          <p:spTgt spid="420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200" fill="hold"/>
                                        <p:tgtEl>
                                          <p:spTgt spid="420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3" presetID="23" presetClass="entr" presetSubtype="16" fill="hold" grpId="19" nodeType="withEffect">
                                  <p:stCondLst>
                                    <p:cond delay="150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4" fill="hold"/>
                                        <p:tgtEl>
                                          <p:spTgt spid="4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5" dur="200" fill="hold"/>
                                        <p:tgtEl>
                                          <p:spTgt spid="4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200" fill="hold"/>
                                        <p:tgtEl>
                                          <p:spTgt spid="4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7" fill="hold">
                            <p:stCondLst>
                              <p:cond delay="21800"/>
                            </p:stCondLst>
                            <p:childTnLst>
                              <p:par>
                                <p:cTn id="148" presetID="23" presetClass="entr" presetSubtype="16" fill="hold" grpId="2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9" fill="hold"/>
                                        <p:tgtEl>
                                          <p:spTgt spid="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0" dur="200" fill="hold"/>
                                        <p:tgtEl>
                                          <p:spTgt spid="4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200" fill="hold"/>
                                        <p:tgtEl>
                                          <p:spTgt spid="4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2" fill="hold">
                            <p:stCondLst>
                              <p:cond delay="22000"/>
                            </p:stCondLst>
                            <p:childTnLst>
                              <p:par>
                                <p:cTn id="153" presetID="23" presetClass="entr" presetSubtype="16" fill="hold" grpId="21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54" fill="hold"/>
                                        <p:tgtEl>
                                          <p:spTgt spid="4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5" dur="200" fill="hold"/>
                                        <p:tgtEl>
                                          <p:spTgt spid="4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200" fill="hold"/>
                                        <p:tgtEl>
                                          <p:spTgt spid="4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7" fill="hold">
                            <p:stCondLst>
                              <p:cond delay="22200"/>
                            </p:stCondLst>
                            <p:childTnLst>
                              <p:par>
                                <p:cTn id="158" presetID="23" presetClass="entr" presetSubtype="16" fill="hold" grpId="22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59" fill="hold"/>
                                        <p:tgtEl>
                                          <p:spTgt spid="4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0" dur="200" fill="hold"/>
                                        <p:tgtEl>
                                          <p:spTgt spid="4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1" dur="200" fill="hold"/>
                                        <p:tgtEl>
                                          <p:spTgt spid="4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2" fill="hold">
                            <p:stCondLst>
                              <p:cond delay="22400"/>
                            </p:stCondLst>
                            <p:childTnLst>
                              <p:par>
                                <p:cTn id="163" presetID="23" presetClass="entr" presetSubtype="16" fill="hold" grpId="23" nodeType="afterEffect">
                                  <p:stCondLst>
                                    <p:cond delay="150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4" fill="hold"/>
                                        <p:tgtEl>
                                          <p:spTgt spid="42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5" dur="200" fill="hold"/>
                                        <p:tgtEl>
                                          <p:spTgt spid="421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6" dur="200" fill="hold"/>
                                        <p:tgtEl>
                                          <p:spTgt spid="421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7" presetID="23" presetClass="entr" presetSubtype="16" fill="hold" grpId="23" nodeType="withEffect">
                                  <p:stCondLst>
                                    <p:cond delay="150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8" fill="hold"/>
                                        <p:tgtEl>
                                          <p:spTgt spid="4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9" dur="200" fill="hold"/>
                                        <p:tgtEl>
                                          <p:spTgt spid="4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0" dur="200" fill="hold"/>
                                        <p:tgtEl>
                                          <p:spTgt spid="4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1" fill="hold">
                            <p:stCondLst>
                              <p:cond delay="24100"/>
                            </p:stCondLst>
                            <p:childTnLst>
                              <p:par>
                                <p:cTn id="172" presetID="23" presetClass="entr" presetSubtype="16" fill="hold" grpId="24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73" fill="hold"/>
                                        <p:tgtEl>
                                          <p:spTgt spid="4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4" dur="200" fill="hold"/>
                                        <p:tgtEl>
                                          <p:spTgt spid="4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5" dur="200" fill="hold"/>
                                        <p:tgtEl>
                                          <p:spTgt spid="4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6" fill="hold">
                            <p:stCondLst>
                              <p:cond delay="24300"/>
                            </p:stCondLst>
                            <p:childTnLst>
                              <p:par>
                                <p:cTn id="177" presetID="23" presetClass="entr" presetSubtype="16" fill="hold" grpId="25" nodeType="afterEffect">
                                  <p:stCondLst>
                                    <p:cond delay="150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78" fill="hold"/>
                                        <p:tgtEl>
                                          <p:spTgt spid="42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9" dur="200" fill="hold"/>
                                        <p:tgtEl>
                                          <p:spTgt spid="423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0" dur="200" fill="hold"/>
                                        <p:tgtEl>
                                          <p:spTgt spid="423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1" presetID="23" presetClass="entr" presetSubtype="16" fill="hold" grpId="25" nodeType="withEffect">
                                  <p:stCondLst>
                                    <p:cond delay="150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2" fill="hold"/>
                                        <p:tgtEl>
                                          <p:spTgt spid="4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3" dur="200" fill="hold"/>
                                        <p:tgtEl>
                                          <p:spTgt spid="4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4" dur="200" fill="hold"/>
                                        <p:tgtEl>
                                          <p:spTgt spid="4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5" fill="hold">
                            <p:stCondLst>
                              <p:cond delay="26000"/>
                            </p:stCondLst>
                            <p:childTnLst>
                              <p:par>
                                <p:cTn id="186" presetID="23" presetClass="entr" presetSubtype="16" fill="hold" grpId="26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7" fill="hold"/>
                                        <p:tgtEl>
                                          <p:spTgt spid="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8" dur="200" fill="hold"/>
                                        <p:tgtEl>
                                          <p:spTgt spid="4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9" dur="200" fill="hold"/>
                                        <p:tgtEl>
                                          <p:spTgt spid="4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0" fill="hold">
                            <p:stCondLst>
                              <p:cond delay="26200"/>
                            </p:stCondLst>
                            <p:childTnLst>
                              <p:par>
                                <p:cTn id="191" presetID="23" presetClass="entr" presetSubtype="16" fill="hold" grpId="27" nodeType="afterEffect">
                                  <p:stCondLst>
                                    <p:cond delay="150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92" fill="hold"/>
                                        <p:tgtEl>
                                          <p:spTgt spid="42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3" dur="200" fill="hold"/>
                                        <p:tgtEl>
                                          <p:spTgt spid="422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4" dur="200" fill="hold"/>
                                        <p:tgtEl>
                                          <p:spTgt spid="422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5" presetID="23" presetClass="entr" presetSubtype="16" fill="hold" grpId="27" nodeType="withEffect">
                                  <p:stCondLst>
                                    <p:cond delay="150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96" fill="hold"/>
                                        <p:tgtEl>
                                          <p:spTgt spid="4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7" dur="200" fill="hold"/>
                                        <p:tgtEl>
                                          <p:spTgt spid="4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8" dur="200" fill="hold"/>
                                        <p:tgtEl>
                                          <p:spTgt spid="4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9" fill="hold">
                            <p:stCondLst>
                              <p:cond delay="27900"/>
                            </p:stCondLst>
                            <p:childTnLst>
                              <p:par>
                                <p:cTn id="200" presetID="23" presetClass="entr" presetSubtype="16" fill="hold" grpId="28" nodeType="afterEffect">
                                  <p:stCondLst>
                                    <p:cond delay="150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01" fill="hold"/>
                                        <p:tgtEl>
                                          <p:spTgt spid="42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2" dur="200" fill="hold"/>
                                        <p:tgtEl>
                                          <p:spTgt spid="424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3" dur="200" fill="hold"/>
                                        <p:tgtEl>
                                          <p:spTgt spid="424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4" presetID="23" presetClass="entr" presetSubtype="16" fill="hold" grpId="28" nodeType="withEffect">
                                  <p:stCondLst>
                                    <p:cond delay="150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05" fill="hold"/>
                                        <p:tgtEl>
                                          <p:spTgt spid="4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6" dur="200" fill="hold"/>
                                        <p:tgtEl>
                                          <p:spTgt spid="4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7" dur="200" fill="hold"/>
                                        <p:tgtEl>
                                          <p:spTgt spid="4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8" fill="hold">
                            <p:stCondLst>
                              <p:cond delay="29600"/>
                            </p:stCondLst>
                            <p:childTnLst>
                              <p:par>
                                <p:cTn id="209" presetID="23" presetClass="entr" presetSubtype="16" fill="hold" grpId="29" nodeType="afterEffect">
                                  <p:stCondLst>
                                    <p:cond delay="150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10" fill="hold"/>
                                        <p:tgtEl>
                                          <p:spTgt spid="42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1" dur="200" fill="hold"/>
                                        <p:tgtEl>
                                          <p:spTgt spid="425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2" dur="200" fill="hold"/>
                                        <p:tgtEl>
                                          <p:spTgt spid="425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3" presetID="23" presetClass="entr" presetSubtype="16" fill="hold" grpId="29" nodeType="withEffect">
                                  <p:stCondLst>
                                    <p:cond delay="150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14" fill="hold"/>
                                        <p:tgtEl>
                                          <p:spTgt spid="4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5" dur="200" fill="hold"/>
                                        <p:tgtEl>
                                          <p:spTgt spid="4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6" dur="200" fill="hold"/>
                                        <p:tgtEl>
                                          <p:spTgt spid="4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7" fill="hold">
                            <p:stCondLst>
                              <p:cond delay="31300"/>
                            </p:stCondLst>
                            <p:childTnLst>
                              <p:par>
                                <p:cTn id="218" presetID="23" presetClass="entr" presetSubtype="16" fill="hold" grpId="30" nodeType="afterEffect">
                                  <p:stCondLst>
                                    <p:cond delay="150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19" fill="hold"/>
                                        <p:tgtEl>
                                          <p:spTgt spid="42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0" dur="200" fill="hold"/>
                                        <p:tgtEl>
                                          <p:spTgt spid="426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1" dur="200" fill="hold"/>
                                        <p:tgtEl>
                                          <p:spTgt spid="426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2" presetID="23" presetClass="entr" presetSubtype="16" fill="hold" grpId="30" nodeType="withEffect">
                                  <p:stCondLst>
                                    <p:cond delay="150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23" fill="hold"/>
                                        <p:tgtEl>
                                          <p:spTgt spid="4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4" dur="200" fill="hold"/>
                                        <p:tgtEl>
                                          <p:spTgt spid="4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5" dur="200" fill="hold"/>
                                        <p:tgtEl>
                                          <p:spTgt spid="4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6" fill="hold">
                            <p:stCondLst>
                              <p:cond delay="33000"/>
                            </p:stCondLst>
                            <p:childTnLst>
                              <p:par>
                                <p:cTn id="227" presetID="23" presetClass="entr" presetSubtype="16" fill="hold" grpId="31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28" fill="hold"/>
                                        <p:tgtEl>
                                          <p:spTgt spid="4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9" dur="200" fill="hold"/>
                                        <p:tgtEl>
                                          <p:spTgt spid="4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0" dur="200" fill="hold"/>
                                        <p:tgtEl>
                                          <p:spTgt spid="4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1" fill="hold">
                            <p:stCondLst>
                              <p:cond delay="33200"/>
                            </p:stCondLst>
                            <p:childTnLst>
                              <p:par>
                                <p:cTn id="232" presetID="23" presetClass="entr" presetSubtype="16" fill="hold" grpId="32" nodeType="afterEffect">
                                  <p:stCondLst>
                                    <p:cond delay="150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33" fill="hold"/>
                                        <p:tgtEl>
                                          <p:spTgt spid="42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4" dur="200" fill="hold"/>
                                        <p:tgtEl>
                                          <p:spTgt spid="427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5" dur="200" fill="hold"/>
                                        <p:tgtEl>
                                          <p:spTgt spid="427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6" presetID="23" presetClass="entr" presetSubtype="16" fill="hold" grpId="32" nodeType="withEffect">
                                  <p:stCondLst>
                                    <p:cond delay="150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37" fill="hold"/>
                                        <p:tgtEl>
                                          <p:spTgt spid="4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8" dur="200" fill="hold"/>
                                        <p:tgtEl>
                                          <p:spTgt spid="4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9" dur="200" fill="hold"/>
                                        <p:tgtEl>
                                          <p:spTgt spid="4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0" fill="hold">
                            <p:stCondLst>
                              <p:cond delay="34900"/>
                            </p:stCondLst>
                            <p:childTnLst>
                              <p:par>
                                <p:cTn id="241" presetID="23" presetClass="entr" presetSubtype="16" fill="hold" grpId="33" nodeType="afterEffect">
                                  <p:stCondLst>
                                    <p:cond delay="150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2" fill="hold"/>
                                        <p:tgtEl>
                                          <p:spTgt spid="42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3" dur="200" fill="hold"/>
                                        <p:tgtEl>
                                          <p:spTgt spid="428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4" dur="200" fill="hold"/>
                                        <p:tgtEl>
                                          <p:spTgt spid="428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5" presetID="23" presetClass="entr" presetSubtype="16" fill="hold" grpId="33" nodeType="withEffect">
                                  <p:stCondLst>
                                    <p:cond delay="150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6" fill="hold"/>
                                        <p:tgtEl>
                                          <p:spTgt spid="4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7" dur="200" fill="hold"/>
                                        <p:tgtEl>
                                          <p:spTgt spid="4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8" dur="200" fill="hold"/>
                                        <p:tgtEl>
                                          <p:spTgt spid="4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9" fill="hold">
                            <p:stCondLst>
                              <p:cond delay="36600"/>
                            </p:stCondLst>
                            <p:childTnLst>
                              <p:par>
                                <p:cTn id="250" presetID="23" presetClass="entr" presetSubtype="16" fill="hold" grpId="34" nodeType="afterEffect">
                                  <p:stCondLst>
                                    <p:cond delay="150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51" fill="hold"/>
                                        <p:tgtEl>
                                          <p:spTgt spid="42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2" dur="200" fill="hold"/>
                                        <p:tgtEl>
                                          <p:spTgt spid="429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3" dur="200" fill="hold"/>
                                        <p:tgtEl>
                                          <p:spTgt spid="429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4" presetID="23" presetClass="entr" presetSubtype="16" fill="hold" grpId="34" nodeType="withEffect">
                                  <p:stCondLst>
                                    <p:cond delay="150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55" fill="hold"/>
                                        <p:tgtEl>
                                          <p:spTgt spid="4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6" dur="200" fill="hold"/>
                                        <p:tgtEl>
                                          <p:spTgt spid="4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7" dur="200" fill="hold"/>
                                        <p:tgtEl>
                                          <p:spTgt spid="4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8" fill="hold">
                            <p:stCondLst>
                              <p:cond delay="38300"/>
                            </p:stCondLst>
                            <p:childTnLst>
                              <p:par>
                                <p:cTn id="259" presetID="23" presetClass="entr" presetSubtype="16" fill="hold" grpId="35" nodeType="afterEffect">
                                  <p:stCondLst>
                                    <p:cond delay="150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60" fill="hold"/>
                                        <p:tgtEl>
                                          <p:spTgt spid="43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1" dur="200" fill="hold"/>
                                        <p:tgtEl>
                                          <p:spTgt spid="430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2" dur="200" fill="hold"/>
                                        <p:tgtEl>
                                          <p:spTgt spid="430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3" presetID="23" presetClass="entr" presetSubtype="16" fill="hold" grpId="35" nodeType="withEffect">
                                  <p:stCondLst>
                                    <p:cond delay="150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64" fill="hold"/>
                                        <p:tgtEl>
                                          <p:spTgt spid="4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5" dur="200" fill="hold"/>
                                        <p:tgtEl>
                                          <p:spTgt spid="4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6" dur="200" fill="hold"/>
                                        <p:tgtEl>
                                          <p:spTgt spid="4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7" fill="hold">
                            <p:stCondLst>
                              <p:cond delay="40000"/>
                            </p:stCondLst>
                            <p:childTnLst>
                              <p:par>
                                <p:cTn id="268" presetID="23" presetClass="entr" presetSubtype="16" fill="hold" grpId="36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69" fill="hold"/>
                                        <p:tgtEl>
                                          <p:spTgt spid="4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0" dur="200" fill="hold"/>
                                        <p:tgtEl>
                                          <p:spTgt spid="4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1" dur="200" fill="hold"/>
                                        <p:tgtEl>
                                          <p:spTgt spid="4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2" fill="hold">
                            <p:stCondLst>
                              <p:cond delay="40200"/>
                            </p:stCondLst>
                            <p:childTnLst>
                              <p:par>
                                <p:cTn id="273" presetID="23" presetClass="entr" presetSubtype="16" fill="hold" grpId="37" nodeType="afterEffect">
                                  <p:stCondLst>
                                    <p:cond delay="150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74" fill="hold"/>
                                        <p:tgtEl>
                                          <p:spTgt spid="43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5" dur="200" fill="hold"/>
                                        <p:tgtEl>
                                          <p:spTgt spid="432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6" dur="200" fill="hold"/>
                                        <p:tgtEl>
                                          <p:spTgt spid="432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7" presetID="23" presetClass="entr" presetSubtype="16" fill="hold" grpId="37" nodeType="withEffect">
                                  <p:stCondLst>
                                    <p:cond delay="150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78" fill="hold"/>
                                        <p:tgtEl>
                                          <p:spTgt spid="4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9" dur="200" fill="hold"/>
                                        <p:tgtEl>
                                          <p:spTgt spid="4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0" dur="200" fill="hold"/>
                                        <p:tgtEl>
                                          <p:spTgt spid="4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1" fill="hold">
                            <p:stCondLst>
                              <p:cond delay="41900"/>
                            </p:stCondLst>
                            <p:childTnLst>
                              <p:par>
                                <p:cTn id="282" presetID="23" presetClass="entr" presetSubtype="16" fill="hold" grpId="38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83" fill="hold"/>
                                        <p:tgtEl>
                                          <p:spTgt spid="4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4" dur="200" fill="hold"/>
                                        <p:tgtEl>
                                          <p:spTgt spid="4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5" dur="200" fill="hold"/>
                                        <p:tgtEl>
                                          <p:spTgt spid="4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6" fill="hold">
                            <p:stCondLst>
                              <p:cond delay="42100"/>
                            </p:stCondLst>
                            <p:childTnLst>
                              <p:par>
                                <p:cTn id="287" presetID="23" presetClass="entr" presetSubtype="16" fill="hold" grpId="39" nodeType="afterEffect">
                                  <p:stCondLst>
                                    <p:cond delay="150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88" fill="hold"/>
                                        <p:tgtEl>
                                          <p:spTgt spid="43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9" dur="200" fill="hold"/>
                                        <p:tgtEl>
                                          <p:spTgt spid="431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0" dur="200" fill="hold"/>
                                        <p:tgtEl>
                                          <p:spTgt spid="431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1" presetID="23" presetClass="entr" presetSubtype="16" fill="hold" grpId="39" nodeType="withEffect">
                                  <p:stCondLst>
                                    <p:cond delay="150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92" fill="hold"/>
                                        <p:tgtEl>
                                          <p:spTgt spid="4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3" dur="200" fill="hold"/>
                                        <p:tgtEl>
                                          <p:spTgt spid="4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4" dur="200" fill="hold"/>
                                        <p:tgtEl>
                                          <p:spTgt spid="4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5" fill="hold">
                            <p:stCondLst>
                              <p:cond delay="43800"/>
                            </p:stCondLst>
                            <p:childTnLst>
                              <p:par>
                                <p:cTn id="296" presetID="23" presetClass="entr" presetSubtype="16" fill="hold" grpId="4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97" fill="hold"/>
                                        <p:tgtEl>
                                          <p:spTgt spid="4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8" dur="200" fill="hold"/>
                                        <p:tgtEl>
                                          <p:spTgt spid="4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9" dur="200" fill="hold"/>
                                        <p:tgtEl>
                                          <p:spTgt spid="4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0" fill="hold">
                            <p:stCondLst>
                              <p:cond delay="44000"/>
                            </p:stCondLst>
                            <p:childTnLst>
                              <p:par>
                                <p:cTn id="301" presetID="23" presetClass="entr" presetSubtype="16" fill="hold" grpId="41" nodeType="afterEffect">
                                  <p:stCondLst>
                                    <p:cond delay="150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02" fill="hold"/>
                                        <p:tgtEl>
                                          <p:spTgt spid="43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3" dur="200" fill="hold"/>
                                        <p:tgtEl>
                                          <p:spTgt spid="434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4" dur="200" fill="hold"/>
                                        <p:tgtEl>
                                          <p:spTgt spid="434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5" presetID="23" presetClass="entr" presetSubtype="16" fill="hold" grpId="41" nodeType="withEffect">
                                  <p:stCondLst>
                                    <p:cond delay="150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06" fill="hold"/>
                                        <p:tgtEl>
                                          <p:spTgt spid="4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7" dur="200" fill="hold"/>
                                        <p:tgtEl>
                                          <p:spTgt spid="4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8" dur="200" fill="hold"/>
                                        <p:tgtEl>
                                          <p:spTgt spid="4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9" fill="hold">
                            <p:stCondLst>
                              <p:cond delay="45700"/>
                            </p:stCondLst>
                            <p:childTnLst>
                              <p:par>
                                <p:cTn id="310" presetID="23" presetClass="entr" presetSubtype="16" fill="hold" grpId="42" nodeType="afterEffect">
                                  <p:stCondLst>
                                    <p:cond delay="150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11" fill="hold"/>
                                        <p:tgtEl>
                                          <p:spTgt spid="43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2" dur="200" fill="hold"/>
                                        <p:tgtEl>
                                          <p:spTgt spid="433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3" dur="200" fill="hold"/>
                                        <p:tgtEl>
                                          <p:spTgt spid="433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4" presetID="23" presetClass="entr" presetSubtype="16" fill="hold" grpId="42" nodeType="withEffect">
                                  <p:stCondLst>
                                    <p:cond delay="150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15" fill="hold"/>
                                        <p:tgtEl>
                                          <p:spTgt spid="4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6" dur="200" fill="hold"/>
                                        <p:tgtEl>
                                          <p:spTgt spid="4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7" dur="200" fill="hold"/>
                                        <p:tgtEl>
                                          <p:spTgt spid="4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8" fill="hold">
                            <p:stCondLst>
                              <p:cond delay="47400"/>
                            </p:stCondLst>
                            <p:childTnLst>
                              <p:par>
                                <p:cTn id="319" presetID="23" presetClass="entr" presetSubtype="16" fill="hold" grpId="43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20" fill="hold"/>
                                        <p:tgtEl>
                                          <p:spTgt spid="4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1" dur="200" fill="hold"/>
                                        <p:tgtEl>
                                          <p:spTgt spid="4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2" dur="200" fill="hold"/>
                                        <p:tgtEl>
                                          <p:spTgt spid="4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3" fill="hold">
                            <p:stCondLst>
                              <p:cond delay="47600"/>
                            </p:stCondLst>
                            <p:childTnLst>
                              <p:par>
                                <p:cTn id="324" presetID="23" presetClass="entr" presetSubtype="16" fill="hold" grpId="44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25" fill="hold"/>
                                        <p:tgtEl>
                                          <p:spTgt spid="4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6" dur="200" fill="hold"/>
                                        <p:tgtEl>
                                          <p:spTgt spid="4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7" dur="200" fill="hold"/>
                                        <p:tgtEl>
                                          <p:spTgt spid="4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8" fill="hold">
                      <p:stCondLst>
                        <p:cond delay="indefinite"/>
                      </p:stCondLst>
                      <p:childTnLst>
                        <p:par>
                          <p:cTn id="329" fill="hold">
                            <p:stCondLst>
                              <p:cond delay="0"/>
                            </p:stCondLst>
                            <p:childTnLst>
                              <p:par>
                                <p:cTn id="330" presetID="10" presetClass="entr" fill="hold" grpId="45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31" fill="hold"/>
                                        <p:tgtEl>
                                          <p:spTgt spid="4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2" dur="1000"/>
                                        <p:tgtEl>
                                          <p:spTgt spid="4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8" grpId="45" animBg="1" advAuto="0"/>
      <p:bldP spid="409" grpId="1" build="p" bldLvl="5" animBg="1" advAuto="0"/>
      <p:bldP spid="410" grpId="2" build="p" bldLvl="5" animBg="1" advAuto="0"/>
      <p:bldP spid="411" grpId="3" build="p" bldLvl="5" animBg="1" advAuto="0"/>
      <p:bldP spid="412" grpId="4" build="p" bldLvl="5" animBg="1" advAuto="0"/>
      <p:bldP spid="413" grpId="5" build="p" bldLvl="5" animBg="1" advAuto="0"/>
      <p:bldP spid="414" grpId="9" build="p" bldLvl="5" animBg="1" advAuto="0"/>
      <p:bldP spid="415" grpId="7" build="p" bldLvl="5" animBg="1" advAuto="0"/>
      <p:bldP spid="416" grpId="6" build="p" bldLvl="5" animBg="1" advAuto="0"/>
      <p:bldP spid="417" grpId="14" build="p" bldLvl="5" animBg="1" advAuto="0"/>
      <p:bldP spid="418" grpId="17" build="p" bldLvl="5" animBg="1" advAuto="0"/>
      <p:bldP spid="419" grpId="18" build="p" bldLvl="5" animBg="1" advAuto="0"/>
      <p:bldP spid="420" grpId="19" build="p" bldLvl="5" animBg="1" advAuto="0"/>
      <p:bldP spid="421" grpId="23" build="p" bldLvl="5" animBg="1" advAuto="0"/>
      <p:bldP spid="422" grpId="27" build="p" bldLvl="5" animBg="1" advAuto="0"/>
      <p:bldP spid="423" grpId="25" build="p" bldLvl="5" animBg="1" advAuto="0"/>
      <p:bldP spid="424" grpId="28" build="p" bldLvl="5" animBg="1" advAuto="0"/>
      <p:bldP spid="425" grpId="29" build="p" bldLvl="5" animBg="1" advAuto="0"/>
      <p:bldP spid="426" grpId="30" build="p" bldLvl="5" animBg="1" advAuto="0"/>
      <p:bldP spid="427" grpId="32" build="p" bldLvl="5" animBg="1" advAuto="0"/>
      <p:bldP spid="428" grpId="33" build="p" bldLvl="5" animBg="1" advAuto="0"/>
      <p:bldP spid="429" grpId="34" build="p" bldLvl="5" animBg="1" advAuto="0"/>
      <p:bldP spid="430" grpId="35" build="p" bldLvl="5" animBg="1" advAuto="0"/>
      <p:bldP spid="431" grpId="39" build="p" bldLvl="5" animBg="1" advAuto="0"/>
      <p:bldP spid="432" grpId="37" build="p" bldLvl="5" animBg="1" advAuto="0"/>
      <p:bldP spid="433" grpId="42" build="p" bldLvl="5" animBg="1" advAuto="0"/>
      <p:bldP spid="434" grpId="41" build="p" bldLvl="5" animBg="1" advAuto="0"/>
      <p:bldP spid="453" grpId="13" animBg="1" advAuto="0"/>
      <p:bldP spid="454" grpId="24" animBg="1" advAuto="0"/>
      <p:bldP spid="455" grpId="22" animBg="1" advAuto="0"/>
      <p:bldP spid="456" grpId="10" animBg="1" advAuto="0"/>
      <p:bldP spid="457" grpId="16" animBg="1" advAuto="0"/>
      <p:bldP spid="458" grpId="15" animBg="1" advAuto="0"/>
      <p:bldP spid="459" grpId="20" animBg="1" advAuto="0"/>
      <p:bldP spid="460" grpId="11" animBg="1" advAuto="0"/>
      <p:bldP spid="461" grpId="26" animBg="1" advAuto="0"/>
      <p:bldP spid="462" grpId="12" animBg="1" advAuto="0"/>
      <p:bldP spid="463" grpId="40" animBg="1" advAuto="0"/>
      <p:bldP spid="464" grpId="36" animBg="1" advAuto="0"/>
      <p:bldP spid="465" grpId="8" animBg="1" advAuto="0"/>
      <p:bldP spid="466" grpId="21" animBg="1" advAuto="0"/>
      <p:bldP spid="467" grpId="43" animBg="1" advAuto="0"/>
      <p:bldP spid="468" grpId="44" animBg="1" advAuto="0"/>
      <p:bldP spid="469" grpId="38" animBg="1" advAuto="0"/>
      <p:bldP spid="470" grpId="31" animBg="1" advAuto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2" name="Rectangle"/>
          <p:cNvSpPr/>
          <p:nvPr/>
        </p:nvSpPr>
        <p:spPr>
          <a:xfrm>
            <a:off x="1391099" y="354974"/>
            <a:ext cx="6361802" cy="758101"/>
          </a:xfrm>
          <a:prstGeom prst="rect">
            <a:avLst/>
          </a:prstGeom>
          <a:ln w="28575">
            <a:solidFill>
              <a:srgbClr val="FFE599"/>
            </a:solidFill>
          </a:ln>
          <a:effectLst>
            <a:outerShdw blurRad="406400" dist="19050" dir="5400000" rotWithShape="0">
              <a:srgbClr val="000000">
                <a:alpha val="50000"/>
              </a:srgbClr>
            </a:outerShdw>
          </a:effectLst>
        </p:spPr>
        <p:txBody>
          <a:bodyPr lIns="0" tIns="0" rIns="0" bIns="0" anchor="ctr"/>
          <a:lstStyle/>
          <a:p>
            <a:pPr algn="ctr">
              <a:defRPr sz="2000">
                <a:solidFill>
                  <a:srgbClr val="FFFFFF"/>
                </a:solidFill>
                <a:latin typeface="Nunito Sans Bold"/>
                <a:ea typeface="Nunito Sans Bold"/>
                <a:cs typeface="Nunito Sans Bold"/>
                <a:sym typeface="Nunito Sans Bold"/>
              </a:defRPr>
            </a:pPr>
            <a:endParaRPr/>
          </a:p>
        </p:txBody>
      </p:sp>
      <p:sp>
        <p:nvSpPr>
          <p:cNvPr id="473" name="Google Shape;311;p31"/>
          <p:cNvSpPr txBox="1"/>
          <p:nvPr/>
        </p:nvSpPr>
        <p:spPr>
          <a:xfrm>
            <a:off x="1391099" y="4032425"/>
            <a:ext cx="6361802" cy="589251"/>
          </a:xfrm>
          <a:prstGeom prst="rect">
            <a:avLst/>
          </a:prstGeom>
          <a:ln w="12700">
            <a:miter lim="400000"/>
          </a:ln>
          <a:effectLst>
            <a:outerShdw blurRad="406400" dist="19050" dir="54000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91424" tIns="91424" rIns="91424" bIns="91424" anchor="ctr">
            <a:spAutoFit/>
          </a:bodyPr>
          <a:lstStyle>
            <a:lvl1pPr algn="ctr">
              <a:defRPr sz="2400">
                <a:solidFill>
                  <a:srgbClr val="1FAAAD"/>
                </a:solidFill>
                <a:latin typeface="Nunito Sans Bold"/>
                <a:ea typeface="Nunito Sans Bold"/>
                <a:cs typeface="Nunito Sans Bold"/>
                <a:sym typeface="Nunito Sans Bold"/>
              </a:defRPr>
            </a:lvl1pPr>
          </a:lstStyle>
          <a:p>
            <a:r>
              <a:t>INSTRUMENTS</a:t>
            </a:r>
          </a:p>
        </p:txBody>
      </p:sp>
      <p:sp>
        <p:nvSpPr>
          <p:cNvPr id="474" name="Z"/>
          <p:cNvSpPr txBox="1"/>
          <p:nvPr/>
        </p:nvSpPr>
        <p:spPr>
          <a:xfrm>
            <a:off x="1479296" y="562574"/>
            <a:ext cx="165609" cy="3429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0" tIns="0" rIns="0" bIns="0">
            <a:spAutoFit/>
          </a:bodyPr>
          <a:lstStyle>
            <a:lvl1pPr algn="ctr">
              <a:defRPr sz="2000">
                <a:solidFill>
                  <a:srgbClr val="FFFFFF"/>
                </a:solidFill>
                <a:latin typeface="Nunito Sans Bold"/>
                <a:ea typeface="Nunito Sans Bold"/>
                <a:cs typeface="Nunito Sans Bold"/>
                <a:sym typeface="Nunito Sans Bold"/>
              </a:defRPr>
            </a:lvl1pPr>
          </a:lstStyle>
          <a:p>
            <a:r>
              <a:t>Z</a:t>
            </a:r>
          </a:p>
        </p:txBody>
      </p:sp>
      <p:sp>
        <p:nvSpPr>
          <p:cNvPr id="475" name="Y"/>
          <p:cNvSpPr txBox="1"/>
          <p:nvPr/>
        </p:nvSpPr>
        <p:spPr>
          <a:xfrm>
            <a:off x="1734517" y="562574"/>
            <a:ext cx="170943" cy="3429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0" tIns="0" rIns="0" bIns="0">
            <a:spAutoFit/>
          </a:bodyPr>
          <a:lstStyle>
            <a:lvl1pPr algn="ctr">
              <a:defRPr sz="2000">
                <a:solidFill>
                  <a:srgbClr val="FFFFFF"/>
                </a:solidFill>
                <a:latin typeface="Nunito Sans Bold"/>
                <a:ea typeface="Nunito Sans Bold"/>
                <a:cs typeface="Nunito Sans Bold"/>
                <a:sym typeface="Nunito Sans Bold"/>
              </a:defRPr>
            </a:lvl1pPr>
          </a:lstStyle>
          <a:p>
            <a:r>
              <a:t>Y</a:t>
            </a:r>
          </a:p>
        </p:txBody>
      </p:sp>
      <p:sp>
        <p:nvSpPr>
          <p:cNvPr id="476" name="X"/>
          <p:cNvSpPr txBox="1"/>
          <p:nvPr/>
        </p:nvSpPr>
        <p:spPr>
          <a:xfrm>
            <a:off x="2009910" y="562574"/>
            <a:ext cx="165609" cy="3429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>
            <a:lvl1pPr algn="ctr">
              <a:defRPr sz="2000">
                <a:solidFill>
                  <a:srgbClr val="FFFFFF"/>
                </a:solidFill>
                <a:latin typeface="Nunito Sans Bold"/>
                <a:ea typeface="Nunito Sans Bold"/>
                <a:cs typeface="Nunito Sans Bold"/>
                <a:sym typeface="Nunito Sans Bold"/>
              </a:defRPr>
            </a:lvl1pPr>
          </a:lstStyle>
          <a:p>
            <a:r>
              <a:t>X</a:t>
            </a:r>
          </a:p>
        </p:txBody>
      </p:sp>
      <p:sp>
        <p:nvSpPr>
          <p:cNvPr id="477" name="W"/>
          <p:cNvSpPr txBox="1"/>
          <p:nvPr/>
        </p:nvSpPr>
        <p:spPr>
          <a:xfrm>
            <a:off x="2254568" y="562574"/>
            <a:ext cx="294641" cy="3429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0" tIns="0" rIns="0" bIns="0">
            <a:spAutoFit/>
          </a:bodyPr>
          <a:lstStyle>
            <a:lvl1pPr algn="ctr">
              <a:defRPr sz="2000">
                <a:solidFill>
                  <a:srgbClr val="FFFFFF"/>
                </a:solidFill>
                <a:latin typeface="Nunito Sans Bold"/>
                <a:ea typeface="Nunito Sans Bold"/>
                <a:cs typeface="Nunito Sans Bold"/>
                <a:sym typeface="Nunito Sans Bold"/>
              </a:defRPr>
            </a:lvl1pPr>
          </a:lstStyle>
          <a:p>
            <a:r>
              <a:t>W</a:t>
            </a:r>
          </a:p>
        </p:txBody>
      </p:sp>
      <p:sp>
        <p:nvSpPr>
          <p:cNvPr id="478" name="V"/>
          <p:cNvSpPr txBox="1"/>
          <p:nvPr/>
        </p:nvSpPr>
        <p:spPr>
          <a:xfrm>
            <a:off x="2615558" y="562574"/>
            <a:ext cx="194057" cy="3429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0" tIns="0" rIns="0" bIns="0">
            <a:spAutoFit/>
          </a:bodyPr>
          <a:lstStyle>
            <a:lvl1pPr algn="ctr">
              <a:defRPr sz="2000">
                <a:solidFill>
                  <a:srgbClr val="FFFFFF"/>
                </a:solidFill>
                <a:latin typeface="Nunito Sans Bold"/>
                <a:ea typeface="Nunito Sans Bold"/>
                <a:cs typeface="Nunito Sans Bold"/>
                <a:sym typeface="Nunito Sans Bold"/>
              </a:defRPr>
            </a:lvl1pPr>
          </a:lstStyle>
          <a:p>
            <a:r>
              <a:t>V</a:t>
            </a:r>
          </a:p>
        </p:txBody>
      </p:sp>
      <p:sp>
        <p:nvSpPr>
          <p:cNvPr id="479" name="S"/>
          <p:cNvSpPr txBox="1"/>
          <p:nvPr/>
        </p:nvSpPr>
        <p:spPr>
          <a:xfrm>
            <a:off x="3383062" y="562574"/>
            <a:ext cx="174753" cy="3429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0" tIns="0" rIns="0" bIns="0">
            <a:spAutoFit/>
          </a:bodyPr>
          <a:lstStyle>
            <a:lvl1pPr algn="ctr">
              <a:defRPr sz="2000">
                <a:solidFill>
                  <a:srgbClr val="FFFFFF"/>
                </a:solidFill>
                <a:latin typeface="Nunito Sans Bold"/>
                <a:ea typeface="Nunito Sans Bold"/>
                <a:cs typeface="Nunito Sans Bold"/>
                <a:sym typeface="Nunito Sans Bold"/>
              </a:defRPr>
            </a:lvl1pPr>
          </a:lstStyle>
          <a:p>
            <a:r>
              <a:t>S</a:t>
            </a:r>
          </a:p>
        </p:txBody>
      </p:sp>
      <p:sp>
        <p:nvSpPr>
          <p:cNvPr id="480" name="T"/>
          <p:cNvSpPr txBox="1"/>
          <p:nvPr/>
        </p:nvSpPr>
        <p:spPr>
          <a:xfrm>
            <a:off x="3148309" y="562574"/>
            <a:ext cx="168403" cy="3429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0" tIns="0" rIns="0" bIns="0">
            <a:spAutoFit/>
          </a:bodyPr>
          <a:lstStyle>
            <a:lvl1pPr algn="ctr">
              <a:defRPr sz="2000">
                <a:solidFill>
                  <a:srgbClr val="FFFFFF"/>
                </a:solidFill>
                <a:latin typeface="Nunito Sans Bold"/>
                <a:ea typeface="Nunito Sans Bold"/>
                <a:cs typeface="Nunito Sans Bold"/>
                <a:sym typeface="Nunito Sans Bold"/>
              </a:defRPr>
            </a:lvl1pPr>
          </a:lstStyle>
          <a:p>
            <a:r>
              <a:t>T</a:t>
            </a:r>
          </a:p>
        </p:txBody>
      </p:sp>
      <p:sp>
        <p:nvSpPr>
          <p:cNvPr id="481" name="U"/>
          <p:cNvSpPr txBox="1"/>
          <p:nvPr/>
        </p:nvSpPr>
        <p:spPr>
          <a:xfrm>
            <a:off x="2888665" y="562574"/>
            <a:ext cx="198883" cy="3429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0" tIns="0" rIns="0" bIns="0">
            <a:spAutoFit/>
          </a:bodyPr>
          <a:lstStyle>
            <a:lvl1pPr algn="ctr">
              <a:defRPr sz="2000">
                <a:solidFill>
                  <a:srgbClr val="FFFFFF"/>
                </a:solidFill>
                <a:latin typeface="Nunito Sans Bold"/>
                <a:ea typeface="Nunito Sans Bold"/>
                <a:cs typeface="Nunito Sans Bold"/>
                <a:sym typeface="Nunito Sans Bold"/>
              </a:defRPr>
            </a:lvl1pPr>
          </a:lstStyle>
          <a:p>
            <a:r>
              <a:t>U</a:t>
            </a:r>
          </a:p>
        </p:txBody>
      </p:sp>
      <p:sp>
        <p:nvSpPr>
          <p:cNvPr id="482" name="R"/>
          <p:cNvSpPr txBox="1"/>
          <p:nvPr/>
        </p:nvSpPr>
        <p:spPr>
          <a:xfrm>
            <a:off x="3618576" y="562574"/>
            <a:ext cx="189231" cy="3429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0" tIns="0" rIns="0" bIns="0">
            <a:spAutoFit/>
          </a:bodyPr>
          <a:lstStyle>
            <a:lvl1pPr algn="ctr">
              <a:defRPr sz="2000">
                <a:solidFill>
                  <a:srgbClr val="FFFFFF"/>
                </a:solidFill>
                <a:latin typeface="Nunito Sans Bold"/>
                <a:ea typeface="Nunito Sans Bold"/>
                <a:cs typeface="Nunito Sans Bold"/>
                <a:sym typeface="Nunito Sans Bold"/>
              </a:defRPr>
            </a:lvl1pPr>
          </a:lstStyle>
          <a:p>
            <a:r>
              <a:t>R</a:t>
            </a:r>
          </a:p>
        </p:txBody>
      </p:sp>
      <p:sp>
        <p:nvSpPr>
          <p:cNvPr id="483" name="Q"/>
          <p:cNvSpPr txBox="1"/>
          <p:nvPr/>
        </p:nvSpPr>
        <p:spPr>
          <a:xfrm>
            <a:off x="3868569" y="562574"/>
            <a:ext cx="210567" cy="3429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0" tIns="0" rIns="0" bIns="0">
            <a:spAutoFit/>
          </a:bodyPr>
          <a:lstStyle>
            <a:lvl1pPr algn="ctr">
              <a:defRPr sz="2000">
                <a:solidFill>
                  <a:srgbClr val="FFFFFF"/>
                </a:solidFill>
                <a:latin typeface="Nunito Sans Bold"/>
                <a:ea typeface="Nunito Sans Bold"/>
                <a:cs typeface="Nunito Sans Bold"/>
                <a:sym typeface="Nunito Sans Bold"/>
              </a:defRPr>
            </a:lvl1pPr>
          </a:lstStyle>
          <a:p>
            <a:r>
              <a:t>Q</a:t>
            </a:r>
          </a:p>
        </p:txBody>
      </p:sp>
      <p:sp>
        <p:nvSpPr>
          <p:cNvPr id="484" name="P"/>
          <p:cNvSpPr txBox="1"/>
          <p:nvPr/>
        </p:nvSpPr>
        <p:spPr>
          <a:xfrm>
            <a:off x="4139897" y="562574"/>
            <a:ext cx="180341" cy="3429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0" tIns="0" rIns="0" bIns="0">
            <a:spAutoFit/>
          </a:bodyPr>
          <a:lstStyle>
            <a:lvl1pPr algn="ctr">
              <a:defRPr sz="2000">
                <a:solidFill>
                  <a:srgbClr val="FFFFFF"/>
                </a:solidFill>
                <a:latin typeface="Nunito Sans Bold"/>
                <a:ea typeface="Nunito Sans Bold"/>
                <a:cs typeface="Nunito Sans Bold"/>
                <a:sym typeface="Nunito Sans Bold"/>
              </a:defRPr>
            </a:lvl1pPr>
          </a:lstStyle>
          <a:p>
            <a:r>
              <a:t>P</a:t>
            </a:r>
          </a:p>
        </p:txBody>
      </p:sp>
      <p:sp>
        <p:nvSpPr>
          <p:cNvPr id="485" name="O"/>
          <p:cNvSpPr txBox="1"/>
          <p:nvPr/>
        </p:nvSpPr>
        <p:spPr>
          <a:xfrm>
            <a:off x="4380999" y="562574"/>
            <a:ext cx="210567" cy="3429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0" tIns="0" rIns="0" bIns="0">
            <a:spAutoFit/>
          </a:bodyPr>
          <a:lstStyle>
            <a:lvl1pPr algn="ctr">
              <a:defRPr sz="2000">
                <a:solidFill>
                  <a:srgbClr val="FFFFFF"/>
                </a:solidFill>
                <a:latin typeface="Nunito Sans Bold"/>
                <a:ea typeface="Nunito Sans Bold"/>
                <a:cs typeface="Nunito Sans Bold"/>
                <a:sym typeface="Nunito Sans Bold"/>
              </a:defRPr>
            </a:lvl1pPr>
          </a:lstStyle>
          <a:p>
            <a:r>
              <a:t>O</a:t>
            </a:r>
          </a:p>
        </p:txBody>
      </p:sp>
      <p:sp>
        <p:nvSpPr>
          <p:cNvPr id="486" name="N"/>
          <p:cNvSpPr txBox="1"/>
          <p:nvPr/>
        </p:nvSpPr>
        <p:spPr>
          <a:xfrm>
            <a:off x="4652328" y="562574"/>
            <a:ext cx="202439" cy="3429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0" tIns="0" rIns="0" bIns="0">
            <a:spAutoFit/>
          </a:bodyPr>
          <a:lstStyle>
            <a:lvl1pPr algn="ctr">
              <a:defRPr sz="2000">
                <a:solidFill>
                  <a:srgbClr val="FFFFFF"/>
                </a:solidFill>
                <a:latin typeface="Nunito Sans Bold"/>
                <a:ea typeface="Nunito Sans Bold"/>
                <a:cs typeface="Nunito Sans Bold"/>
                <a:sym typeface="Nunito Sans Bold"/>
              </a:defRPr>
            </a:lvl1pPr>
          </a:lstStyle>
          <a:p>
            <a:r>
              <a:t>N</a:t>
            </a:r>
          </a:p>
        </p:txBody>
      </p:sp>
      <p:sp>
        <p:nvSpPr>
          <p:cNvPr id="487" name="L"/>
          <p:cNvSpPr txBox="1"/>
          <p:nvPr/>
        </p:nvSpPr>
        <p:spPr>
          <a:xfrm>
            <a:off x="5158673" y="562574"/>
            <a:ext cx="153671" cy="3429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0" tIns="0" rIns="0" bIns="0">
            <a:spAutoFit/>
          </a:bodyPr>
          <a:lstStyle>
            <a:lvl1pPr algn="ctr">
              <a:defRPr sz="2000">
                <a:solidFill>
                  <a:srgbClr val="FFFFFF"/>
                </a:solidFill>
                <a:latin typeface="Nunito Sans Bold"/>
                <a:ea typeface="Nunito Sans Bold"/>
                <a:cs typeface="Nunito Sans Bold"/>
                <a:sym typeface="Nunito Sans Bold"/>
              </a:defRPr>
            </a:lvl1pPr>
          </a:lstStyle>
          <a:p>
            <a:r>
              <a:t>L</a:t>
            </a:r>
          </a:p>
        </p:txBody>
      </p:sp>
      <p:sp>
        <p:nvSpPr>
          <p:cNvPr id="488" name="M"/>
          <p:cNvSpPr txBox="1"/>
          <p:nvPr/>
        </p:nvSpPr>
        <p:spPr>
          <a:xfrm>
            <a:off x="4893430" y="562574"/>
            <a:ext cx="226315" cy="3429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0" tIns="0" rIns="0" bIns="0">
            <a:spAutoFit/>
          </a:bodyPr>
          <a:lstStyle>
            <a:lvl1pPr algn="ctr">
              <a:defRPr sz="2000">
                <a:solidFill>
                  <a:srgbClr val="FFFFFF"/>
                </a:solidFill>
                <a:latin typeface="Nunito Sans Bold"/>
                <a:ea typeface="Nunito Sans Bold"/>
                <a:cs typeface="Nunito Sans Bold"/>
                <a:sym typeface="Nunito Sans Bold"/>
              </a:defRPr>
            </a:lvl1pPr>
          </a:lstStyle>
          <a:p>
            <a:r>
              <a:t>M</a:t>
            </a:r>
          </a:p>
        </p:txBody>
      </p:sp>
      <p:sp>
        <p:nvSpPr>
          <p:cNvPr id="489" name="K"/>
          <p:cNvSpPr txBox="1"/>
          <p:nvPr/>
        </p:nvSpPr>
        <p:spPr>
          <a:xfrm>
            <a:off x="5351007" y="562574"/>
            <a:ext cx="180341" cy="3429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0" tIns="0" rIns="0" bIns="0">
            <a:spAutoFit/>
          </a:bodyPr>
          <a:lstStyle>
            <a:lvl1pPr algn="ctr">
              <a:defRPr sz="2000">
                <a:solidFill>
                  <a:srgbClr val="FFFFFF"/>
                </a:solidFill>
                <a:latin typeface="Nunito Sans Bold"/>
                <a:ea typeface="Nunito Sans Bold"/>
                <a:cs typeface="Nunito Sans Bold"/>
                <a:sym typeface="Nunito Sans Bold"/>
              </a:defRPr>
            </a:lvl1pPr>
          </a:lstStyle>
          <a:p>
            <a:r>
              <a:t>K</a:t>
            </a:r>
          </a:p>
        </p:txBody>
      </p:sp>
      <p:sp>
        <p:nvSpPr>
          <p:cNvPr id="490" name="J"/>
          <p:cNvSpPr txBox="1"/>
          <p:nvPr/>
        </p:nvSpPr>
        <p:spPr>
          <a:xfrm>
            <a:off x="5570012" y="562574"/>
            <a:ext cx="127001" cy="3429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0" tIns="0" rIns="0" bIns="0">
            <a:spAutoFit/>
          </a:bodyPr>
          <a:lstStyle>
            <a:lvl1pPr algn="ctr">
              <a:defRPr sz="2000">
                <a:solidFill>
                  <a:srgbClr val="FFFFFF"/>
                </a:solidFill>
                <a:latin typeface="Nunito Sans Bold"/>
                <a:ea typeface="Nunito Sans Bold"/>
                <a:cs typeface="Nunito Sans Bold"/>
                <a:sym typeface="Nunito Sans Bold"/>
              </a:defRPr>
            </a:lvl1pPr>
          </a:lstStyle>
          <a:p>
            <a:r>
              <a:t>J</a:t>
            </a:r>
          </a:p>
        </p:txBody>
      </p:sp>
      <p:sp>
        <p:nvSpPr>
          <p:cNvPr id="491" name="I"/>
          <p:cNvSpPr txBox="1"/>
          <p:nvPr/>
        </p:nvSpPr>
        <p:spPr>
          <a:xfrm>
            <a:off x="5718602" y="562574"/>
            <a:ext cx="127001" cy="3429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0" tIns="0" rIns="0" bIns="0">
            <a:spAutoFit/>
          </a:bodyPr>
          <a:lstStyle>
            <a:lvl1pPr algn="ctr">
              <a:defRPr sz="2000">
                <a:solidFill>
                  <a:srgbClr val="FFFFFF"/>
                </a:solidFill>
                <a:latin typeface="Nunito Sans Bold"/>
                <a:ea typeface="Nunito Sans Bold"/>
                <a:cs typeface="Nunito Sans Bold"/>
                <a:sym typeface="Nunito Sans Bold"/>
              </a:defRPr>
            </a:lvl1pPr>
          </a:lstStyle>
          <a:p>
            <a:r>
              <a:t>I</a:t>
            </a:r>
          </a:p>
        </p:txBody>
      </p:sp>
      <p:sp>
        <p:nvSpPr>
          <p:cNvPr id="492" name="H"/>
          <p:cNvSpPr txBox="1"/>
          <p:nvPr/>
        </p:nvSpPr>
        <p:spPr>
          <a:xfrm>
            <a:off x="5873852" y="562574"/>
            <a:ext cx="207265" cy="3429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0" tIns="0" rIns="0" bIns="0">
            <a:spAutoFit/>
          </a:bodyPr>
          <a:lstStyle>
            <a:lvl1pPr algn="ctr">
              <a:defRPr sz="2000">
                <a:solidFill>
                  <a:srgbClr val="FFFFFF"/>
                </a:solidFill>
                <a:latin typeface="Nunito Sans Bold"/>
                <a:ea typeface="Nunito Sans Bold"/>
                <a:cs typeface="Nunito Sans Bold"/>
                <a:sym typeface="Nunito Sans Bold"/>
              </a:defRPr>
            </a:lvl1pPr>
          </a:lstStyle>
          <a:p>
            <a:r>
              <a:t>H</a:t>
            </a:r>
          </a:p>
        </p:txBody>
      </p:sp>
      <p:sp>
        <p:nvSpPr>
          <p:cNvPr id="493" name="G"/>
          <p:cNvSpPr txBox="1"/>
          <p:nvPr/>
        </p:nvSpPr>
        <p:spPr>
          <a:xfrm>
            <a:off x="6122067" y="562574"/>
            <a:ext cx="198883" cy="3429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0" tIns="0" rIns="0" bIns="0">
            <a:spAutoFit/>
          </a:bodyPr>
          <a:lstStyle>
            <a:lvl1pPr algn="ctr">
              <a:defRPr sz="2000">
                <a:solidFill>
                  <a:srgbClr val="FFFFFF"/>
                </a:solidFill>
                <a:latin typeface="Nunito Sans Bold"/>
                <a:ea typeface="Nunito Sans Bold"/>
                <a:cs typeface="Nunito Sans Bold"/>
                <a:sym typeface="Nunito Sans Bold"/>
              </a:defRPr>
            </a:lvl1pPr>
          </a:lstStyle>
          <a:p>
            <a:r>
              <a:t>G</a:t>
            </a:r>
          </a:p>
        </p:txBody>
      </p:sp>
      <p:sp>
        <p:nvSpPr>
          <p:cNvPr id="494" name="F"/>
          <p:cNvSpPr txBox="1"/>
          <p:nvPr/>
        </p:nvSpPr>
        <p:spPr>
          <a:xfrm>
            <a:off x="6357205" y="562574"/>
            <a:ext cx="156465" cy="3429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0" tIns="0" rIns="0" bIns="0">
            <a:spAutoFit/>
          </a:bodyPr>
          <a:lstStyle>
            <a:lvl1pPr algn="ctr">
              <a:defRPr sz="2000">
                <a:solidFill>
                  <a:srgbClr val="FFFFFF"/>
                </a:solidFill>
                <a:latin typeface="Nunito Sans Bold"/>
                <a:ea typeface="Nunito Sans Bold"/>
                <a:cs typeface="Nunito Sans Bold"/>
                <a:sym typeface="Nunito Sans Bold"/>
              </a:defRPr>
            </a:lvl1pPr>
          </a:lstStyle>
          <a:p>
            <a:r>
              <a:t>F</a:t>
            </a:r>
          </a:p>
        </p:txBody>
      </p:sp>
      <p:sp>
        <p:nvSpPr>
          <p:cNvPr id="495" name="E"/>
          <p:cNvSpPr txBox="1"/>
          <p:nvPr/>
        </p:nvSpPr>
        <p:spPr>
          <a:xfrm>
            <a:off x="6552334" y="562574"/>
            <a:ext cx="162307" cy="3429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0" tIns="0" rIns="0" bIns="0">
            <a:spAutoFit/>
          </a:bodyPr>
          <a:lstStyle>
            <a:lvl1pPr algn="ctr">
              <a:defRPr sz="2000">
                <a:solidFill>
                  <a:srgbClr val="FFFFFF"/>
                </a:solidFill>
                <a:latin typeface="Nunito Sans Bold"/>
                <a:ea typeface="Nunito Sans Bold"/>
                <a:cs typeface="Nunito Sans Bold"/>
                <a:sym typeface="Nunito Sans Bold"/>
              </a:defRPr>
            </a:lvl1pPr>
          </a:lstStyle>
          <a:p>
            <a:r>
              <a:t>E</a:t>
            </a:r>
          </a:p>
        </p:txBody>
      </p:sp>
      <p:sp>
        <p:nvSpPr>
          <p:cNvPr id="496" name="C"/>
          <p:cNvSpPr txBox="1"/>
          <p:nvPr/>
        </p:nvSpPr>
        <p:spPr>
          <a:xfrm>
            <a:off x="7006030" y="562574"/>
            <a:ext cx="184913" cy="3429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0" tIns="0" rIns="0" bIns="0">
            <a:spAutoFit/>
          </a:bodyPr>
          <a:lstStyle>
            <a:lvl1pPr algn="ctr">
              <a:defRPr sz="2000">
                <a:solidFill>
                  <a:srgbClr val="FFFFFF"/>
                </a:solidFill>
                <a:latin typeface="Nunito Sans Bold"/>
                <a:ea typeface="Nunito Sans Bold"/>
                <a:cs typeface="Nunito Sans Bold"/>
                <a:sym typeface="Nunito Sans Bold"/>
              </a:defRPr>
            </a:lvl1pPr>
          </a:lstStyle>
          <a:p>
            <a:r>
              <a:t>C</a:t>
            </a:r>
          </a:p>
        </p:txBody>
      </p:sp>
      <p:sp>
        <p:nvSpPr>
          <p:cNvPr id="497" name="D"/>
          <p:cNvSpPr txBox="1"/>
          <p:nvPr/>
        </p:nvSpPr>
        <p:spPr>
          <a:xfrm>
            <a:off x="6775501" y="562574"/>
            <a:ext cx="204217" cy="3429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0" tIns="0" rIns="0" bIns="0">
            <a:spAutoFit/>
          </a:bodyPr>
          <a:lstStyle>
            <a:lvl1pPr algn="ctr">
              <a:defRPr sz="2000">
                <a:solidFill>
                  <a:srgbClr val="FFFFFF"/>
                </a:solidFill>
                <a:latin typeface="Nunito Sans Bold"/>
                <a:ea typeface="Nunito Sans Bold"/>
                <a:cs typeface="Nunito Sans Bold"/>
                <a:sym typeface="Nunito Sans Bold"/>
              </a:defRPr>
            </a:lvl1pPr>
          </a:lstStyle>
          <a:p>
            <a:r>
              <a:t>D</a:t>
            </a:r>
          </a:p>
        </p:txBody>
      </p:sp>
      <p:sp>
        <p:nvSpPr>
          <p:cNvPr id="498" name="A"/>
          <p:cNvSpPr txBox="1"/>
          <p:nvPr/>
        </p:nvSpPr>
        <p:spPr>
          <a:xfrm>
            <a:off x="7459670" y="562574"/>
            <a:ext cx="201169" cy="3429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0" tIns="0" rIns="0" bIns="0">
            <a:spAutoFit/>
          </a:bodyPr>
          <a:lstStyle>
            <a:lvl1pPr algn="ctr">
              <a:defRPr sz="2000">
                <a:solidFill>
                  <a:srgbClr val="FFFFFF"/>
                </a:solidFill>
                <a:latin typeface="Nunito Sans Bold"/>
                <a:ea typeface="Nunito Sans Bold"/>
                <a:cs typeface="Nunito Sans Bold"/>
                <a:sym typeface="Nunito Sans Bold"/>
              </a:defRPr>
            </a:lvl1pPr>
          </a:lstStyle>
          <a:p>
            <a:r>
              <a:t>A</a:t>
            </a:r>
          </a:p>
        </p:txBody>
      </p:sp>
      <p:sp>
        <p:nvSpPr>
          <p:cNvPr id="499" name="B"/>
          <p:cNvSpPr txBox="1"/>
          <p:nvPr/>
        </p:nvSpPr>
        <p:spPr>
          <a:xfrm>
            <a:off x="7218567" y="562574"/>
            <a:ext cx="186183" cy="3429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0" tIns="0" rIns="0" bIns="0">
            <a:spAutoFit/>
          </a:bodyPr>
          <a:lstStyle>
            <a:lvl1pPr algn="ctr">
              <a:defRPr sz="2000">
                <a:solidFill>
                  <a:srgbClr val="FFFFFF"/>
                </a:solidFill>
                <a:latin typeface="Nunito Sans Bold"/>
                <a:ea typeface="Nunito Sans Bold"/>
                <a:cs typeface="Nunito Sans Bold"/>
                <a:sym typeface="Nunito Sans Bold"/>
              </a:defRPr>
            </a:lvl1pPr>
          </a:lstStyle>
          <a:p>
            <a:r>
              <a:t>B</a:t>
            </a:r>
          </a:p>
        </p:txBody>
      </p:sp>
      <p:sp>
        <p:nvSpPr>
          <p:cNvPr id="500" name="Square"/>
          <p:cNvSpPr/>
          <p:nvPr/>
        </p:nvSpPr>
        <p:spPr>
          <a:xfrm>
            <a:off x="3938770" y="2427777"/>
            <a:ext cx="508818" cy="508079"/>
          </a:xfrm>
          <a:prstGeom prst="rect">
            <a:avLst/>
          </a:prstGeom>
          <a:ln w="28575">
            <a:solidFill>
              <a:srgbClr val="FFE599"/>
            </a:solidFill>
          </a:ln>
          <a:effectLst>
            <a:outerShdw blurRad="406400" dist="19050" dir="5400000" rotWithShape="0">
              <a:srgbClr val="000000">
                <a:alpha val="50000"/>
              </a:srgbClr>
            </a:outerShdw>
          </a:effectLst>
        </p:spPr>
        <p:txBody>
          <a:bodyPr lIns="0" tIns="0" rIns="0" bIns="0" anchor="ctr"/>
          <a:lstStyle/>
          <a:p>
            <a:pPr algn="ctr">
              <a:defRPr sz="2000">
                <a:solidFill>
                  <a:srgbClr val="FFFFFF"/>
                </a:solidFill>
                <a:latin typeface="Nunito Sans Bold"/>
                <a:ea typeface="Nunito Sans Bold"/>
                <a:cs typeface="Nunito Sans Bold"/>
                <a:sym typeface="Nunito Sans Bold"/>
              </a:defRPr>
            </a:pPr>
            <a:endParaRPr/>
          </a:p>
        </p:txBody>
      </p:sp>
      <p:sp>
        <p:nvSpPr>
          <p:cNvPr id="501" name="Square"/>
          <p:cNvSpPr/>
          <p:nvPr/>
        </p:nvSpPr>
        <p:spPr>
          <a:xfrm>
            <a:off x="4317591" y="3282910"/>
            <a:ext cx="508818" cy="508079"/>
          </a:xfrm>
          <a:prstGeom prst="rect">
            <a:avLst/>
          </a:prstGeom>
          <a:ln w="28575">
            <a:solidFill>
              <a:srgbClr val="FFE599"/>
            </a:solidFill>
          </a:ln>
          <a:effectLst>
            <a:outerShdw blurRad="406400" dist="19050" dir="5400000" rotWithShape="0">
              <a:srgbClr val="000000">
                <a:alpha val="50000"/>
              </a:srgbClr>
            </a:outerShdw>
          </a:effectLst>
        </p:spPr>
        <p:txBody>
          <a:bodyPr lIns="0" tIns="0" rIns="0" bIns="0" anchor="ctr"/>
          <a:lstStyle/>
          <a:p>
            <a:pPr algn="ctr">
              <a:defRPr sz="2000">
                <a:solidFill>
                  <a:srgbClr val="FFFFFF"/>
                </a:solidFill>
                <a:latin typeface="Nunito Sans Bold"/>
                <a:ea typeface="Nunito Sans Bold"/>
                <a:cs typeface="Nunito Sans Bold"/>
                <a:sym typeface="Nunito Sans Bold"/>
              </a:defRPr>
            </a:pPr>
            <a:endParaRPr/>
          </a:p>
        </p:txBody>
      </p:sp>
      <p:sp>
        <p:nvSpPr>
          <p:cNvPr id="502" name="Square"/>
          <p:cNvSpPr/>
          <p:nvPr/>
        </p:nvSpPr>
        <p:spPr>
          <a:xfrm>
            <a:off x="6309836" y="3282910"/>
            <a:ext cx="508819" cy="508079"/>
          </a:xfrm>
          <a:prstGeom prst="rect">
            <a:avLst/>
          </a:prstGeom>
          <a:ln w="28575">
            <a:solidFill>
              <a:srgbClr val="FFE599"/>
            </a:solidFill>
          </a:ln>
          <a:effectLst>
            <a:outerShdw blurRad="406400" dist="19050" dir="5400000" rotWithShape="0">
              <a:srgbClr val="000000">
                <a:alpha val="50000"/>
              </a:srgbClr>
            </a:outerShdw>
          </a:effectLst>
        </p:spPr>
        <p:txBody>
          <a:bodyPr lIns="0" tIns="0" rIns="0" bIns="0" anchor="ctr"/>
          <a:lstStyle/>
          <a:p>
            <a:pPr algn="ctr">
              <a:defRPr sz="2000">
                <a:solidFill>
                  <a:srgbClr val="FFFFFF"/>
                </a:solidFill>
                <a:latin typeface="Nunito Sans Bold"/>
                <a:ea typeface="Nunito Sans Bold"/>
                <a:cs typeface="Nunito Sans Bold"/>
                <a:sym typeface="Nunito Sans Bold"/>
              </a:defRPr>
            </a:pPr>
            <a:endParaRPr/>
          </a:p>
        </p:txBody>
      </p:sp>
      <p:sp>
        <p:nvSpPr>
          <p:cNvPr id="503" name="Square"/>
          <p:cNvSpPr/>
          <p:nvPr/>
        </p:nvSpPr>
        <p:spPr>
          <a:xfrm>
            <a:off x="5647799" y="3282910"/>
            <a:ext cx="508819" cy="508079"/>
          </a:xfrm>
          <a:prstGeom prst="rect">
            <a:avLst/>
          </a:prstGeom>
          <a:ln w="28575">
            <a:solidFill>
              <a:srgbClr val="FFE599"/>
            </a:solidFill>
          </a:ln>
          <a:effectLst>
            <a:outerShdw blurRad="406400" dist="19050" dir="5400000" rotWithShape="0">
              <a:srgbClr val="000000">
                <a:alpha val="50000"/>
              </a:srgbClr>
            </a:outerShdw>
          </a:effectLst>
        </p:spPr>
        <p:txBody>
          <a:bodyPr lIns="0" tIns="0" rIns="0" bIns="0" anchor="ctr"/>
          <a:lstStyle/>
          <a:p>
            <a:pPr algn="ctr">
              <a:defRPr sz="2000">
                <a:solidFill>
                  <a:srgbClr val="FFFFFF"/>
                </a:solidFill>
                <a:latin typeface="Nunito Sans Bold"/>
                <a:ea typeface="Nunito Sans Bold"/>
                <a:cs typeface="Nunito Sans Bold"/>
                <a:sym typeface="Nunito Sans Bold"/>
              </a:defRPr>
            </a:pPr>
            <a:endParaRPr/>
          </a:p>
        </p:txBody>
      </p:sp>
      <p:sp>
        <p:nvSpPr>
          <p:cNvPr id="504" name="Square"/>
          <p:cNvSpPr/>
          <p:nvPr/>
        </p:nvSpPr>
        <p:spPr>
          <a:xfrm>
            <a:off x="4985470" y="3282910"/>
            <a:ext cx="508819" cy="508079"/>
          </a:xfrm>
          <a:prstGeom prst="rect">
            <a:avLst/>
          </a:prstGeom>
          <a:ln w="28575">
            <a:solidFill>
              <a:srgbClr val="FFE599"/>
            </a:solidFill>
          </a:ln>
          <a:effectLst>
            <a:outerShdw blurRad="406400" dist="19050" dir="5400000" rotWithShape="0">
              <a:srgbClr val="000000">
                <a:alpha val="50000"/>
              </a:srgbClr>
            </a:outerShdw>
          </a:effectLst>
        </p:spPr>
        <p:txBody>
          <a:bodyPr lIns="0" tIns="0" rIns="0" bIns="0" anchor="ctr"/>
          <a:lstStyle/>
          <a:p>
            <a:pPr algn="ctr">
              <a:defRPr sz="2000">
                <a:solidFill>
                  <a:srgbClr val="FFFFFF"/>
                </a:solidFill>
                <a:latin typeface="Nunito Sans Bold"/>
                <a:ea typeface="Nunito Sans Bold"/>
                <a:cs typeface="Nunito Sans Bold"/>
                <a:sym typeface="Nunito Sans Bold"/>
              </a:defRPr>
            </a:pPr>
            <a:endParaRPr/>
          </a:p>
        </p:txBody>
      </p:sp>
      <p:sp>
        <p:nvSpPr>
          <p:cNvPr id="505" name="Square"/>
          <p:cNvSpPr/>
          <p:nvPr/>
        </p:nvSpPr>
        <p:spPr>
          <a:xfrm>
            <a:off x="2919096" y="3282910"/>
            <a:ext cx="508819" cy="508079"/>
          </a:xfrm>
          <a:prstGeom prst="rect">
            <a:avLst/>
          </a:prstGeom>
          <a:ln w="28575">
            <a:solidFill>
              <a:srgbClr val="FFE599"/>
            </a:solidFill>
          </a:ln>
          <a:effectLst>
            <a:outerShdw blurRad="406400" dist="19050" dir="5400000" rotWithShape="0">
              <a:srgbClr val="000000">
                <a:alpha val="50000"/>
              </a:srgbClr>
            </a:outerShdw>
          </a:effectLst>
        </p:spPr>
        <p:txBody>
          <a:bodyPr lIns="0" tIns="0" rIns="0" bIns="0" anchor="ctr"/>
          <a:lstStyle/>
          <a:p>
            <a:pPr algn="ctr">
              <a:defRPr sz="2000">
                <a:solidFill>
                  <a:srgbClr val="FFFFFF"/>
                </a:solidFill>
                <a:latin typeface="Nunito Sans Bold"/>
                <a:ea typeface="Nunito Sans Bold"/>
                <a:cs typeface="Nunito Sans Bold"/>
                <a:sym typeface="Nunito Sans Bold"/>
              </a:defRPr>
            </a:pPr>
            <a:endParaRPr/>
          </a:p>
        </p:txBody>
      </p:sp>
      <p:sp>
        <p:nvSpPr>
          <p:cNvPr id="506" name="Square"/>
          <p:cNvSpPr/>
          <p:nvPr/>
        </p:nvSpPr>
        <p:spPr>
          <a:xfrm>
            <a:off x="3618343" y="3282910"/>
            <a:ext cx="508819" cy="508079"/>
          </a:xfrm>
          <a:prstGeom prst="rect">
            <a:avLst/>
          </a:prstGeom>
          <a:ln w="28575">
            <a:solidFill>
              <a:srgbClr val="FFE599"/>
            </a:solidFill>
          </a:ln>
          <a:effectLst>
            <a:outerShdw blurRad="406400" dist="19050" dir="5400000" rotWithShape="0">
              <a:srgbClr val="000000">
                <a:alpha val="50000"/>
              </a:srgbClr>
            </a:outerShdw>
          </a:effectLst>
        </p:spPr>
        <p:txBody>
          <a:bodyPr lIns="0" tIns="0" rIns="0" bIns="0" anchor="ctr"/>
          <a:lstStyle/>
          <a:p>
            <a:pPr algn="ctr">
              <a:defRPr sz="2000">
                <a:solidFill>
                  <a:srgbClr val="FFFFFF"/>
                </a:solidFill>
                <a:latin typeface="Nunito Sans Bold"/>
                <a:ea typeface="Nunito Sans Bold"/>
                <a:cs typeface="Nunito Sans Bold"/>
                <a:sym typeface="Nunito Sans Bold"/>
              </a:defRPr>
            </a:pPr>
            <a:endParaRPr/>
          </a:p>
        </p:txBody>
      </p:sp>
      <p:sp>
        <p:nvSpPr>
          <p:cNvPr id="507" name="Square"/>
          <p:cNvSpPr/>
          <p:nvPr/>
        </p:nvSpPr>
        <p:spPr>
          <a:xfrm>
            <a:off x="2256185" y="3282910"/>
            <a:ext cx="508818" cy="508079"/>
          </a:xfrm>
          <a:prstGeom prst="rect">
            <a:avLst/>
          </a:prstGeom>
          <a:ln w="28575">
            <a:solidFill>
              <a:srgbClr val="FFE599"/>
            </a:solidFill>
          </a:ln>
          <a:effectLst>
            <a:outerShdw blurRad="406400" dist="19050" dir="5400000" rotWithShape="0">
              <a:srgbClr val="000000">
                <a:alpha val="50000"/>
              </a:srgbClr>
            </a:outerShdw>
          </a:effectLst>
        </p:spPr>
        <p:txBody>
          <a:bodyPr lIns="0" tIns="0" rIns="0" bIns="0" anchor="ctr"/>
          <a:lstStyle/>
          <a:p>
            <a:pPr algn="ctr">
              <a:defRPr sz="2000">
                <a:solidFill>
                  <a:srgbClr val="FFFFFF"/>
                </a:solidFill>
                <a:latin typeface="Nunito Sans Bold"/>
                <a:ea typeface="Nunito Sans Bold"/>
                <a:cs typeface="Nunito Sans Bold"/>
                <a:sym typeface="Nunito Sans Bold"/>
              </a:defRPr>
            </a:pPr>
            <a:endParaRPr/>
          </a:p>
        </p:txBody>
      </p:sp>
      <p:sp>
        <p:nvSpPr>
          <p:cNvPr id="508" name="Square"/>
          <p:cNvSpPr/>
          <p:nvPr/>
        </p:nvSpPr>
        <p:spPr>
          <a:xfrm>
            <a:off x="3945502" y="1586931"/>
            <a:ext cx="508818" cy="508079"/>
          </a:xfrm>
          <a:prstGeom prst="rect">
            <a:avLst/>
          </a:prstGeom>
          <a:ln w="28575">
            <a:solidFill>
              <a:srgbClr val="FFE599"/>
            </a:solidFill>
          </a:ln>
          <a:effectLst>
            <a:outerShdw blurRad="406400" dist="19050" dir="5400000" rotWithShape="0">
              <a:srgbClr val="000000">
                <a:alpha val="50000"/>
              </a:srgbClr>
            </a:outerShdw>
          </a:effectLst>
        </p:spPr>
        <p:txBody>
          <a:bodyPr lIns="0" tIns="0" rIns="0" bIns="0" anchor="ctr"/>
          <a:lstStyle/>
          <a:p>
            <a:pPr algn="ctr">
              <a:defRPr sz="2000">
                <a:solidFill>
                  <a:srgbClr val="FFFFFF"/>
                </a:solidFill>
                <a:latin typeface="Nunito Sans Bold"/>
                <a:ea typeface="Nunito Sans Bold"/>
                <a:cs typeface="Nunito Sans Bold"/>
                <a:sym typeface="Nunito Sans Bold"/>
              </a:defRPr>
            </a:pPr>
            <a:endParaRPr/>
          </a:p>
        </p:txBody>
      </p:sp>
      <p:sp>
        <p:nvSpPr>
          <p:cNvPr id="509" name="Square"/>
          <p:cNvSpPr/>
          <p:nvPr/>
        </p:nvSpPr>
        <p:spPr>
          <a:xfrm>
            <a:off x="4690211" y="1586931"/>
            <a:ext cx="508819" cy="508079"/>
          </a:xfrm>
          <a:prstGeom prst="rect">
            <a:avLst/>
          </a:prstGeom>
          <a:ln w="28575">
            <a:solidFill>
              <a:srgbClr val="FFE599"/>
            </a:solidFill>
          </a:ln>
          <a:effectLst>
            <a:outerShdw blurRad="406400" dist="19050" dir="5400000" rotWithShape="0">
              <a:srgbClr val="000000">
                <a:alpha val="50000"/>
              </a:srgbClr>
            </a:outerShdw>
          </a:effectLst>
        </p:spPr>
        <p:txBody>
          <a:bodyPr lIns="0" tIns="0" rIns="0" bIns="0" anchor="ctr"/>
          <a:lstStyle/>
          <a:p>
            <a:pPr algn="ctr">
              <a:defRPr sz="2000">
                <a:solidFill>
                  <a:srgbClr val="FFFFFF"/>
                </a:solidFill>
                <a:latin typeface="Nunito Sans Bold"/>
                <a:ea typeface="Nunito Sans Bold"/>
                <a:cs typeface="Nunito Sans Bold"/>
                <a:sym typeface="Nunito Sans Bold"/>
              </a:defRPr>
            </a:pPr>
            <a:endParaRPr/>
          </a:p>
        </p:txBody>
      </p:sp>
      <p:sp>
        <p:nvSpPr>
          <p:cNvPr id="510" name="Square"/>
          <p:cNvSpPr/>
          <p:nvPr/>
        </p:nvSpPr>
        <p:spPr>
          <a:xfrm>
            <a:off x="3200183" y="1586931"/>
            <a:ext cx="508819" cy="508079"/>
          </a:xfrm>
          <a:prstGeom prst="rect">
            <a:avLst/>
          </a:prstGeom>
          <a:ln w="28575">
            <a:solidFill>
              <a:srgbClr val="FFE599"/>
            </a:solidFill>
          </a:ln>
          <a:effectLst>
            <a:outerShdw blurRad="406400" dist="19050" dir="5400000" rotWithShape="0">
              <a:srgbClr val="000000">
                <a:alpha val="50000"/>
              </a:srgbClr>
            </a:outerShdw>
          </a:effectLst>
        </p:spPr>
        <p:txBody>
          <a:bodyPr lIns="0" tIns="0" rIns="0" bIns="0" anchor="ctr"/>
          <a:lstStyle/>
          <a:p>
            <a:pPr algn="ctr">
              <a:defRPr sz="2000">
                <a:solidFill>
                  <a:srgbClr val="FFFFFF"/>
                </a:solidFill>
                <a:latin typeface="Nunito Sans Bold"/>
                <a:ea typeface="Nunito Sans Bold"/>
                <a:cs typeface="Nunito Sans Bold"/>
                <a:sym typeface="Nunito Sans Bold"/>
              </a:defRPr>
            </a:pPr>
            <a:endParaRPr/>
          </a:p>
        </p:txBody>
      </p:sp>
      <p:sp>
        <p:nvSpPr>
          <p:cNvPr id="511" name="Square"/>
          <p:cNvSpPr/>
          <p:nvPr/>
        </p:nvSpPr>
        <p:spPr>
          <a:xfrm>
            <a:off x="5437326" y="1586931"/>
            <a:ext cx="508819" cy="508079"/>
          </a:xfrm>
          <a:prstGeom prst="rect">
            <a:avLst/>
          </a:prstGeom>
          <a:ln w="28575">
            <a:solidFill>
              <a:srgbClr val="FFE599"/>
            </a:solidFill>
          </a:ln>
          <a:effectLst>
            <a:outerShdw blurRad="406400" dist="19050" dir="5400000" rotWithShape="0">
              <a:srgbClr val="000000">
                <a:alpha val="50000"/>
              </a:srgbClr>
            </a:outerShdw>
          </a:effectLst>
        </p:spPr>
        <p:txBody>
          <a:bodyPr lIns="0" tIns="0" rIns="0" bIns="0" anchor="ctr"/>
          <a:lstStyle/>
          <a:p>
            <a:pPr algn="ctr">
              <a:defRPr sz="2000">
                <a:solidFill>
                  <a:srgbClr val="FFFFFF"/>
                </a:solidFill>
                <a:latin typeface="Nunito Sans Bold"/>
                <a:ea typeface="Nunito Sans Bold"/>
                <a:cs typeface="Nunito Sans Bold"/>
                <a:sym typeface="Nunito Sans Bold"/>
              </a:defRPr>
            </a:pPr>
            <a:endParaRPr/>
          </a:p>
        </p:txBody>
      </p:sp>
      <p:sp>
        <p:nvSpPr>
          <p:cNvPr id="512" name="Square"/>
          <p:cNvSpPr/>
          <p:nvPr/>
        </p:nvSpPr>
        <p:spPr>
          <a:xfrm>
            <a:off x="6181028" y="2427777"/>
            <a:ext cx="508819" cy="508079"/>
          </a:xfrm>
          <a:prstGeom prst="rect">
            <a:avLst/>
          </a:prstGeom>
          <a:ln w="28575">
            <a:solidFill>
              <a:srgbClr val="FFE599"/>
            </a:solidFill>
          </a:ln>
          <a:effectLst>
            <a:outerShdw blurRad="406400" dist="19050" dir="5400000" rotWithShape="0">
              <a:srgbClr val="000000">
                <a:alpha val="50000"/>
              </a:srgbClr>
            </a:outerShdw>
          </a:effectLst>
        </p:spPr>
        <p:txBody>
          <a:bodyPr lIns="0" tIns="0" rIns="0" bIns="0" anchor="ctr"/>
          <a:lstStyle/>
          <a:p>
            <a:pPr algn="ctr">
              <a:defRPr sz="2000">
                <a:solidFill>
                  <a:srgbClr val="FFFFFF"/>
                </a:solidFill>
                <a:latin typeface="Nunito Sans Bold"/>
                <a:ea typeface="Nunito Sans Bold"/>
                <a:cs typeface="Nunito Sans Bold"/>
                <a:sym typeface="Nunito Sans Bold"/>
              </a:defRPr>
            </a:pPr>
            <a:endParaRPr/>
          </a:p>
        </p:txBody>
      </p:sp>
      <p:sp>
        <p:nvSpPr>
          <p:cNvPr id="513" name="Square"/>
          <p:cNvSpPr/>
          <p:nvPr/>
        </p:nvSpPr>
        <p:spPr>
          <a:xfrm>
            <a:off x="5441605" y="2427777"/>
            <a:ext cx="508819" cy="508079"/>
          </a:xfrm>
          <a:prstGeom prst="rect">
            <a:avLst/>
          </a:prstGeom>
          <a:ln w="28575">
            <a:solidFill>
              <a:srgbClr val="FFE599"/>
            </a:solidFill>
          </a:ln>
          <a:effectLst>
            <a:outerShdw blurRad="406400" dist="19050" dir="5400000" rotWithShape="0">
              <a:srgbClr val="000000">
                <a:alpha val="50000"/>
              </a:srgbClr>
            </a:outerShdw>
          </a:effectLst>
        </p:spPr>
        <p:txBody>
          <a:bodyPr lIns="0" tIns="0" rIns="0" bIns="0" anchor="ctr"/>
          <a:lstStyle/>
          <a:p>
            <a:pPr algn="ctr">
              <a:defRPr sz="2000">
                <a:solidFill>
                  <a:srgbClr val="FFFFFF"/>
                </a:solidFill>
                <a:latin typeface="Nunito Sans Bold"/>
                <a:ea typeface="Nunito Sans Bold"/>
                <a:cs typeface="Nunito Sans Bold"/>
                <a:sym typeface="Nunito Sans Bold"/>
              </a:defRPr>
            </a:pPr>
            <a:endParaRPr/>
          </a:p>
        </p:txBody>
      </p:sp>
      <p:sp>
        <p:nvSpPr>
          <p:cNvPr id="514" name="Square"/>
          <p:cNvSpPr/>
          <p:nvPr/>
        </p:nvSpPr>
        <p:spPr>
          <a:xfrm>
            <a:off x="3198214" y="2427777"/>
            <a:ext cx="508819" cy="508079"/>
          </a:xfrm>
          <a:prstGeom prst="rect">
            <a:avLst/>
          </a:prstGeom>
          <a:ln w="28575">
            <a:solidFill>
              <a:srgbClr val="FFE599"/>
            </a:solidFill>
          </a:ln>
          <a:effectLst>
            <a:outerShdw blurRad="406400" dist="19050" dir="5400000" rotWithShape="0">
              <a:srgbClr val="000000">
                <a:alpha val="50000"/>
              </a:srgbClr>
            </a:outerShdw>
          </a:effectLst>
        </p:spPr>
        <p:txBody>
          <a:bodyPr lIns="0" tIns="0" rIns="0" bIns="0" anchor="ctr"/>
          <a:lstStyle/>
          <a:p>
            <a:pPr algn="ctr">
              <a:defRPr sz="2000">
                <a:solidFill>
                  <a:srgbClr val="FFFFFF"/>
                </a:solidFill>
                <a:latin typeface="Nunito Sans Bold"/>
                <a:ea typeface="Nunito Sans Bold"/>
                <a:cs typeface="Nunito Sans Bold"/>
                <a:sym typeface="Nunito Sans Bold"/>
              </a:defRPr>
            </a:pPr>
            <a:endParaRPr/>
          </a:p>
        </p:txBody>
      </p:sp>
      <p:sp>
        <p:nvSpPr>
          <p:cNvPr id="515" name="Square"/>
          <p:cNvSpPr/>
          <p:nvPr/>
        </p:nvSpPr>
        <p:spPr>
          <a:xfrm>
            <a:off x="2453677" y="2427777"/>
            <a:ext cx="508819" cy="508079"/>
          </a:xfrm>
          <a:prstGeom prst="rect">
            <a:avLst/>
          </a:prstGeom>
          <a:ln w="28575">
            <a:solidFill>
              <a:srgbClr val="FFE599"/>
            </a:solidFill>
          </a:ln>
          <a:effectLst>
            <a:outerShdw blurRad="406400" dist="19050" dir="5400000" rotWithShape="0">
              <a:srgbClr val="000000">
                <a:alpha val="50000"/>
              </a:srgbClr>
            </a:outerShdw>
          </a:effectLst>
        </p:spPr>
        <p:txBody>
          <a:bodyPr lIns="0" tIns="0" rIns="0" bIns="0" anchor="ctr"/>
          <a:lstStyle/>
          <a:p>
            <a:pPr algn="ctr">
              <a:defRPr sz="2000">
                <a:solidFill>
                  <a:srgbClr val="FFFFFF"/>
                </a:solidFill>
                <a:latin typeface="Nunito Sans Bold"/>
                <a:ea typeface="Nunito Sans Bold"/>
                <a:cs typeface="Nunito Sans Bold"/>
                <a:sym typeface="Nunito Sans Bold"/>
              </a:defRPr>
            </a:pPr>
            <a:endParaRPr/>
          </a:p>
        </p:txBody>
      </p:sp>
      <p:sp>
        <p:nvSpPr>
          <p:cNvPr id="516" name="Square"/>
          <p:cNvSpPr/>
          <p:nvPr/>
        </p:nvSpPr>
        <p:spPr>
          <a:xfrm>
            <a:off x="4690211" y="2427777"/>
            <a:ext cx="508819" cy="508079"/>
          </a:xfrm>
          <a:prstGeom prst="rect">
            <a:avLst/>
          </a:prstGeom>
          <a:ln w="28575">
            <a:solidFill>
              <a:srgbClr val="FFE599"/>
            </a:solidFill>
          </a:ln>
          <a:effectLst>
            <a:outerShdw blurRad="406400" dist="19050" dir="5400000" rotWithShape="0">
              <a:srgbClr val="000000">
                <a:alpha val="50000"/>
              </a:srgbClr>
            </a:outerShdw>
          </a:effectLst>
        </p:spPr>
        <p:txBody>
          <a:bodyPr lIns="0" tIns="0" rIns="0" bIns="0" anchor="ctr"/>
          <a:lstStyle/>
          <a:p>
            <a:pPr algn="ctr">
              <a:defRPr sz="2000">
                <a:solidFill>
                  <a:srgbClr val="FFFFFF"/>
                </a:solidFill>
                <a:latin typeface="Nunito Sans Bold"/>
                <a:ea typeface="Nunito Sans Bold"/>
                <a:cs typeface="Nunito Sans Bold"/>
                <a:sym typeface="Nunito Sans Bold"/>
              </a:defRPr>
            </a:pPr>
            <a:endParaRPr/>
          </a:p>
        </p:txBody>
      </p:sp>
      <p:sp>
        <p:nvSpPr>
          <p:cNvPr id="517" name="I"/>
          <p:cNvSpPr/>
          <p:nvPr/>
        </p:nvSpPr>
        <p:spPr>
          <a:xfrm>
            <a:off x="3939909" y="2420633"/>
            <a:ext cx="508818" cy="508079"/>
          </a:xfrm>
          <a:prstGeom prst="rect">
            <a:avLst/>
          </a:prstGeom>
          <a:ln w="28575">
            <a:solidFill>
              <a:srgbClr val="FFE599"/>
            </a:solidFill>
          </a:ln>
          <a:effectLst>
            <a:outerShdw blurRad="406400" dist="19050" dir="54000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 algn="ctr">
              <a:defRPr sz="2000">
                <a:solidFill>
                  <a:srgbClr val="FFFFFF"/>
                </a:solidFill>
                <a:latin typeface="Nunito Sans Bold"/>
                <a:ea typeface="Nunito Sans Bold"/>
                <a:cs typeface="Nunito Sans Bold"/>
                <a:sym typeface="Nunito Sans Bold"/>
              </a:defRPr>
            </a:lvl1pPr>
          </a:lstStyle>
          <a:p>
            <a:r>
              <a:t>I</a:t>
            </a:r>
          </a:p>
        </p:txBody>
      </p:sp>
      <p:sp>
        <p:nvSpPr>
          <p:cNvPr id="518" name="T"/>
          <p:cNvSpPr/>
          <p:nvPr/>
        </p:nvSpPr>
        <p:spPr>
          <a:xfrm>
            <a:off x="6310976" y="3275767"/>
            <a:ext cx="508818" cy="508078"/>
          </a:xfrm>
          <a:prstGeom prst="rect">
            <a:avLst/>
          </a:prstGeom>
          <a:ln w="28575">
            <a:solidFill>
              <a:srgbClr val="FFE599"/>
            </a:solidFill>
          </a:ln>
          <a:effectLst>
            <a:outerShdw blurRad="406400" dist="19050" dir="54000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 algn="ctr">
              <a:defRPr sz="2000">
                <a:solidFill>
                  <a:srgbClr val="FFFFFF"/>
                </a:solidFill>
                <a:latin typeface="Nunito Sans Bold"/>
                <a:ea typeface="Nunito Sans Bold"/>
                <a:cs typeface="Nunito Sans Bold"/>
                <a:sym typeface="Nunito Sans Bold"/>
              </a:defRPr>
            </a:lvl1pPr>
          </a:lstStyle>
          <a:p>
            <a:r>
              <a:t>T</a:t>
            </a:r>
          </a:p>
        </p:txBody>
      </p:sp>
      <p:sp>
        <p:nvSpPr>
          <p:cNvPr id="519" name="E"/>
          <p:cNvSpPr/>
          <p:nvPr/>
        </p:nvSpPr>
        <p:spPr>
          <a:xfrm>
            <a:off x="5648938" y="3275767"/>
            <a:ext cx="508819" cy="508078"/>
          </a:xfrm>
          <a:prstGeom prst="rect">
            <a:avLst/>
          </a:prstGeom>
          <a:ln w="28575">
            <a:solidFill>
              <a:srgbClr val="FFE599"/>
            </a:solidFill>
          </a:ln>
          <a:effectLst>
            <a:outerShdw blurRad="406400" dist="19050" dir="54000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 algn="ctr">
              <a:defRPr sz="2000">
                <a:solidFill>
                  <a:srgbClr val="FFFFFF"/>
                </a:solidFill>
                <a:latin typeface="Nunito Sans Bold"/>
                <a:ea typeface="Nunito Sans Bold"/>
                <a:cs typeface="Nunito Sans Bold"/>
                <a:sym typeface="Nunito Sans Bold"/>
              </a:defRPr>
            </a:lvl1pPr>
          </a:lstStyle>
          <a:p>
            <a:r>
              <a:t>E</a:t>
            </a:r>
          </a:p>
        </p:txBody>
      </p:sp>
      <p:sp>
        <p:nvSpPr>
          <p:cNvPr id="520" name="P"/>
          <p:cNvSpPr/>
          <p:nvPr/>
        </p:nvSpPr>
        <p:spPr>
          <a:xfrm>
            <a:off x="4986609" y="3275767"/>
            <a:ext cx="508819" cy="508078"/>
          </a:xfrm>
          <a:prstGeom prst="rect">
            <a:avLst/>
          </a:prstGeom>
          <a:ln w="28575">
            <a:solidFill>
              <a:srgbClr val="FFE599"/>
            </a:solidFill>
          </a:ln>
          <a:effectLst>
            <a:outerShdw blurRad="406400" dist="19050" dir="54000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 algn="ctr">
              <a:defRPr sz="2000">
                <a:solidFill>
                  <a:srgbClr val="FFFFFF"/>
                </a:solidFill>
                <a:latin typeface="Nunito Sans Bold"/>
                <a:ea typeface="Nunito Sans Bold"/>
                <a:cs typeface="Nunito Sans Bold"/>
                <a:sym typeface="Nunito Sans Bold"/>
              </a:defRPr>
            </a:lvl1pPr>
          </a:lstStyle>
          <a:p>
            <a:r>
              <a:t>P</a:t>
            </a:r>
          </a:p>
        </p:txBody>
      </p:sp>
      <p:sp>
        <p:nvSpPr>
          <p:cNvPr id="521" name="R"/>
          <p:cNvSpPr/>
          <p:nvPr/>
        </p:nvSpPr>
        <p:spPr>
          <a:xfrm>
            <a:off x="2920235" y="3275767"/>
            <a:ext cx="508819" cy="508078"/>
          </a:xfrm>
          <a:prstGeom prst="rect">
            <a:avLst/>
          </a:prstGeom>
          <a:ln w="28575">
            <a:solidFill>
              <a:srgbClr val="FFE599"/>
            </a:solidFill>
          </a:ln>
          <a:effectLst>
            <a:outerShdw blurRad="406400" dist="19050" dir="54000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 algn="ctr">
              <a:defRPr sz="2000">
                <a:solidFill>
                  <a:srgbClr val="FFFFFF"/>
                </a:solidFill>
                <a:latin typeface="Nunito Sans Bold"/>
                <a:ea typeface="Nunito Sans Bold"/>
                <a:cs typeface="Nunito Sans Bold"/>
                <a:sym typeface="Nunito Sans Bold"/>
              </a:defRPr>
            </a:lvl1pPr>
          </a:lstStyle>
          <a:p>
            <a:r>
              <a:t>R</a:t>
            </a:r>
          </a:p>
        </p:txBody>
      </p:sp>
      <p:sp>
        <p:nvSpPr>
          <p:cNvPr id="522" name="U"/>
          <p:cNvSpPr/>
          <p:nvPr/>
        </p:nvSpPr>
        <p:spPr>
          <a:xfrm>
            <a:off x="3619482" y="3275767"/>
            <a:ext cx="508819" cy="508078"/>
          </a:xfrm>
          <a:prstGeom prst="rect">
            <a:avLst/>
          </a:prstGeom>
          <a:ln w="28575">
            <a:solidFill>
              <a:srgbClr val="FFE599"/>
            </a:solidFill>
          </a:ln>
          <a:effectLst>
            <a:outerShdw blurRad="406400" dist="19050" dir="54000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 algn="ctr">
              <a:defRPr sz="2000">
                <a:solidFill>
                  <a:srgbClr val="FFFFFF"/>
                </a:solidFill>
                <a:latin typeface="Nunito Sans Bold"/>
                <a:ea typeface="Nunito Sans Bold"/>
                <a:cs typeface="Nunito Sans Bold"/>
                <a:sym typeface="Nunito Sans Bold"/>
              </a:defRPr>
            </a:lvl1pPr>
          </a:lstStyle>
          <a:p>
            <a:r>
              <a:t>U</a:t>
            </a:r>
          </a:p>
        </p:txBody>
      </p:sp>
      <p:sp>
        <p:nvSpPr>
          <p:cNvPr id="523" name="T"/>
          <p:cNvSpPr/>
          <p:nvPr/>
        </p:nvSpPr>
        <p:spPr>
          <a:xfrm>
            <a:off x="2257324" y="3275767"/>
            <a:ext cx="508818" cy="508078"/>
          </a:xfrm>
          <a:prstGeom prst="rect">
            <a:avLst/>
          </a:prstGeom>
          <a:ln w="28575">
            <a:solidFill>
              <a:srgbClr val="FFE599"/>
            </a:solidFill>
          </a:ln>
          <a:effectLst>
            <a:outerShdw blurRad="406400" dist="19050" dir="54000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 algn="ctr">
              <a:defRPr sz="2000">
                <a:solidFill>
                  <a:srgbClr val="FFFFFF"/>
                </a:solidFill>
                <a:latin typeface="Nunito Sans Bold"/>
                <a:ea typeface="Nunito Sans Bold"/>
                <a:cs typeface="Nunito Sans Bold"/>
                <a:sym typeface="Nunito Sans Bold"/>
              </a:defRPr>
            </a:lvl1pPr>
          </a:lstStyle>
          <a:p>
            <a:r>
              <a:t>T</a:t>
            </a:r>
          </a:p>
        </p:txBody>
      </p:sp>
      <p:sp>
        <p:nvSpPr>
          <p:cNvPr id="524" name="R"/>
          <p:cNvSpPr/>
          <p:nvPr/>
        </p:nvSpPr>
        <p:spPr>
          <a:xfrm>
            <a:off x="3946641" y="1579788"/>
            <a:ext cx="508818" cy="508078"/>
          </a:xfrm>
          <a:prstGeom prst="rect">
            <a:avLst/>
          </a:prstGeom>
          <a:ln w="28575">
            <a:solidFill>
              <a:srgbClr val="FFE599"/>
            </a:solidFill>
          </a:ln>
          <a:effectLst>
            <a:outerShdw blurRad="406400" dist="19050" dir="54000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 algn="ctr">
              <a:defRPr sz="2000">
                <a:solidFill>
                  <a:srgbClr val="FFFFFF"/>
                </a:solidFill>
                <a:latin typeface="Nunito Sans Bold"/>
                <a:ea typeface="Nunito Sans Bold"/>
                <a:cs typeface="Nunito Sans Bold"/>
                <a:sym typeface="Nunito Sans Bold"/>
              </a:defRPr>
            </a:lvl1pPr>
          </a:lstStyle>
          <a:p>
            <a:r>
              <a:t>R</a:t>
            </a:r>
          </a:p>
        </p:txBody>
      </p:sp>
      <p:sp>
        <p:nvSpPr>
          <p:cNvPr id="525" name="U"/>
          <p:cNvSpPr/>
          <p:nvPr/>
        </p:nvSpPr>
        <p:spPr>
          <a:xfrm>
            <a:off x="4691350" y="1579788"/>
            <a:ext cx="508819" cy="508078"/>
          </a:xfrm>
          <a:prstGeom prst="rect">
            <a:avLst/>
          </a:prstGeom>
          <a:ln w="28575">
            <a:solidFill>
              <a:srgbClr val="FFE599"/>
            </a:solidFill>
          </a:ln>
          <a:effectLst>
            <a:outerShdw blurRad="406400" dist="19050" dir="54000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 algn="ctr">
              <a:defRPr sz="2000">
                <a:solidFill>
                  <a:srgbClr val="FFFFFF"/>
                </a:solidFill>
                <a:latin typeface="Nunito Sans Bold"/>
                <a:ea typeface="Nunito Sans Bold"/>
                <a:cs typeface="Nunito Sans Bold"/>
                <a:sym typeface="Nunito Sans Bold"/>
              </a:defRPr>
            </a:lvl1pPr>
          </a:lstStyle>
          <a:p>
            <a:r>
              <a:t>U</a:t>
            </a:r>
          </a:p>
        </p:txBody>
      </p:sp>
      <p:sp>
        <p:nvSpPr>
          <p:cNvPr id="526" name="D"/>
          <p:cNvSpPr/>
          <p:nvPr/>
        </p:nvSpPr>
        <p:spPr>
          <a:xfrm>
            <a:off x="3201322" y="1579788"/>
            <a:ext cx="508819" cy="508078"/>
          </a:xfrm>
          <a:prstGeom prst="rect">
            <a:avLst/>
          </a:prstGeom>
          <a:ln w="28575">
            <a:solidFill>
              <a:srgbClr val="FFE599"/>
            </a:solidFill>
          </a:ln>
          <a:effectLst>
            <a:outerShdw blurRad="406400" dist="19050" dir="54000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 algn="ctr">
              <a:defRPr sz="2000">
                <a:solidFill>
                  <a:srgbClr val="FFFFFF"/>
                </a:solidFill>
                <a:latin typeface="Nunito Sans Bold"/>
                <a:ea typeface="Nunito Sans Bold"/>
                <a:cs typeface="Nunito Sans Bold"/>
                <a:sym typeface="Nunito Sans Bold"/>
              </a:defRPr>
            </a:lvl1pPr>
          </a:lstStyle>
          <a:p>
            <a:r>
              <a:t>D</a:t>
            </a:r>
          </a:p>
        </p:txBody>
      </p:sp>
      <p:sp>
        <p:nvSpPr>
          <p:cNvPr id="527" name="M"/>
          <p:cNvSpPr/>
          <p:nvPr/>
        </p:nvSpPr>
        <p:spPr>
          <a:xfrm>
            <a:off x="5438465" y="1579788"/>
            <a:ext cx="508819" cy="508078"/>
          </a:xfrm>
          <a:prstGeom prst="rect">
            <a:avLst/>
          </a:prstGeom>
          <a:ln w="28575">
            <a:solidFill>
              <a:srgbClr val="FFE599"/>
            </a:solidFill>
          </a:ln>
          <a:effectLst>
            <a:outerShdw blurRad="406400" dist="19050" dir="54000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 algn="ctr">
              <a:defRPr sz="2000">
                <a:solidFill>
                  <a:srgbClr val="FFFFFF"/>
                </a:solidFill>
                <a:latin typeface="Nunito Sans Bold"/>
                <a:ea typeface="Nunito Sans Bold"/>
                <a:cs typeface="Nunito Sans Bold"/>
                <a:sym typeface="Nunito Sans Bold"/>
              </a:defRPr>
            </a:lvl1pPr>
          </a:lstStyle>
          <a:p>
            <a:r>
              <a:t>M</a:t>
            </a:r>
          </a:p>
        </p:txBody>
      </p:sp>
      <p:sp>
        <p:nvSpPr>
          <p:cNvPr id="528" name="R"/>
          <p:cNvSpPr/>
          <p:nvPr/>
        </p:nvSpPr>
        <p:spPr>
          <a:xfrm>
            <a:off x="6182167" y="2420633"/>
            <a:ext cx="508819" cy="508079"/>
          </a:xfrm>
          <a:prstGeom prst="rect">
            <a:avLst/>
          </a:prstGeom>
          <a:ln w="28575">
            <a:solidFill>
              <a:srgbClr val="FFE599"/>
            </a:solidFill>
          </a:ln>
          <a:effectLst>
            <a:outerShdw blurRad="406400" dist="19050" dir="54000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 algn="ctr">
              <a:defRPr sz="2000">
                <a:solidFill>
                  <a:srgbClr val="FFFFFF"/>
                </a:solidFill>
                <a:latin typeface="Nunito Sans Bold"/>
                <a:ea typeface="Nunito Sans Bold"/>
                <a:cs typeface="Nunito Sans Bold"/>
                <a:sym typeface="Nunito Sans Bold"/>
              </a:defRPr>
            </a:lvl1pPr>
          </a:lstStyle>
          <a:p>
            <a:r>
              <a:t>R</a:t>
            </a:r>
          </a:p>
        </p:txBody>
      </p:sp>
      <p:sp>
        <p:nvSpPr>
          <p:cNvPr id="529" name="A"/>
          <p:cNvSpPr/>
          <p:nvPr/>
        </p:nvSpPr>
        <p:spPr>
          <a:xfrm>
            <a:off x="5442744" y="2420633"/>
            <a:ext cx="508819" cy="508079"/>
          </a:xfrm>
          <a:prstGeom prst="rect">
            <a:avLst/>
          </a:prstGeom>
          <a:ln w="28575">
            <a:solidFill>
              <a:srgbClr val="FFE599"/>
            </a:solidFill>
          </a:ln>
          <a:effectLst>
            <a:outerShdw blurRad="406400" dist="19050" dir="54000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 algn="ctr">
              <a:defRPr sz="2000">
                <a:solidFill>
                  <a:srgbClr val="FFFFFF"/>
                </a:solidFill>
                <a:latin typeface="Nunito Sans Bold"/>
                <a:ea typeface="Nunito Sans Bold"/>
                <a:cs typeface="Nunito Sans Bold"/>
                <a:sym typeface="Nunito Sans Bold"/>
              </a:defRPr>
            </a:lvl1pPr>
          </a:lstStyle>
          <a:p>
            <a:r>
              <a:t>A</a:t>
            </a:r>
          </a:p>
        </p:txBody>
      </p:sp>
      <p:sp>
        <p:nvSpPr>
          <p:cNvPr id="530" name="U"/>
          <p:cNvSpPr/>
          <p:nvPr/>
        </p:nvSpPr>
        <p:spPr>
          <a:xfrm>
            <a:off x="3199353" y="2420633"/>
            <a:ext cx="508818" cy="508079"/>
          </a:xfrm>
          <a:prstGeom prst="rect">
            <a:avLst/>
          </a:prstGeom>
          <a:ln w="28575">
            <a:solidFill>
              <a:srgbClr val="FFE599"/>
            </a:solidFill>
          </a:ln>
          <a:effectLst>
            <a:outerShdw blurRad="406400" dist="19050" dir="54000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 algn="ctr">
              <a:defRPr sz="2000">
                <a:solidFill>
                  <a:srgbClr val="FFFFFF"/>
                </a:solidFill>
                <a:latin typeface="Nunito Sans Bold"/>
                <a:ea typeface="Nunito Sans Bold"/>
                <a:cs typeface="Nunito Sans Bold"/>
                <a:sym typeface="Nunito Sans Bold"/>
              </a:defRPr>
            </a:lvl1pPr>
          </a:lstStyle>
          <a:p>
            <a:r>
              <a:t>U</a:t>
            </a:r>
          </a:p>
        </p:txBody>
      </p:sp>
      <p:sp>
        <p:nvSpPr>
          <p:cNvPr id="531" name="G"/>
          <p:cNvSpPr/>
          <p:nvPr/>
        </p:nvSpPr>
        <p:spPr>
          <a:xfrm>
            <a:off x="2454816" y="2420633"/>
            <a:ext cx="508819" cy="508079"/>
          </a:xfrm>
          <a:prstGeom prst="rect">
            <a:avLst/>
          </a:prstGeom>
          <a:ln w="28575">
            <a:solidFill>
              <a:srgbClr val="FFE599"/>
            </a:solidFill>
          </a:ln>
          <a:effectLst>
            <a:outerShdw blurRad="406400" dist="19050" dir="54000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 algn="ctr">
              <a:defRPr sz="2000">
                <a:solidFill>
                  <a:srgbClr val="FFFFFF"/>
                </a:solidFill>
                <a:latin typeface="Nunito Sans Bold"/>
                <a:ea typeface="Nunito Sans Bold"/>
                <a:cs typeface="Nunito Sans Bold"/>
                <a:sym typeface="Nunito Sans Bold"/>
              </a:defRPr>
            </a:lvl1pPr>
          </a:lstStyle>
          <a:p>
            <a:r>
              <a:t>G</a:t>
            </a:r>
          </a:p>
        </p:txBody>
      </p:sp>
      <p:sp>
        <p:nvSpPr>
          <p:cNvPr id="532" name="T"/>
          <p:cNvSpPr/>
          <p:nvPr/>
        </p:nvSpPr>
        <p:spPr>
          <a:xfrm>
            <a:off x="4691350" y="2420633"/>
            <a:ext cx="508819" cy="508079"/>
          </a:xfrm>
          <a:prstGeom prst="rect">
            <a:avLst/>
          </a:prstGeom>
          <a:ln w="28575">
            <a:solidFill>
              <a:srgbClr val="FFE599"/>
            </a:solidFill>
          </a:ln>
          <a:effectLst>
            <a:outerShdw blurRad="406400" dist="19050" dir="54000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 algn="ctr">
              <a:defRPr sz="2000">
                <a:solidFill>
                  <a:srgbClr val="FFFFFF"/>
                </a:solidFill>
                <a:latin typeface="Nunito Sans Bold"/>
                <a:ea typeface="Nunito Sans Bold"/>
                <a:cs typeface="Nunito Sans Bold"/>
                <a:sym typeface="Nunito Sans Bold"/>
              </a:defRPr>
            </a:lvl1pPr>
          </a:lstStyle>
          <a:p>
            <a:r>
              <a:t>T</a:t>
            </a:r>
          </a:p>
        </p:txBody>
      </p:sp>
      <p:sp>
        <p:nvSpPr>
          <p:cNvPr id="533" name="M"/>
          <p:cNvSpPr/>
          <p:nvPr/>
        </p:nvSpPr>
        <p:spPr>
          <a:xfrm>
            <a:off x="4317591" y="3282910"/>
            <a:ext cx="508818" cy="508079"/>
          </a:xfrm>
          <a:prstGeom prst="rect">
            <a:avLst/>
          </a:prstGeom>
          <a:ln w="28575">
            <a:solidFill>
              <a:srgbClr val="FFE599"/>
            </a:solidFill>
          </a:ln>
          <a:effectLst>
            <a:outerShdw blurRad="406400" dist="19050" dir="54000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 algn="ctr">
              <a:defRPr sz="2000">
                <a:solidFill>
                  <a:srgbClr val="FFFFFF"/>
                </a:solidFill>
                <a:latin typeface="Nunito Sans Bold"/>
                <a:ea typeface="Nunito Sans Bold"/>
                <a:cs typeface="Nunito Sans Bold"/>
                <a:sym typeface="Nunito Sans Bold"/>
              </a:defRPr>
            </a:lvl1pPr>
          </a:lstStyle>
          <a:p>
            <a:r>
              <a:t>M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:a14="http://schemas.microsoft.com/office/drawing/2010/main" xmlns:m="http://schemas.openxmlformats.org/officeDocument/2006/math" xmlns="">
      <p:transition spd="slow">
        <p:fade/>
      </p:transition>
    </mc:Fallback>
  </mc:AlternateContent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1" nodeType="afterEffect">
                                  <p:stCondLst>
                                    <p:cond delay="150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47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" fill="hold"/>
                                        <p:tgtEl>
                                          <p:spTgt spid="474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" fill="hold"/>
                                        <p:tgtEl>
                                          <p:spTgt spid="474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grpId="1" nodeType="withEffect">
                                  <p:stCondLst>
                                    <p:cond delay="150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4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200" fill="hold"/>
                                        <p:tgtEl>
                                          <p:spTgt spid="4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fill="hold"/>
                                        <p:tgtEl>
                                          <p:spTgt spid="4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700"/>
                            </p:stCondLst>
                            <p:childTnLst>
                              <p:par>
                                <p:cTn id="14" presetID="23" presetClass="entr" presetSubtype="16" fill="hold" grpId="2" nodeType="afterEffect">
                                  <p:stCondLst>
                                    <p:cond delay="150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5" fill="hold"/>
                                        <p:tgtEl>
                                          <p:spTgt spid="47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200" fill="hold"/>
                                        <p:tgtEl>
                                          <p:spTgt spid="475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" fill="hold"/>
                                        <p:tgtEl>
                                          <p:spTgt spid="475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3" presetClass="entr" presetSubtype="16" fill="hold" grpId="2" nodeType="withEffect">
                                  <p:stCondLst>
                                    <p:cond delay="150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9" fill="hold"/>
                                        <p:tgtEl>
                                          <p:spTgt spid="4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200" fill="hold"/>
                                        <p:tgtEl>
                                          <p:spTgt spid="4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" fill="hold"/>
                                        <p:tgtEl>
                                          <p:spTgt spid="4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400"/>
                            </p:stCondLst>
                            <p:childTnLst>
                              <p:par>
                                <p:cTn id="23" presetID="23" presetClass="entr" presetSubtype="16" fill="hold" grpId="3" nodeType="afterEffect">
                                  <p:stCondLst>
                                    <p:cond delay="150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fill="hold"/>
                                        <p:tgtEl>
                                          <p:spTgt spid="47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200" fill="hold"/>
                                        <p:tgtEl>
                                          <p:spTgt spid="476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" fill="hold"/>
                                        <p:tgtEl>
                                          <p:spTgt spid="476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3" presetClass="entr" presetSubtype="16" fill="hold" grpId="3" nodeType="withEffect">
                                  <p:stCondLst>
                                    <p:cond delay="150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8" fill="hold"/>
                                        <p:tgtEl>
                                          <p:spTgt spid="4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200" fill="hold"/>
                                        <p:tgtEl>
                                          <p:spTgt spid="4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" fill="hold"/>
                                        <p:tgtEl>
                                          <p:spTgt spid="4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100"/>
                            </p:stCondLst>
                            <p:childTnLst>
                              <p:par>
                                <p:cTn id="32" presetID="23" presetClass="entr" presetSubtype="16" fill="hold" grpId="4" nodeType="afterEffect">
                                  <p:stCondLst>
                                    <p:cond delay="150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3" fill="hold"/>
                                        <p:tgtEl>
                                          <p:spTgt spid="47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200" fill="hold"/>
                                        <p:tgtEl>
                                          <p:spTgt spid="477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00" fill="hold"/>
                                        <p:tgtEl>
                                          <p:spTgt spid="477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23" presetClass="entr" presetSubtype="16" fill="hold" grpId="4" nodeType="withEffect">
                                  <p:stCondLst>
                                    <p:cond delay="150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7" fill="hold"/>
                                        <p:tgtEl>
                                          <p:spTgt spid="4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200" fill="hold"/>
                                        <p:tgtEl>
                                          <p:spTgt spid="4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00" fill="hold"/>
                                        <p:tgtEl>
                                          <p:spTgt spid="4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6800"/>
                            </p:stCondLst>
                            <p:childTnLst>
                              <p:par>
                                <p:cTn id="41" presetID="23" presetClass="entr" presetSubtype="16" fill="hold" grpId="5" nodeType="afterEffect">
                                  <p:stCondLst>
                                    <p:cond delay="150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2" fill="hold"/>
                                        <p:tgtEl>
                                          <p:spTgt spid="47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200" fill="hold"/>
                                        <p:tgtEl>
                                          <p:spTgt spid="478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00" fill="hold"/>
                                        <p:tgtEl>
                                          <p:spTgt spid="478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3" presetClass="entr" presetSubtype="16" fill="hold" grpId="5" nodeType="withEffect">
                                  <p:stCondLst>
                                    <p:cond delay="150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6" fill="hold"/>
                                        <p:tgtEl>
                                          <p:spTgt spid="4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200" fill="hold"/>
                                        <p:tgtEl>
                                          <p:spTgt spid="4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00" fill="hold"/>
                                        <p:tgtEl>
                                          <p:spTgt spid="4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8500"/>
                            </p:stCondLst>
                            <p:childTnLst>
                              <p:par>
                                <p:cTn id="50" presetID="23" presetClass="entr" presetSubtype="16" fill="hold" grpId="6" nodeType="afterEffect">
                                  <p:stCondLst>
                                    <p:cond delay="150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1" fill="hold"/>
                                        <p:tgtEl>
                                          <p:spTgt spid="48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200" fill="hold"/>
                                        <p:tgtEl>
                                          <p:spTgt spid="481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200" fill="hold"/>
                                        <p:tgtEl>
                                          <p:spTgt spid="481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23" presetClass="entr" presetSubtype="16" fill="hold" grpId="6" nodeType="withEffect">
                                  <p:stCondLst>
                                    <p:cond delay="150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5" fill="hold"/>
                                        <p:tgtEl>
                                          <p:spTgt spid="4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200" fill="hold"/>
                                        <p:tgtEl>
                                          <p:spTgt spid="4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200" fill="hold"/>
                                        <p:tgtEl>
                                          <p:spTgt spid="4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0200"/>
                            </p:stCondLst>
                            <p:childTnLst>
                              <p:par>
                                <p:cTn id="59" presetID="23" presetClass="entr" presetSubtype="16" fill="hold" grpId="7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0" fill="hold"/>
                                        <p:tgtEl>
                                          <p:spTgt spid="5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200" fill="hold"/>
                                        <p:tgtEl>
                                          <p:spTgt spid="5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200" fill="hold"/>
                                        <p:tgtEl>
                                          <p:spTgt spid="5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10400"/>
                            </p:stCondLst>
                            <p:childTnLst>
                              <p:par>
                                <p:cTn id="64" presetID="23" presetClass="entr" presetSubtype="16" fill="hold" grpId="8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5" fill="hold"/>
                                        <p:tgtEl>
                                          <p:spTgt spid="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200" fill="hold"/>
                                        <p:tgtEl>
                                          <p:spTgt spid="5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200" fill="hold"/>
                                        <p:tgtEl>
                                          <p:spTgt spid="5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10600"/>
                            </p:stCondLst>
                            <p:childTnLst>
                              <p:par>
                                <p:cTn id="69" presetID="23" presetClass="entr" presetSubtype="16" fill="hold" grpId="9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70" fill="hold"/>
                                        <p:tgtEl>
                                          <p:spTgt spid="5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200" fill="hold"/>
                                        <p:tgtEl>
                                          <p:spTgt spid="5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200" fill="hold"/>
                                        <p:tgtEl>
                                          <p:spTgt spid="5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10800"/>
                            </p:stCondLst>
                            <p:childTnLst>
                              <p:par>
                                <p:cTn id="74" presetID="23" presetClass="entr" presetSubtype="16" fill="hold" grpId="10" nodeType="afterEffect">
                                  <p:stCondLst>
                                    <p:cond delay="150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75" fill="hold"/>
                                        <p:tgtEl>
                                          <p:spTgt spid="48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200" fill="hold"/>
                                        <p:tgtEl>
                                          <p:spTgt spid="480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200" fill="hold"/>
                                        <p:tgtEl>
                                          <p:spTgt spid="480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8" presetID="23" presetClass="entr" presetSubtype="16" fill="hold" grpId="10" nodeType="withEffect">
                                  <p:stCondLst>
                                    <p:cond delay="150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79" fill="hold"/>
                                        <p:tgtEl>
                                          <p:spTgt spid="4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200" fill="hold"/>
                                        <p:tgtEl>
                                          <p:spTgt spid="4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200" fill="hold"/>
                                        <p:tgtEl>
                                          <p:spTgt spid="4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12500"/>
                            </p:stCondLst>
                            <p:childTnLst>
                              <p:par>
                                <p:cTn id="83" presetID="23" presetClass="entr" presetSubtype="16" fill="hold" grpId="11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4" fill="hold"/>
                                        <p:tgtEl>
                                          <p:spTgt spid="5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200" fill="hold"/>
                                        <p:tgtEl>
                                          <p:spTgt spid="5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200" fill="hold"/>
                                        <p:tgtEl>
                                          <p:spTgt spid="5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12700"/>
                            </p:stCondLst>
                            <p:childTnLst>
                              <p:par>
                                <p:cTn id="88" presetID="23" presetClass="entr" presetSubtype="16" fill="hold" grpId="12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9" fill="hold"/>
                                        <p:tgtEl>
                                          <p:spTgt spid="5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200" fill="hold"/>
                                        <p:tgtEl>
                                          <p:spTgt spid="5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200" fill="hold"/>
                                        <p:tgtEl>
                                          <p:spTgt spid="5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12900"/>
                            </p:stCondLst>
                            <p:childTnLst>
                              <p:par>
                                <p:cTn id="93" presetID="23" presetClass="entr" presetSubtype="16" fill="hold" grpId="13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4" fill="hold"/>
                                        <p:tgtEl>
                                          <p:spTgt spid="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200" fill="hold"/>
                                        <p:tgtEl>
                                          <p:spTgt spid="5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200" fill="hold"/>
                                        <p:tgtEl>
                                          <p:spTgt spid="5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13100"/>
                            </p:stCondLst>
                            <p:childTnLst>
                              <p:par>
                                <p:cTn id="98" presetID="23" presetClass="entr" presetSubtype="16" fill="hold" grpId="14" nodeType="afterEffect">
                                  <p:stCondLst>
                                    <p:cond delay="150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9" fill="hold"/>
                                        <p:tgtEl>
                                          <p:spTgt spid="47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0" dur="200" fill="hold"/>
                                        <p:tgtEl>
                                          <p:spTgt spid="479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200" fill="hold"/>
                                        <p:tgtEl>
                                          <p:spTgt spid="479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2" presetID="23" presetClass="entr" presetSubtype="16" fill="hold" grpId="14" nodeType="withEffect">
                                  <p:stCondLst>
                                    <p:cond delay="150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3" fill="hold"/>
                                        <p:tgtEl>
                                          <p:spTgt spid="4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4" dur="200" fill="hold"/>
                                        <p:tgtEl>
                                          <p:spTgt spid="4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200" fill="hold"/>
                                        <p:tgtEl>
                                          <p:spTgt spid="4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14800"/>
                            </p:stCondLst>
                            <p:childTnLst>
                              <p:par>
                                <p:cTn id="107" presetID="23" presetClass="entr" presetSubtype="16" fill="hold" grpId="15" nodeType="afterEffect">
                                  <p:stCondLst>
                                    <p:cond delay="150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8" fill="hold"/>
                                        <p:tgtEl>
                                          <p:spTgt spid="48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9" dur="200" fill="hold"/>
                                        <p:tgtEl>
                                          <p:spTgt spid="482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200" fill="hold"/>
                                        <p:tgtEl>
                                          <p:spTgt spid="482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1" presetID="23" presetClass="entr" presetSubtype="16" fill="hold" grpId="15" nodeType="withEffect">
                                  <p:stCondLst>
                                    <p:cond delay="150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2" fill="hold"/>
                                        <p:tgtEl>
                                          <p:spTgt spid="4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3" dur="200" fill="hold"/>
                                        <p:tgtEl>
                                          <p:spTgt spid="4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200" fill="hold"/>
                                        <p:tgtEl>
                                          <p:spTgt spid="4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16500"/>
                            </p:stCondLst>
                            <p:childTnLst>
                              <p:par>
                                <p:cTn id="116" presetID="23" presetClass="entr" presetSubtype="16" fill="hold" grpId="16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7" fill="hold"/>
                                        <p:tgtEl>
                                          <p:spTgt spid="5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8" dur="200" fill="hold"/>
                                        <p:tgtEl>
                                          <p:spTgt spid="5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200" fill="hold"/>
                                        <p:tgtEl>
                                          <p:spTgt spid="5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16700"/>
                            </p:stCondLst>
                            <p:childTnLst>
                              <p:par>
                                <p:cTn id="121" presetID="23" presetClass="entr" presetSubtype="16" fill="hold" grpId="17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2" fill="hold"/>
                                        <p:tgtEl>
                                          <p:spTgt spid="5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3" dur="200" fill="hold"/>
                                        <p:tgtEl>
                                          <p:spTgt spid="5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200" fill="hold"/>
                                        <p:tgtEl>
                                          <p:spTgt spid="5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5" fill="hold">
                            <p:stCondLst>
                              <p:cond delay="16900"/>
                            </p:stCondLst>
                            <p:childTnLst>
                              <p:par>
                                <p:cTn id="126" presetID="23" presetClass="entr" presetSubtype="16" fill="hold" grpId="18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7" fill="hold"/>
                                        <p:tgtEl>
                                          <p:spTgt spid="5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8" dur="200" fill="hold"/>
                                        <p:tgtEl>
                                          <p:spTgt spid="5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200" fill="hold"/>
                                        <p:tgtEl>
                                          <p:spTgt spid="5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0" fill="hold">
                            <p:stCondLst>
                              <p:cond delay="17100"/>
                            </p:stCondLst>
                            <p:childTnLst>
                              <p:par>
                                <p:cTn id="131" presetID="23" presetClass="entr" presetSubtype="16" fill="hold" grpId="19" nodeType="afterEffect">
                                  <p:stCondLst>
                                    <p:cond delay="150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32" fill="hold"/>
                                        <p:tgtEl>
                                          <p:spTgt spid="48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3" dur="200" fill="hold"/>
                                        <p:tgtEl>
                                          <p:spTgt spid="483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200" fill="hold"/>
                                        <p:tgtEl>
                                          <p:spTgt spid="483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5" presetID="23" presetClass="entr" presetSubtype="16" fill="hold" grpId="19" nodeType="withEffect">
                                  <p:stCondLst>
                                    <p:cond delay="150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36" fill="hold"/>
                                        <p:tgtEl>
                                          <p:spTgt spid="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7" dur="200" fill="hold"/>
                                        <p:tgtEl>
                                          <p:spTgt spid="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200" fill="hold"/>
                                        <p:tgtEl>
                                          <p:spTgt spid="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9" fill="hold">
                            <p:stCondLst>
                              <p:cond delay="18800"/>
                            </p:stCondLst>
                            <p:childTnLst>
                              <p:par>
                                <p:cTn id="140" presetID="23" presetClass="entr" presetSubtype="16" fill="hold" grpId="20" nodeType="afterEffect">
                                  <p:stCondLst>
                                    <p:cond delay="150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1" fill="hold"/>
                                        <p:tgtEl>
                                          <p:spTgt spid="48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2" dur="200" fill="hold"/>
                                        <p:tgtEl>
                                          <p:spTgt spid="484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200" fill="hold"/>
                                        <p:tgtEl>
                                          <p:spTgt spid="484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4" presetID="23" presetClass="entr" presetSubtype="16" fill="hold" grpId="20" nodeType="withEffect">
                                  <p:stCondLst>
                                    <p:cond delay="150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5" fill="hold"/>
                                        <p:tgtEl>
                                          <p:spTgt spid="4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6" dur="200" fill="hold"/>
                                        <p:tgtEl>
                                          <p:spTgt spid="4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" dur="200" fill="hold"/>
                                        <p:tgtEl>
                                          <p:spTgt spid="4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8" fill="hold">
                            <p:stCondLst>
                              <p:cond delay="20500"/>
                            </p:stCondLst>
                            <p:childTnLst>
                              <p:par>
                                <p:cTn id="149" presetID="23" presetClass="entr" presetSubtype="16" fill="hold" grpId="21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50" fill="hold"/>
                                        <p:tgtEl>
                                          <p:spTgt spid="5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1" dur="200" fill="hold"/>
                                        <p:tgtEl>
                                          <p:spTgt spid="5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200" fill="hold"/>
                                        <p:tgtEl>
                                          <p:spTgt spid="5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3" fill="hold">
                            <p:stCondLst>
                              <p:cond delay="20700"/>
                            </p:stCondLst>
                            <p:childTnLst>
                              <p:par>
                                <p:cTn id="154" presetID="23" presetClass="entr" presetSubtype="16" fill="hold" grpId="22" nodeType="afterEffect">
                                  <p:stCondLst>
                                    <p:cond delay="150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55" fill="hold"/>
                                        <p:tgtEl>
                                          <p:spTgt spid="48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6" dur="200" fill="hold"/>
                                        <p:tgtEl>
                                          <p:spTgt spid="485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7" dur="200" fill="hold"/>
                                        <p:tgtEl>
                                          <p:spTgt spid="485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8" presetID="23" presetClass="entr" presetSubtype="16" fill="hold" grpId="22" nodeType="withEffect">
                                  <p:stCondLst>
                                    <p:cond delay="150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59" fill="hold"/>
                                        <p:tgtEl>
                                          <p:spTgt spid="4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0" dur="200" fill="hold"/>
                                        <p:tgtEl>
                                          <p:spTgt spid="4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1" dur="200" fill="hold"/>
                                        <p:tgtEl>
                                          <p:spTgt spid="4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2" fill="hold">
                            <p:stCondLst>
                              <p:cond delay="22400"/>
                            </p:stCondLst>
                            <p:childTnLst>
                              <p:par>
                                <p:cTn id="163" presetID="23" presetClass="entr" presetSubtype="16" fill="hold" grpId="23" nodeType="afterEffect">
                                  <p:stCondLst>
                                    <p:cond delay="150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4" fill="hold"/>
                                        <p:tgtEl>
                                          <p:spTgt spid="48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5" dur="200" fill="hold"/>
                                        <p:tgtEl>
                                          <p:spTgt spid="486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6" dur="200" fill="hold"/>
                                        <p:tgtEl>
                                          <p:spTgt spid="486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7" presetID="23" presetClass="entr" presetSubtype="16" fill="hold" grpId="23" nodeType="withEffect">
                                  <p:stCondLst>
                                    <p:cond delay="150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8" fill="hold"/>
                                        <p:tgtEl>
                                          <p:spTgt spid="4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9" dur="200" fill="hold"/>
                                        <p:tgtEl>
                                          <p:spTgt spid="4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0" dur="200" fill="hold"/>
                                        <p:tgtEl>
                                          <p:spTgt spid="4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1" fill="hold">
                            <p:stCondLst>
                              <p:cond delay="24100"/>
                            </p:stCondLst>
                            <p:childTnLst>
                              <p:par>
                                <p:cTn id="172" presetID="23" presetClass="entr" presetSubtype="16" fill="hold" grpId="24" nodeType="afterEffect">
                                  <p:stCondLst>
                                    <p:cond delay="150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73" fill="hold"/>
                                        <p:tgtEl>
                                          <p:spTgt spid="48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4" dur="200" fill="hold"/>
                                        <p:tgtEl>
                                          <p:spTgt spid="488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5" dur="200" fill="hold"/>
                                        <p:tgtEl>
                                          <p:spTgt spid="488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6" presetID="23" presetClass="entr" presetSubtype="16" fill="hold" grpId="24" nodeType="withEffect">
                                  <p:stCondLst>
                                    <p:cond delay="150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77" fill="hold"/>
                                        <p:tgtEl>
                                          <p:spTgt spid="4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8" dur="200" fill="hold"/>
                                        <p:tgtEl>
                                          <p:spTgt spid="4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9" dur="200" fill="hold"/>
                                        <p:tgtEl>
                                          <p:spTgt spid="4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0" fill="hold">
                            <p:stCondLst>
                              <p:cond delay="25800"/>
                            </p:stCondLst>
                            <p:childTnLst>
                              <p:par>
                                <p:cTn id="181" presetID="23" presetClass="entr" presetSubtype="16" fill="hold" grpId="25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2" fill="hold"/>
                                        <p:tgtEl>
                                          <p:spTgt spid="5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3" dur="200" fill="hold"/>
                                        <p:tgtEl>
                                          <p:spTgt spid="5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4" dur="200" fill="hold"/>
                                        <p:tgtEl>
                                          <p:spTgt spid="5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5" fill="hold">
                            <p:stCondLst>
                              <p:cond delay="26000"/>
                            </p:stCondLst>
                            <p:childTnLst>
                              <p:par>
                                <p:cTn id="186" presetID="23" presetClass="entr" presetSubtype="16" fill="hold" grpId="26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7" fill="hold"/>
                                        <p:tgtEl>
                                          <p:spTgt spid="5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8" dur="200" fill="hold"/>
                                        <p:tgtEl>
                                          <p:spTgt spid="5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9" dur="200" fill="hold"/>
                                        <p:tgtEl>
                                          <p:spTgt spid="5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0" fill="hold">
                            <p:stCondLst>
                              <p:cond delay="26200"/>
                            </p:stCondLst>
                            <p:childTnLst>
                              <p:par>
                                <p:cTn id="191" presetID="23" presetClass="entr" presetSubtype="16" fill="hold" grpId="27" nodeType="afterEffect">
                                  <p:stCondLst>
                                    <p:cond delay="150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92" fill="hold"/>
                                        <p:tgtEl>
                                          <p:spTgt spid="48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3" dur="200" fill="hold"/>
                                        <p:tgtEl>
                                          <p:spTgt spid="487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4" dur="200" fill="hold"/>
                                        <p:tgtEl>
                                          <p:spTgt spid="487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5" presetID="23" presetClass="entr" presetSubtype="16" fill="hold" grpId="27" nodeType="withEffect">
                                  <p:stCondLst>
                                    <p:cond delay="150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96" fill="hold"/>
                                        <p:tgtEl>
                                          <p:spTgt spid="4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7" dur="200" fill="hold"/>
                                        <p:tgtEl>
                                          <p:spTgt spid="4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8" dur="200" fill="hold"/>
                                        <p:tgtEl>
                                          <p:spTgt spid="4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9" fill="hold">
                            <p:stCondLst>
                              <p:cond delay="27900"/>
                            </p:stCondLst>
                            <p:childTnLst>
                              <p:par>
                                <p:cTn id="200" presetID="23" presetClass="entr" presetSubtype="16" fill="hold" grpId="28" nodeType="afterEffect">
                                  <p:stCondLst>
                                    <p:cond delay="150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01" fill="hold"/>
                                        <p:tgtEl>
                                          <p:spTgt spid="48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2" dur="200" fill="hold"/>
                                        <p:tgtEl>
                                          <p:spTgt spid="489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3" dur="200" fill="hold"/>
                                        <p:tgtEl>
                                          <p:spTgt spid="489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4" presetID="23" presetClass="entr" presetSubtype="16" fill="hold" grpId="28" nodeType="withEffect">
                                  <p:stCondLst>
                                    <p:cond delay="150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05" fill="hold"/>
                                        <p:tgtEl>
                                          <p:spTgt spid="4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6" dur="200" fill="hold"/>
                                        <p:tgtEl>
                                          <p:spTgt spid="4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7" dur="200" fill="hold"/>
                                        <p:tgtEl>
                                          <p:spTgt spid="4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8" fill="hold">
                            <p:stCondLst>
                              <p:cond delay="29600"/>
                            </p:stCondLst>
                            <p:childTnLst>
                              <p:par>
                                <p:cTn id="209" presetID="23" presetClass="entr" presetSubtype="16" fill="hold" grpId="29" nodeType="afterEffect">
                                  <p:stCondLst>
                                    <p:cond delay="150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10" fill="hold"/>
                                        <p:tgtEl>
                                          <p:spTgt spid="49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1" dur="200" fill="hold"/>
                                        <p:tgtEl>
                                          <p:spTgt spid="490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2" dur="200" fill="hold"/>
                                        <p:tgtEl>
                                          <p:spTgt spid="490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3" presetID="23" presetClass="entr" presetSubtype="16" fill="hold" grpId="29" nodeType="withEffect">
                                  <p:stCondLst>
                                    <p:cond delay="150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14" fill="hold"/>
                                        <p:tgtEl>
                                          <p:spTgt spid="4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5" dur="200" fill="hold"/>
                                        <p:tgtEl>
                                          <p:spTgt spid="4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6" dur="200" fill="hold"/>
                                        <p:tgtEl>
                                          <p:spTgt spid="4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7" fill="hold">
                            <p:stCondLst>
                              <p:cond delay="31300"/>
                            </p:stCondLst>
                            <p:childTnLst>
                              <p:par>
                                <p:cTn id="218" presetID="23" presetClass="entr" presetSubtype="16" fill="hold" grpId="30" nodeType="afterEffect">
                                  <p:stCondLst>
                                    <p:cond delay="150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19" fill="hold"/>
                                        <p:tgtEl>
                                          <p:spTgt spid="49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0" dur="200" fill="hold"/>
                                        <p:tgtEl>
                                          <p:spTgt spid="491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1" dur="200" fill="hold"/>
                                        <p:tgtEl>
                                          <p:spTgt spid="491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2" presetID="23" presetClass="entr" presetSubtype="16" fill="hold" grpId="30" nodeType="withEffect">
                                  <p:stCondLst>
                                    <p:cond delay="150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23" fill="hold"/>
                                        <p:tgtEl>
                                          <p:spTgt spid="4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4" dur="200" fill="hold"/>
                                        <p:tgtEl>
                                          <p:spTgt spid="4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5" dur="200" fill="hold"/>
                                        <p:tgtEl>
                                          <p:spTgt spid="4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6" fill="hold">
                            <p:stCondLst>
                              <p:cond delay="33000"/>
                            </p:stCondLst>
                            <p:childTnLst>
                              <p:par>
                                <p:cTn id="227" presetID="23" presetClass="entr" presetSubtype="16" fill="hold" grpId="31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28" fill="hold"/>
                                        <p:tgtEl>
                                          <p:spTgt spid="5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9" dur="200" fill="hold"/>
                                        <p:tgtEl>
                                          <p:spTgt spid="5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0" dur="200" fill="hold"/>
                                        <p:tgtEl>
                                          <p:spTgt spid="5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1" fill="hold">
                            <p:stCondLst>
                              <p:cond delay="33200"/>
                            </p:stCondLst>
                            <p:childTnLst>
                              <p:par>
                                <p:cTn id="232" presetID="23" presetClass="entr" presetSubtype="16" fill="hold" grpId="32" nodeType="afterEffect">
                                  <p:stCondLst>
                                    <p:cond delay="150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33" fill="hold"/>
                                        <p:tgtEl>
                                          <p:spTgt spid="49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4" dur="200" fill="hold"/>
                                        <p:tgtEl>
                                          <p:spTgt spid="492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5" dur="200" fill="hold"/>
                                        <p:tgtEl>
                                          <p:spTgt spid="492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6" presetID="23" presetClass="entr" presetSubtype="16" fill="hold" grpId="32" nodeType="withEffect">
                                  <p:stCondLst>
                                    <p:cond delay="150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37" fill="hold"/>
                                        <p:tgtEl>
                                          <p:spTgt spid="4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8" dur="200" fill="hold"/>
                                        <p:tgtEl>
                                          <p:spTgt spid="4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9" dur="200" fill="hold"/>
                                        <p:tgtEl>
                                          <p:spTgt spid="4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0" fill="hold">
                            <p:stCondLst>
                              <p:cond delay="34900"/>
                            </p:stCondLst>
                            <p:childTnLst>
                              <p:par>
                                <p:cTn id="241" presetID="23" presetClass="entr" presetSubtype="16" fill="hold" grpId="33" nodeType="afterEffect">
                                  <p:stCondLst>
                                    <p:cond delay="150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2" fill="hold"/>
                                        <p:tgtEl>
                                          <p:spTgt spid="49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3" dur="200" fill="hold"/>
                                        <p:tgtEl>
                                          <p:spTgt spid="493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4" dur="200" fill="hold"/>
                                        <p:tgtEl>
                                          <p:spTgt spid="493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5" presetID="23" presetClass="entr" presetSubtype="16" fill="hold" grpId="33" nodeType="withEffect">
                                  <p:stCondLst>
                                    <p:cond delay="150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6" fill="hold"/>
                                        <p:tgtEl>
                                          <p:spTgt spid="4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7" dur="200" fill="hold"/>
                                        <p:tgtEl>
                                          <p:spTgt spid="4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8" dur="200" fill="hold"/>
                                        <p:tgtEl>
                                          <p:spTgt spid="4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9" fill="hold">
                            <p:stCondLst>
                              <p:cond delay="36600"/>
                            </p:stCondLst>
                            <p:childTnLst>
                              <p:par>
                                <p:cTn id="250" presetID="23" presetClass="entr" presetSubtype="16" fill="hold" grpId="34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51" fill="hold"/>
                                        <p:tgtEl>
                                          <p:spTgt spid="5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2" dur="200" fill="hold"/>
                                        <p:tgtEl>
                                          <p:spTgt spid="5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3" dur="200" fill="hold"/>
                                        <p:tgtEl>
                                          <p:spTgt spid="5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4" fill="hold">
                            <p:stCondLst>
                              <p:cond delay="36800"/>
                            </p:stCondLst>
                            <p:childTnLst>
                              <p:par>
                                <p:cTn id="255" presetID="23" presetClass="entr" presetSubtype="16" fill="hold" grpId="35" nodeType="afterEffect">
                                  <p:stCondLst>
                                    <p:cond delay="150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56" fill="hold"/>
                                        <p:tgtEl>
                                          <p:spTgt spid="49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7" dur="200" fill="hold"/>
                                        <p:tgtEl>
                                          <p:spTgt spid="494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8" dur="200" fill="hold"/>
                                        <p:tgtEl>
                                          <p:spTgt spid="494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9" presetID="23" presetClass="entr" presetSubtype="16" fill="hold" grpId="35" nodeType="withEffect">
                                  <p:stCondLst>
                                    <p:cond delay="150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60" fill="hold"/>
                                        <p:tgtEl>
                                          <p:spTgt spid="4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1" dur="200" fill="hold"/>
                                        <p:tgtEl>
                                          <p:spTgt spid="4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2" dur="200" fill="hold"/>
                                        <p:tgtEl>
                                          <p:spTgt spid="4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3" fill="hold">
                            <p:stCondLst>
                              <p:cond delay="38500"/>
                            </p:stCondLst>
                            <p:childTnLst>
                              <p:par>
                                <p:cTn id="264" presetID="23" presetClass="entr" presetSubtype="16" fill="hold" grpId="36" nodeType="afterEffect">
                                  <p:stCondLst>
                                    <p:cond delay="150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65" fill="hold"/>
                                        <p:tgtEl>
                                          <p:spTgt spid="49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6" dur="200" fill="hold"/>
                                        <p:tgtEl>
                                          <p:spTgt spid="495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7" dur="200" fill="hold"/>
                                        <p:tgtEl>
                                          <p:spTgt spid="495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8" presetID="23" presetClass="entr" presetSubtype="16" fill="hold" grpId="36" nodeType="withEffect">
                                  <p:stCondLst>
                                    <p:cond delay="150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69" fill="hold"/>
                                        <p:tgtEl>
                                          <p:spTgt spid="4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0" dur="200" fill="hold"/>
                                        <p:tgtEl>
                                          <p:spTgt spid="4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1" dur="200" fill="hold"/>
                                        <p:tgtEl>
                                          <p:spTgt spid="4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2" fill="hold">
                            <p:stCondLst>
                              <p:cond delay="40200"/>
                            </p:stCondLst>
                            <p:childTnLst>
                              <p:par>
                                <p:cTn id="273" presetID="23" presetClass="entr" presetSubtype="16" fill="hold" grpId="37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74" fill="hold"/>
                                        <p:tgtEl>
                                          <p:spTgt spid="5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5" dur="200" fill="hold"/>
                                        <p:tgtEl>
                                          <p:spTgt spid="5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6" dur="200" fill="hold"/>
                                        <p:tgtEl>
                                          <p:spTgt spid="5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7" fill="hold">
                            <p:stCondLst>
                              <p:cond delay="40400"/>
                            </p:stCondLst>
                            <p:childTnLst>
                              <p:par>
                                <p:cTn id="278" presetID="23" presetClass="entr" presetSubtype="16" fill="hold" grpId="38" nodeType="afterEffect">
                                  <p:stCondLst>
                                    <p:cond delay="150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79" fill="hold"/>
                                        <p:tgtEl>
                                          <p:spTgt spid="49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0" dur="200" fill="hold"/>
                                        <p:tgtEl>
                                          <p:spTgt spid="497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1" dur="200" fill="hold"/>
                                        <p:tgtEl>
                                          <p:spTgt spid="497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2" presetID="23" presetClass="entr" presetSubtype="16" fill="hold" grpId="38" nodeType="withEffect">
                                  <p:stCondLst>
                                    <p:cond delay="150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83" fill="hold"/>
                                        <p:tgtEl>
                                          <p:spTgt spid="4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4" dur="200" fill="hold"/>
                                        <p:tgtEl>
                                          <p:spTgt spid="4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5" dur="200" fill="hold"/>
                                        <p:tgtEl>
                                          <p:spTgt spid="4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6" fill="hold">
                            <p:stCondLst>
                              <p:cond delay="42100"/>
                            </p:stCondLst>
                            <p:childTnLst>
                              <p:par>
                                <p:cTn id="287" presetID="23" presetClass="entr" presetSubtype="16" fill="hold" grpId="39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88" fill="hold"/>
                                        <p:tgtEl>
                                          <p:spTgt spid="5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9" dur="200" fill="hold"/>
                                        <p:tgtEl>
                                          <p:spTgt spid="5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0" dur="200" fill="hold"/>
                                        <p:tgtEl>
                                          <p:spTgt spid="5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1" fill="hold">
                            <p:stCondLst>
                              <p:cond delay="42300"/>
                            </p:stCondLst>
                            <p:childTnLst>
                              <p:par>
                                <p:cTn id="292" presetID="23" presetClass="entr" presetSubtype="16" fill="hold" grpId="40" nodeType="afterEffect">
                                  <p:stCondLst>
                                    <p:cond delay="150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93" fill="hold"/>
                                        <p:tgtEl>
                                          <p:spTgt spid="49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4" dur="200" fill="hold"/>
                                        <p:tgtEl>
                                          <p:spTgt spid="496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5" dur="200" fill="hold"/>
                                        <p:tgtEl>
                                          <p:spTgt spid="496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6" presetID="23" presetClass="entr" presetSubtype="16" fill="hold" grpId="40" nodeType="withEffect">
                                  <p:stCondLst>
                                    <p:cond delay="150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97" fill="hold"/>
                                        <p:tgtEl>
                                          <p:spTgt spid="4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8" dur="200" fill="hold"/>
                                        <p:tgtEl>
                                          <p:spTgt spid="4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9" dur="200" fill="hold"/>
                                        <p:tgtEl>
                                          <p:spTgt spid="4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0" fill="hold">
                            <p:stCondLst>
                              <p:cond delay="44000"/>
                            </p:stCondLst>
                            <p:childTnLst>
                              <p:par>
                                <p:cTn id="301" presetID="23" presetClass="entr" presetSubtype="16" fill="hold" grpId="41" nodeType="afterEffect">
                                  <p:stCondLst>
                                    <p:cond delay="150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02" fill="hold"/>
                                        <p:tgtEl>
                                          <p:spTgt spid="49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3" dur="200" fill="hold"/>
                                        <p:tgtEl>
                                          <p:spTgt spid="499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4" dur="200" fill="hold"/>
                                        <p:tgtEl>
                                          <p:spTgt spid="499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5" presetID="23" presetClass="entr" presetSubtype="16" fill="hold" grpId="41" nodeType="withEffect">
                                  <p:stCondLst>
                                    <p:cond delay="150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06" fill="hold"/>
                                        <p:tgtEl>
                                          <p:spTgt spid="4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7" dur="200" fill="hold"/>
                                        <p:tgtEl>
                                          <p:spTgt spid="4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8" dur="200" fill="hold"/>
                                        <p:tgtEl>
                                          <p:spTgt spid="4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9" fill="hold">
                            <p:stCondLst>
                              <p:cond delay="45700"/>
                            </p:stCondLst>
                            <p:childTnLst>
                              <p:par>
                                <p:cTn id="310" presetID="23" presetClass="entr" presetSubtype="16" fill="hold" grpId="42" nodeType="afterEffect">
                                  <p:stCondLst>
                                    <p:cond delay="150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11" fill="hold"/>
                                        <p:tgtEl>
                                          <p:spTgt spid="49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2" dur="200" fill="hold"/>
                                        <p:tgtEl>
                                          <p:spTgt spid="498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3" dur="200" fill="hold"/>
                                        <p:tgtEl>
                                          <p:spTgt spid="498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4" presetID="23" presetClass="entr" presetSubtype="16" fill="hold" grpId="42" nodeType="withEffect">
                                  <p:stCondLst>
                                    <p:cond delay="150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15" fill="hold"/>
                                        <p:tgtEl>
                                          <p:spTgt spid="4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6" dur="200" fill="hold"/>
                                        <p:tgtEl>
                                          <p:spTgt spid="4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7" dur="200" fill="hold"/>
                                        <p:tgtEl>
                                          <p:spTgt spid="4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8" fill="hold">
                            <p:stCondLst>
                              <p:cond delay="47400"/>
                            </p:stCondLst>
                            <p:childTnLst>
                              <p:par>
                                <p:cTn id="319" presetID="23" presetClass="entr" presetSubtype="16" fill="hold" grpId="43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20" fill="hold"/>
                                        <p:tgtEl>
                                          <p:spTgt spid="5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1" dur="200" fill="hold"/>
                                        <p:tgtEl>
                                          <p:spTgt spid="5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2" dur="200" fill="hold"/>
                                        <p:tgtEl>
                                          <p:spTgt spid="5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3" fill="hold">
                      <p:stCondLst>
                        <p:cond delay="indefinite"/>
                      </p:stCondLst>
                      <p:childTnLst>
                        <p:par>
                          <p:cTn id="324" fill="hold">
                            <p:stCondLst>
                              <p:cond delay="0"/>
                            </p:stCondLst>
                            <p:childTnLst>
                              <p:par>
                                <p:cTn id="325" presetID="10" presetClass="entr" fill="hold" grpId="44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26" fill="hold"/>
                                        <p:tgtEl>
                                          <p:spTgt spid="4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7" dur="1000"/>
                                        <p:tgtEl>
                                          <p:spTgt spid="4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3" grpId="44" animBg="1" advAuto="0"/>
      <p:bldP spid="474" grpId="1" build="p" bldLvl="5" animBg="1" advAuto="0"/>
      <p:bldP spid="475" grpId="2" build="p" bldLvl="5" animBg="1" advAuto="0"/>
      <p:bldP spid="476" grpId="3" build="p" bldLvl="5" animBg="1" advAuto="0"/>
      <p:bldP spid="477" grpId="4" build="p" bldLvl="5" animBg="1" advAuto="0"/>
      <p:bldP spid="478" grpId="5" build="p" bldLvl="5" animBg="1" advAuto="0"/>
      <p:bldP spid="479" grpId="14" build="p" bldLvl="5" animBg="1" advAuto="0"/>
      <p:bldP spid="480" grpId="10" build="p" bldLvl="5" animBg="1" advAuto="0"/>
      <p:bldP spid="481" grpId="6" build="p" bldLvl="5" animBg="1" advAuto="0"/>
      <p:bldP spid="482" grpId="15" build="p" bldLvl="5" animBg="1" advAuto="0"/>
      <p:bldP spid="483" grpId="19" build="p" bldLvl="5" animBg="1" advAuto="0"/>
      <p:bldP spid="484" grpId="20" build="p" bldLvl="5" animBg="1" advAuto="0"/>
      <p:bldP spid="485" grpId="22" build="p" bldLvl="5" animBg="1" advAuto="0"/>
      <p:bldP spid="486" grpId="23" build="p" bldLvl="5" animBg="1" advAuto="0"/>
      <p:bldP spid="487" grpId="27" build="p" bldLvl="5" animBg="1" advAuto="0"/>
      <p:bldP spid="488" grpId="24" build="p" bldLvl="5" animBg="1" advAuto="0"/>
      <p:bldP spid="489" grpId="28" build="p" bldLvl="5" animBg="1" advAuto="0"/>
      <p:bldP spid="490" grpId="29" build="p" bldLvl="5" animBg="1" advAuto="0"/>
      <p:bldP spid="491" grpId="30" build="p" bldLvl="5" animBg="1" advAuto="0"/>
      <p:bldP spid="492" grpId="32" build="p" bldLvl="5" animBg="1" advAuto="0"/>
      <p:bldP spid="493" grpId="33" build="p" bldLvl="5" animBg="1" advAuto="0"/>
      <p:bldP spid="494" grpId="35" build="p" bldLvl="5" animBg="1" advAuto="0"/>
      <p:bldP spid="495" grpId="36" build="p" bldLvl="5" animBg="1" advAuto="0"/>
      <p:bldP spid="496" grpId="40" build="p" bldLvl="5" animBg="1" advAuto="0"/>
      <p:bldP spid="497" grpId="38" build="p" bldLvl="5" animBg="1" advAuto="0"/>
      <p:bldP spid="498" grpId="42" build="p" bldLvl="5" animBg="1" advAuto="0"/>
      <p:bldP spid="499" grpId="41" build="p" bldLvl="5" animBg="1" advAuto="0"/>
      <p:bldP spid="517" grpId="31" animBg="1" advAuto="0"/>
      <p:bldP spid="518" grpId="11" animBg="1" advAuto="0"/>
      <p:bldP spid="519" grpId="37" animBg="1" advAuto="0"/>
      <p:bldP spid="520" grpId="21" animBg="1" advAuto="0"/>
      <p:bldP spid="521" grpId="17" animBg="1" advAuto="0"/>
      <p:bldP spid="522" grpId="9" animBg="1" advAuto="0"/>
      <p:bldP spid="523" grpId="12" animBg="1" advAuto="0"/>
      <p:bldP spid="524" grpId="18" animBg="1" advAuto="0"/>
      <p:bldP spid="525" grpId="7" animBg="1" advAuto="0"/>
      <p:bldP spid="526" grpId="39" animBg="1" advAuto="0"/>
      <p:bldP spid="527" grpId="26" animBg="1" advAuto="0"/>
      <p:bldP spid="528" grpId="16" animBg="1" advAuto="0"/>
      <p:bldP spid="529" grpId="43" animBg="1" advAuto="0"/>
      <p:bldP spid="530" grpId="8" animBg="1" advAuto="0"/>
      <p:bldP spid="531" grpId="34" animBg="1" advAuto="0"/>
      <p:bldP spid="532" grpId="13" animBg="1" advAuto="0"/>
      <p:bldP spid="533" grpId="25" animBg="1" advAuto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5" name="Rectangle"/>
          <p:cNvSpPr/>
          <p:nvPr/>
        </p:nvSpPr>
        <p:spPr>
          <a:xfrm>
            <a:off x="1391099" y="354974"/>
            <a:ext cx="6361802" cy="758101"/>
          </a:xfrm>
          <a:prstGeom prst="rect">
            <a:avLst/>
          </a:prstGeom>
          <a:ln w="28575">
            <a:solidFill>
              <a:srgbClr val="FFE599"/>
            </a:solidFill>
          </a:ln>
          <a:effectLst>
            <a:outerShdw blurRad="406400" dist="19050" dir="5400000" rotWithShape="0">
              <a:srgbClr val="000000">
                <a:alpha val="50000"/>
              </a:srgbClr>
            </a:outerShdw>
          </a:effectLst>
        </p:spPr>
        <p:txBody>
          <a:bodyPr lIns="0" tIns="0" rIns="0" bIns="0" anchor="ctr"/>
          <a:lstStyle/>
          <a:p>
            <a:pPr algn="ctr">
              <a:defRPr sz="2000">
                <a:solidFill>
                  <a:srgbClr val="FFFFFF"/>
                </a:solidFill>
                <a:latin typeface="Nunito Sans Bold"/>
                <a:ea typeface="Nunito Sans Bold"/>
                <a:cs typeface="Nunito Sans Bold"/>
                <a:sym typeface="Nunito Sans Bold"/>
              </a:defRPr>
            </a:pPr>
            <a:endParaRPr/>
          </a:p>
        </p:txBody>
      </p:sp>
      <p:sp>
        <p:nvSpPr>
          <p:cNvPr id="536" name="Google Shape;311;p31"/>
          <p:cNvSpPr txBox="1"/>
          <p:nvPr/>
        </p:nvSpPr>
        <p:spPr>
          <a:xfrm>
            <a:off x="1391099" y="4032425"/>
            <a:ext cx="6361802" cy="589251"/>
          </a:xfrm>
          <a:prstGeom prst="rect">
            <a:avLst/>
          </a:prstGeom>
          <a:ln w="12700">
            <a:miter lim="400000"/>
          </a:ln>
          <a:effectLst>
            <a:outerShdw blurRad="406400" dist="19050" dir="54000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91424" tIns="91424" rIns="91424" bIns="91424" anchor="ctr">
            <a:spAutoFit/>
          </a:bodyPr>
          <a:lstStyle>
            <a:lvl1pPr algn="ctr">
              <a:defRPr sz="2400">
                <a:solidFill>
                  <a:srgbClr val="1FAAAD"/>
                </a:solidFill>
                <a:latin typeface="Nunito Sans Bold"/>
                <a:ea typeface="Nunito Sans Bold"/>
                <a:cs typeface="Nunito Sans Bold"/>
                <a:sym typeface="Nunito Sans Bold"/>
              </a:defRPr>
            </a:lvl1pPr>
          </a:lstStyle>
          <a:p>
            <a:r>
              <a:t>CHEMICAL ELEMENTS</a:t>
            </a:r>
          </a:p>
        </p:txBody>
      </p:sp>
      <p:sp>
        <p:nvSpPr>
          <p:cNvPr id="537" name="Z"/>
          <p:cNvSpPr txBox="1"/>
          <p:nvPr/>
        </p:nvSpPr>
        <p:spPr>
          <a:xfrm>
            <a:off x="1479296" y="562574"/>
            <a:ext cx="165609" cy="3429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0" tIns="0" rIns="0" bIns="0">
            <a:spAutoFit/>
          </a:bodyPr>
          <a:lstStyle>
            <a:lvl1pPr algn="ctr">
              <a:defRPr sz="2000">
                <a:solidFill>
                  <a:srgbClr val="FFFFFF"/>
                </a:solidFill>
                <a:latin typeface="Nunito Sans Bold"/>
                <a:ea typeface="Nunito Sans Bold"/>
                <a:cs typeface="Nunito Sans Bold"/>
                <a:sym typeface="Nunito Sans Bold"/>
              </a:defRPr>
            </a:lvl1pPr>
          </a:lstStyle>
          <a:p>
            <a:r>
              <a:t>Z</a:t>
            </a:r>
          </a:p>
        </p:txBody>
      </p:sp>
      <p:sp>
        <p:nvSpPr>
          <p:cNvPr id="538" name="Y"/>
          <p:cNvSpPr txBox="1"/>
          <p:nvPr/>
        </p:nvSpPr>
        <p:spPr>
          <a:xfrm>
            <a:off x="1734517" y="562574"/>
            <a:ext cx="170943" cy="3429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0" tIns="0" rIns="0" bIns="0">
            <a:spAutoFit/>
          </a:bodyPr>
          <a:lstStyle>
            <a:lvl1pPr algn="ctr">
              <a:defRPr sz="2000">
                <a:solidFill>
                  <a:srgbClr val="FFFFFF"/>
                </a:solidFill>
                <a:latin typeface="Nunito Sans Bold"/>
                <a:ea typeface="Nunito Sans Bold"/>
                <a:cs typeface="Nunito Sans Bold"/>
                <a:sym typeface="Nunito Sans Bold"/>
              </a:defRPr>
            </a:lvl1pPr>
          </a:lstStyle>
          <a:p>
            <a:r>
              <a:t>Y</a:t>
            </a:r>
          </a:p>
        </p:txBody>
      </p:sp>
      <p:sp>
        <p:nvSpPr>
          <p:cNvPr id="539" name="X"/>
          <p:cNvSpPr txBox="1"/>
          <p:nvPr/>
        </p:nvSpPr>
        <p:spPr>
          <a:xfrm>
            <a:off x="2009910" y="562574"/>
            <a:ext cx="165609" cy="3429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>
            <a:lvl1pPr algn="ctr">
              <a:defRPr sz="2000">
                <a:solidFill>
                  <a:srgbClr val="FFFFFF"/>
                </a:solidFill>
                <a:latin typeface="Nunito Sans Bold"/>
                <a:ea typeface="Nunito Sans Bold"/>
                <a:cs typeface="Nunito Sans Bold"/>
                <a:sym typeface="Nunito Sans Bold"/>
              </a:defRPr>
            </a:lvl1pPr>
          </a:lstStyle>
          <a:p>
            <a:r>
              <a:t>X</a:t>
            </a:r>
          </a:p>
        </p:txBody>
      </p:sp>
      <p:sp>
        <p:nvSpPr>
          <p:cNvPr id="540" name="W"/>
          <p:cNvSpPr txBox="1"/>
          <p:nvPr/>
        </p:nvSpPr>
        <p:spPr>
          <a:xfrm>
            <a:off x="2254568" y="562574"/>
            <a:ext cx="294641" cy="3429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0" tIns="0" rIns="0" bIns="0">
            <a:spAutoFit/>
          </a:bodyPr>
          <a:lstStyle>
            <a:lvl1pPr algn="ctr">
              <a:defRPr sz="2000">
                <a:solidFill>
                  <a:srgbClr val="FFFFFF"/>
                </a:solidFill>
                <a:latin typeface="Nunito Sans Bold"/>
                <a:ea typeface="Nunito Sans Bold"/>
                <a:cs typeface="Nunito Sans Bold"/>
                <a:sym typeface="Nunito Sans Bold"/>
              </a:defRPr>
            </a:lvl1pPr>
          </a:lstStyle>
          <a:p>
            <a:r>
              <a:t>W</a:t>
            </a:r>
          </a:p>
        </p:txBody>
      </p:sp>
      <p:sp>
        <p:nvSpPr>
          <p:cNvPr id="541" name="V"/>
          <p:cNvSpPr txBox="1"/>
          <p:nvPr/>
        </p:nvSpPr>
        <p:spPr>
          <a:xfrm>
            <a:off x="2615558" y="562574"/>
            <a:ext cx="194057" cy="3429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0" tIns="0" rIns="0" bIns="0">
            <a:spAutoFit/>
          </a:bodyPr>
          <a:lstStyle>
            <a:lvl1pPr algn="ctr">
              <a:defRPr sz="2000">
                <a:solidFill>
                  <a:srgbClr val="FFFFFF"/>
                </a:solidFill>
                <a:latin typeface="Nunito Sans Bold"/>
                <a:ea typeface="Nunito Sans Bold"/>
                <a:cs typeface="Nunito Sans Bold"/>
                <a:sym typeface="Nunito Sans Bold"/>
              </a:defRPr>
            </a:lvl1pPr>
          </a:lstStyle>
          <a:p>
            <a:r>
              <a:t>V</a:t>
            </a:r>
          </a:p>
        </p:txBody>
      </p:sp>
      <p:sp>
        <p:nvSpPr>
          <p:cNvPr id="542" name="S"/>
          <p:cNvSpPr txBox="1"/>
          <p:nvPr/>
        </p:nvSpPr>
        <p:spPr>
          <a:xfrm>
            <a:off x="3383062" y="562574"/>
            <a:ext cx="174753" cy="3429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0" tIns="0" rIns="0" bIns="0">
            <a:spAutoFit/>
          </a:bodyPr>
          <a:lstStyle>
            <a:lvl1pPr algn="ctr">
              <a:defRPr sz="2000">
                <a:solidFill>
                  <a:srgbClr val="FFFFFF"/>
                </a:solidFill>
                <a:latin typeface="Nunito Sans Bold"/>
                <a:ea typeface="Nunito Sans Bold"/>
                <a:cs typeface="Nunito Sans Bold"/>
                <a:sym typeface="Nunito Sans Bold"/>
              </a:defRPr>
            </a:lvl1pPr>
          </a:lstStyle>
          <a:p>
            <a:r>
              <a:t>S</a:t>
            </a:r>
          </a:p>
        </p:txBody>
      </p:sp>
      <p:sp>
        <p:nvSpPr>
          <p:cNvPr id="543" name="T"/>
          <p:cNvSpPr txBox="1"/>
          <p:nvPr/>
        </p:nvSpPr>
        <p:spPr>
          <a:xfrm>
            <a:off x="3148309" y="562574"/>
            <a:ext cx="168403" cy="3429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0" tIns="0" rIns="0" bIns="0">
            <a:spAutoFit/>
          </a:bodyPr>
          <a:lstStyle>
            <a:lvl1pPr algn="ctr">
              <a:defRPr sz="2000">
                <a:solidFill>
                  <a:srgbClr val="FFFFFF"/>
                </a:solidFill>
                <a:latin typeface="Nunito Sans Bold"/>
                <a:ea typeface="Nunito Sans Bold"/>
                <a:cs typeface="Nunito Sans Bold"/>
                <a:sym typeface="Nunito Sans Bold"/>
              </a:defRPr>
            </a:lvl1pPr>
          </a:lstStyle>
          <a:p>
            <a:r>
              <a:t>T</a:t>
            </a:r>
          </a:p>
        </p:txBody>
      </p:sp>
      <p:sp>
        <p:nvSpPr>
          <p:cNvPr id="544" name="U"/>
          <p:cNvSpPr txBox="1"/>
          <p:nvPr/>
        </p:nvSpPr>
        <p:spPr>
          <a:xfrm>
            <a:off x="2888665" y="562574"/>
            <a:ext cx="198883" cy="3429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0" tIns="0" rIns="0" bIns="0">
            <a:spAutoFit/>
          </a:bodyPr>
          <a:lstStyle>
            <a:lvl1pPr algn="ctr">
              <a:defRPr sz="2000">
                <a:solidFill>
                  <a:srgbClr val="FFFFFF"/>
                </a:solidFill>
                <a:latin typeface="Nunito Sans Bold"/>
                <a:ea typeface="Nunito Sans Bold"/>
                <a:cs typeface="Nunito Sans Bold"/>
                <a:sym typeface="Nunito Sans Bold"/>
              </a:defRPr>
            </a:lvl1pPr>
          </a:lstStyle>
          <a:p>
            <a:r>
              <a:t>U</a:t>
            </a:r>
          </a:p>
        </p:txBody>
      </p:sp>
      <p:sp>
        <p:nvSpPr>
          <p:cNvPr id="545" name="R"/>
          <p:cNvSpPr txBox="1"/>
          <p:nvPr/>
        </p:nvSpPr>
        <p:spPr>
          <a:xfrm>
            <a:off x="3618576" y="562574"/>
            <a:ext cx="189231" cy="3429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0" tIns="0" rIns="0" bIns="0">
            <a:spAutoFit/>
          </a:bodyPr>
          <a:lstStyle>
            <a:lvl1pPr algn="ctr">
              <a:defRPr sz="2000">
                <a:solidFill>
                  <a:srgbClr val="FFFFFF"/>
                </a:solidFill>
                <a:latin typeface="Nunito Sans Bold"/>
                <a:ea typeface="Nunito Sans Bold"/>
                <a:cs typeface="Nunito Sans Bold"/>
                <a:sym typeface="Nunito Sans Bold"/>
              </a:defRPr>
            </a:lvl1pPr>
          </a:lstStyle>
          <a:p>
            <a:r>
              <a:t>R</a:t>
            </a:r>
          </a:p>
        </p:txBody>
      </p:sp>
      <p:sp>
        <p:nvSpPr>
          <p:cNvPr id="546" name="Q"/>
          <p:cNvSpPr txBox="1"/>
          <p:nvPr/>
        </p:nvSpPr>
        <p:spPr>
          <a:xfrm>
            <a:off x="3868569" y="562574"/>
            <a:ext cx="210567" cy="3429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0" tIns="0" rIns="0" bIns="0">
            <a:spAutoFit/>
          </a:bodyPr>
          <a:lstStyle>
            <a:lvl1pPr algn="ctr">
              <a:defRPr sz="2000">
                <a:solidFill>
                  <a:srgbClr val="FFFFFF"/>
                </a:solidFill>
                <a:latin typeface="Nunito Sans Bold"/>
                <a:ea typeface="Nunito Sans Bold"/>
                <a:cs typeface="Nunito Sans Bold"/>
                <a:sym typeface="Nunito Sans Bold"/>
              </a:defRPr>
            </a:lvl1pPr>
          </a:lstStyle>
          <a:p>
            <a:r>
              <a:t>Q</a:t>
            </a:r>
          </a:p>
        </p:txBody>
      </p:sp>
      <p:sp>
        <p:nvSpPr>
          <p:cNvPr id="547" name="P"/>
          <p:cNvSpPr txBox="1"/>
          <p:nvPr/>
        </p:nvSpPr>
        <p:spPr>
          <a:xfrm>
            <a:off x="4139897" y="562574"/>
            <a:ext cx="180341" cy="3429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0" tIns="0" rIns="0" bIns="0">
            <a:spAutoFit/>
          </a:bodyPr>
          <a:lstStyle>
            <a:lvl1pPr algn="ctr">
              <a:defRPr sz="2000">
                <a:solidFill>
                  <a:srgbClr val="FFFFFF"/>
                </a:solidFill>
                <a:latin typeface="Nunito Sans Bold"/>
                <a:ea typeface="Nunito Sans Bold"/>
                <a:cs typeface="Nunito Sans Bold"/>
                <a:sym typeface="Nunito Sans Bold"/>
              </a:defRPr>
            </a:lvl1pPr>
          </a:lstStyle>
          <a:p>
            <a:r>
              <a:t>P</a:t>
            </a:r>
          </a:p>
        </p:txBody>
      </p:sp>
      <p:sp>
        <p:nvSpPr>
          <p:cNvPr id="548" name="O"/>
          <p:cNvSpPr txBox="1"/>
          <p:nvPr/>
        </p:nvSpPr>
        <p:spPr>
          <a:xfrm>
            <a:off x="4380999" y="562574"/>
            <a:ext cx="210567" cy="3429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0" tIns="0" rIns="0" bIns="0">
            <a:spAutoFit/>
          </a:bodyPr>
          <a:lstStyle>
            <a:lvl1pPr algn="ctr">
              <a:defRPr sz="2000">
                <a:solidFill>
                  <a:srgbClr val="FFFFFF"/>
                </a:solidFill>
                <a:latin typeface="Nunito Sans Bold"/>
                <a:ea typeface="Nunito Sans Bold"/>
                <a:cs typeface="Nunito Sans Bold"/>
                <a:sym typeface="Nunito Sans Bold"/>
              </a:defRPr>
            </a:lvl1pPr>
          </a:lstStyle>
          <a:p>
            <a:r>
              <a:t>O</a:t>
            </a:r>
          </a:p>
        </p:txBody>
      </p:sp>
      <p:sp>
        <p:nvSpPr>
          <p:cNvPr id="549" name="N"/>
          <p:cNvSpPr txBox="1"/>
          <p:nvPr/>
        </p:nvSpPr>
        <p:spPr>
          <a:xfrm>
            <a:off x="4652328" y="562574"/>
            <a:ext cx="202439" cy="3429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0" tIns="0" rIns="0" bIns="0">
            <a:spAutoFit/>
          </a:bodyPr>
          <a:lstStyle>
            <a:lvl1pPr algn="ctr">
              <a:defRPr sz="2000">
                <a:solidFill>
                  <a:srgbClr val="FFFFFF"/>
                </a:solidFill>
                <a:latin typeface="Nunito Sans Bold"/>
                <a:ea typeface="Nunito Sans Bold"/>
                <a:cs typeface="Nunito Sans Bold"/>
                <a:sym typeface="Nunito Sans Bold"/>
              </a:defRPr>
            </a:lvl1pPr>
          </a:lstStyle>
          <a:p>
            <a:r>
              <a:t>N</a:t>
            </a:r>
          </a:p>
        </p:txBody>
      </p:sp>
      <p:sp>
        <p:nvSpPr>
          <p:cNvPr id="550" name="L"/>
          <p:cNvSpPr txBox="1"/>
          <p:nvPr/>
        </p:nvSpPr>
        <p:spPr>
          <a:xfrm>
            <a:off x="5158673" y="562574"/>
            <a:ext cx="153671" cy="3429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0" tIns="0" rIns="0" bIns="0">
            <a:spAutoFit/>
          </a:bodyPr>
          <a:lstStyle>
            <a:lvl1pPr algn="ctr">
              <a:defRPr sz="2000">
                <a:solidFill>
                  <a:srgbClr val="FFFFFF"/>
                </a:solidFill>
                <a:latin typeface="Nunito Sans Bold"/>
                <a:ea typeface="Nunito Sans Bold"/>
                <a:cs typeface="Nunito Sans Bold"/>
                <a:sym typeface="Nunito Sans Bold"/>
              </a:defRPr>
            </a:lvl1pPr>
          </a:lstStyle>
          <a:p>
            <a:r>
              <a:t>L</a:t>
            </a:r>
          </a:p>
        </p:txBody>
      </p:sp>
      <p:sp>
        <p:nvSpPr>
          <p:cNvPr id="551" name="M"/>
          <p:cNvSpPr txBox="1"/>
          <p:nvPr/>
        </p:nvSpPr>
        <p:spPr>
          <a:xfrm>
            <a:off x="4893430" y="562574"/>
            <a:ext cx="226315" cy="3429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0" tIns="0" rIns="0" bIns="0">
            <a:spAutoFit/>
          </a:bodyPr>
          <a:lstStyle>
            <a:lvl1pPr algn="ctr">
              <a:defRPr sz="2000">
                <a:solidFill>
                  <a:srgbClr val="FFFFFF"/>
                </a:solidFill>
                <a:latin typeface="Nunito Sans Bold"/>
                <a:ea typeface="Nunito Sans Bold"/>
                <a:cs typeface="Nunito Sans Bold"/>
                <a:sym typeface="Nunito Sans Bold"/>
              </a:defRPr>
            </a:lvl1pPr>
          </a:lstStyle>
          <a:p>
            <a:r>
              <a:t>M</a:t>
            </a:r>
          </a:p>
        </p:txBody>
      </p:sp>
      <p:sp>
        <p:nvSpPr>
          <p:cNvPr id="552" name="K"/>
          <p:cNvSpPr txBox="1"/>
          <p:nvPr/>
        </p:nvSpPr>
        <p:spPr>
          <a:xfrm>
            <a:off x="5351007" y="562574"/>
            <a:ext cx="180341" cy="3429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0" tIns="0" rIns="0" bIns="0">
            <a:spAutoFit/>
          </a:bodyPr>
          <a:lstStyle>
            <a:lvl1pPr algn="ctr">
              <a:defRPr sz="2000">
                <a:solidFill>
                  <a:srgbClr val="FFFFFF"/>
                </a:solidFill>
                <a:latin typeface="Nunito Sans Bold"/>
                <a:ea typeface="Nunito Sans Bold"/>
                <a:cs typeface="Nunito Sans Bold"/>
                <a:sym typeface="Nunito Sans Bold"/>
              </a:defRPr>
            </a:lvl1pPr>
          </a:lstStyle>
          <a:p>
            <a:r>
              <a:t>K</a:t>
            </a:r>
          </a:p>
        </p:txBody>
      </p:sp>
      <p:sp>
        <p:nvSpPr>
          <p:cNvPr id="553" name="J"/>
          <p:cNvSpPr txBox="1"/>
          <p:nvPr/>
        </p:nvSpPr>
        <p:spPr>
          <a:xfrm>
            <a:off x="5570012" y="562574"/>
            <a:ext cx="127001" cy="3429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0" tIns="0" rIns="0" bIns="0">
            <a:spAutoFit/>
          </a:bodyPr>
          <a:lstStyle>
            <a:lvl1pPr algn="ctr">
              <a:defRPr sz="2000">
                <a:solidFill>
                  <a:srgbClr val="FFFFFF"/>
                </a:solidFill>
                <a:latin typeface="Nunito Sans Bold"/>
                <a:ea typeface="Nunito Sans Bold"/>
                <a:cs typeface="Nunito Sans Bold"/>
                <a:sym typeface="Nunito Sans Bold"/>
              </a:defRPr>
            </a:lvl1pPr>
          </a:lstStyle>
          <a:p>
            <a:r>
              <a:t>J</a:t>
            </a:r>
          </a:p>
        </p:txBody>
      </p:sp>
      <p:sp>
        <p:nvSpPr>
          <p:cNvPr id="554" name="I"/>
          <p:cNvSpPr txBox="1"/>
          <p:nvPr/>
        </p:nvSpPr>
        <p:spPr>
          <a:xfrm>
            <a:off x="5718602" y="562574"/>
            <a:ext cx="127001" cy="3429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0" tIns="0" rIns="0" bIns="0">
            <a:spAutoFit/>
          </a:bodyPr>
          <a:lstStyle>
            <a:lvl1pPr algn="ctr">
              <a:defRPr sz="2000">
                <a:solidFill>
                  <a:srgbClr val="FFFFFF"/>
                </a:solidFill>
                <a:latin typeface="Nunito Sans Bold"/>
                <a:ea typeface="Nunito Sans Bold"/>
                <a:cs typeface="Nunito Sans Bold"/>
                <a:sym typeface="Nunito Sans Bold"/>
              </a:defRPr>
            </a:lvl1pPr>
          </a:lstStyle>
          <a:p>
            <a:r>
              <a:t>I</a:t>
            </a:r>
          </a:p>
        </p:txBody>
      </p:sp>
      <p:sp>
        <p:nvSpPr>
          <p:cNvPr id="555" name="H"/>
          <p:cNvSpPr txBox="1"/>
          <p:nvPr/>
        </p:nvSpPr>
        <p:spPr>
          <a:xfrm>
            <a:off x="5873852" y="562574"/>
            <a:ext cx="207265" cy="3429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0" tIns="0" rIns="0" bIns="0">
            <a:spAutoFit/>
          </a:bodyPr>
          <a:lstStyle>
            <a:lvl1pPr algn="ctr">
              <a:defRPr sz="2000">
                <a:solidFill>
                  <a:srgbClr val="FFFFFF"/>
                </a:solidFill>
                <a:latin typeface="Nunito Sans Bold"/>
                <a:ea typeface="Nunito Sans Bold"/>
                <a:cs typeface="Nunito Sans Bold"/>
                <a:sym typeface="Nunito Sans Bold"/>
              </a:defRPr>
            </a:lvl1pPr>
          </a:lstStyle>
          <a:p>
            <a:r>
              <a:t>H</a:t>
            </a:r>
          </a:p>
        </p:txBody>
      </p:sp>
      <p:sp>
        <p:nvSpPr>
          <p:cNvPr id="556" name="G"/>
          <p:cNvSpPr txBox="1"/>
          <p:nvPr/>
        </p:nvSpPr>
        <p:spPr>
          <a:xfrm>
            <a:off x="6122067" y="562574"/>
            <a:ext cx="198883" cy="3429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0" tIns="0" rIns="0" bIns="0">
            <a:spAutoFit/>
          </a:bodyPr>
          <a:lstStyle>
            <a:lvl1pPr algn="ctr">
              <a:defRPr sz="2000">
                <a:solidFill>
                  <a:srgbClr val="FFFFFF"/>
                </a:solidFill>
                <a:latin typeface="Nunito Sans Bold"/>
                <a:ea typeface="Nunito Sans Bold"/>
                <a:cs typeface="Nunito Sans Bold"/>
                <a:sym typeface="Nunito Sans Bold"/>
              </a:defRPr>
            </a:lvl1pPr>
          </a:lstStyle>
          <a:p>
            <a:r>
              <a:t>G</a:t>
            </a:r>
          </a:p>
        </p:txBody>
      </p:sp>
      <p:sp>
        <p:nvSpPr>
          <p:cNvPr id="557" name="F"/>
          <p:cNvSpPr txBox="1"/>
          <p:nvPr/>
        </p:nvSpPr>
        <p:spPr>
          <a:xfrm>
            <a:off x="6357205" y="562574"/>
            <a:ext cx="156465" cy="3429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0" tIns="0" rIns="0" bIns="0">
            <a:spAutoFit/>
          </a:bodyPr>
          <a:lstStyle>
            <a:lvl1pPr algn="ctr">
              <a:defRPr sz="2000">
                <a:solidFill>
                  <a:srgbClr val="FFFFFF"/>
                </a:solidFill>
                <a:latin typeface="Nunito Sans Bold"/>
                <a:ea typeface="Nunito Sans Bold"/>
                <a:cs typeface="Nunito Sans Bold"/>
                <a:sym typeface="Nunito Sans Bold"/>
              </a:defRPr>
            </a:lvl1pPr>
          </a:lstStyle>
          <a:p>
            <a:r>
              <a:t>F</a:t>
            </a:r>
          </a:p>
        </p:txBody>
      </p:sp>
      <p:sp>
        <p:nvSpPr>
          <p:cNvPr id="558" name="E"/>
          <p:cNvSpPr txBox="1"/>
          <p:nvPr/>
        </p:nvSpPr>
        <p:spPr>
          <a:xfrm>
            <a:off x="6552334" y="562574"/>
            <a:ext cx="162307" cy="3429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0" tIns="0" rIns="0" bIns="0">
            <a:spAutoFit/>
          </a:bodyPr>
          <a:lstStyle>
            <a:lvl1pPr algn="ctr">
              <a:defRPr sz="2000">
                <a:solidFill>
                  <a:srgbClr val="FFFFFF"/>
                </a:solidFill>
                <a:latin typeface="Nunito Sans Bold"/>
                <a:ea typeface="Nunito Sans Bold"/>
                <a:cs typeface="Nunito Sans Bold"/>
                <a:sym typeface="Nunito Sans Bold"/>
              </a:defRPr>
            </a:lvl1pPr>
          </a:lstStyle>
          <a:p>
            <a:r>
              <a:t>E</a:t>
            </a:r>
          </a:p>
        </p:txBody>
      </p:sp>
      <p:sp>
        <p:nvSpPr>
          <p:cNvPr id="559" name="C"/>
          <p:cNvSpPr txBox="1"/>
          <p:nvPr/>
        </p:nvSpPr>
        <p:spPr>
          <a:xfrm>
            <a:off x="7006030" y="562574"/>
            <a:ext cx="184913" cy="3429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0" tIns="0" rIns="0" bIns="0">
            <a:spAutoFit/>
          </a:bodyPr>
          <a:lstStyle>
            <a:lvl1pPr algn="ctr">
              <a:defRPr sz="2000">
                <a:solidFill>
                  <a:srgbClr val="FFFFFF"/>
                </a:solidFill>
                <a:latin typeface="Nunito Sans Bold"/>
                <a:ea typeface="Nunito Sans Bold"/>
                <a:cs typeface="Nunito Sans Bold"/>
                <a:sym typeface="Nunito Sans Bold"/>
              </a:defRPr>
            </a:lvl1pPr>
          </a:lstStyle>
          <a:p>
            <a:r>
              <a:t>C</a:t>
            </a:r>
          </a:p>
        </p:txBody>
      </p:sp>
      <p:sp>
        <p:nvSpPr>
          <p:cNvPr id="560" name="D"/>
          <p:cNvSpPr txBox="1"/>
          <p:nvPr/>
        </p:nvSpPr>
        <p:spPr>
          <a:xfrm>
            <a:off x="6775501" y="562574"/>
            <a:ext cx="204217" cy="3429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0" tIns="0" rIns="0" bIns="0">
            <a:spAutoFit/>
          </a:bodyPr>
          <a:lstStyle>
            <a:lvl1pPr algn="ctr">
              <a:defRPr sz="2000">
                <a:solidFill>
                  <a:srgbClr val="FFFFFF"/>
                </a:solidFill>
                <a:latin typeface="Nunito Sans Bold"/>
                <a:ea typeface="Nunito Sans Bold"/>
                <a:cs typeface="Nunito Sans Bold"/>
                <a:sym typeface="Nunito Sans Bold"/>
              </a:defRPr>
            </a:lvl1pPr>
          </a:lstStyle>
          <a:p>
            <a:r>
              <a:t>D</a:t>
            </a:r>
          </a:p>
        </p:txBody>
      </p:sp>
      <p:sp>
        <p:nvSpPr>
          <p:cNvPr id="561" name="A"/>
          <p:cNvSpPr txBox="1"/>
          <p:nvPr/>
        </p:nvSpPr>
        <p:spPr>
          <a:xfrm>
            <a:off x="7459670" y="562574"/>
            <a:ext cx="201169" cy="3429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0" tIns="0" rIns="0" bIns="0">
            <a:spAutoFit/>
          </a:bodyPr>
          <a:lstStyle>
            <a:lvl1pPr algn="ctr">
              <a:defRPr sz="2000">
                <a:solidFill>
                  <a:srgbClr val="FFFFFF"/>
                </a:solidFill>
                <a:latin typeface="Nunito Sans Bold"/>
                <a:ea typeface="Nunito Sans Bold"/>
                <a:cs typeface="Nunito Sans Bold"/>
                <a:sym typeface="Nunito Sans Bold"/>
              </a:defRPr>
            </a:lvl1pPr>
          </a:lstStyle>
          <a:p>
            <a:r>
              <a:t>A</a:t>
            </a:r>
          </a:p>
        </p:txBody>
      </p:sp>
      <p:sp>
        <p:nvSpPr>
          <p:cNvPr id="562" name="B"/>
          <p:cNvSpPr txBox="1"/>
          <p:nvPr/>
        </p:nvSpPr>
        <p:spPr>
          <a:xfrm>
            <a:off x="7218567" y="562574"/>
            <a:ext cx="186183" cy="3429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0" tIns="0" rIns="0" bIns="0">
            <a:spAutoFit/>
          </a:bodyPr>
          <a:lstStyle>
            <a:lvl1pPr algn="ctr">
              <a:defRPr sz="2000">
                <a:solidFill>
                  <a:srgbClr val="FFFFFF"/>
                </a:solidFill>
                <a:latin typeface="Nunito Sans Bold"/>
                <a:ea typeface="Nunito Sans Bold"/>
                <a:cs typeface="Nunito Sans Bold"/>
                <a:sym typeface="Nunito Sans Bold"/>
              </a:defRPr>
            </a:lvl1pPr>
          </a:lstStyle>
          <a:p>
            <a:r>
              <a:t>B</a:t>
            </a:r>
          </a:p>
        </p:txBody>
      </p:sp>
      <p:sp>
        <p:nvSpPr>
          <p:cNvPr id="563" name="Square"/>
          <p:cNvSpPr/>
          <p:nvPr/>
        </p:nvSpPr>
        <p:spPr>
          <a:xfrm>
            <a:off x="3938770" y="2427777"/>
            <a:ext cx="508818" cy="508079"/>
          </a:xfrm>
          <a:prstGeom prst="rect">
            <a:avLst/>
          </a:prstGeom>
          <a:ln w="28575">
            <a:solidFill>
              <a:srgbClr val="FFE599"/>
            </a:solidFill>
          </a:ln>
          <a:effectLst>
            <a:outerShdw blurRad="406400" dist="19050" dir="5400000" rotWithShape="0">
              <a:srgbClr val="000000">
                <a:alpha val="50000"/>
              </a:srgbClr>
            </a:outerShdw>
          </a:effectLst>
        </p:spPr>
        <p:txBody>
          <a:bodyPr lIns="0" tIns="0" rIns="0" bIns="0" anchor="ctr"/>
          <a:lstStyle/>
          <a:p>
            <a:pPr algn="ctr">
              <a:defRPr sz="2000">
                <a:solidFill>
                  <a:srgbClr val="FFFFFF"/>
                </a:solidFill>
                <a:latin typeface="Nunito Sans Bold"/>
                <a:ea typeface="Nunito Sans Bold"/>
                <a:cs typeface="Nunito Sans Bold"/>
                <a:sym typeface="Nunito Sans Bold"/>
              </a:defRPr>
            </a:pPr>
            <a:endParaRPr/>
          </a:p>
        </p:txBody>
      </p:sp>
      <p:sp>
        <p:nvSpPr>
          <p:cNvPr id="564" name="Square"/>
          <p:cNvSpPr/>
          <p:nvPr/>
        </p:nvSpPr>
        <p:spPr>
          <a:xfrm>
            <a:off x="4682328" y="3282910"/>
            <a:ext cx="508819" cy="508079"/>
          </a:xfrm>
          <a:prstGeom prst="rect">
            <a:avLst/>
          </a:prstGeom>
          <a:ln w="28575">
            <a:solidFill>
              <a:srgbClr val="FFE599"/>
            </a:solidFill>
          </a:ln>
          <a:effectLst>
            <a:outerShdw blurRad="406400" dist="19050" dir="5400000" rotWithShape="0">
              <a:srgbClr val="000000">
                <a:alpha val="50000"/>
              </a:srgbClr>
            </a:outerShdw>
          </a:effectLst>
        </p:spPr>
        <p:txBody>
          <a:bodyPr lIns="0" tIns="0" rIns="0" bIns="0" anchor="ctr"/>
          <a:lstStyle/>
          <a:p>
            <a:pPr algn="ctr">
              <a:defRPr sz="2000">
                <a:solidFill>
                  <a:srgbClr val="FFFFFF"/>
                </a:solidFill>
                <a:latin typeface="Nunito Sans Bold"/>
                <a:ea typeface="Nunito Sans Bold"/>
                <a:cs typeface="Nunito Sans Bold"/>
                <a:sym typeface="Nunito Sans Bold"/>
              </a:defRPr>
            </a:pPr>
            <a:endParaRPr/>
          </a:p>
        </p:txBody>
      </p:sp>
      <p:sp>
        <p:nvSpPr>
          <p:cNvPr id="565" name="Square"/>
          <p:cNvSpPr/>
          <p:nvPr/>
        </p:nvSpPr>
        <p:spPr>
          <a:xfrm>
            <a:off x="5350208" y="3282910"/>
            <a:ext cx="508819" cy="508079"/>
          </a:xfrm>
          <a:prstGeom prst="rect">
            <a:avLst/>
          </a:prstGeom>
          <a:ln w="28575">
            <a:solidFill>
              <a:srgbClr val="FFE599"/>
            </a:solidFill>
          </a:ln>
          <a:effectLst>
            <a:outerShdw blurRad="406400" dist="19050" dir="5400000" rotWithShape="0">
              <a:srgbClr val="000000">
                <a:alpha val="50000"/>
              </a:srgbClr>
            </a:outerShdw>
          </a:effectLst>
        </p:spPr>
        <p:txBody>
          <a:bodyPr lIns="0" tIns="0" rIns="0" bIns="0" anchor="ctr"/>
          <a:lstStyle/>
          <a:p>
            <a:pPr algn="ctr">
              <a:defRPr sz="2000">
                <a:solidFill>
                  <a:srgbClr val="FFFFFF"/>
                </a:solidFill>
                <a:latin typeface="Nunito Sans Bold"/>
                <a:ea typeface="Nunito Sans Bold"/>
                <a:cs typeface="Nunito Sans Bold"/>
                <a:sym typeface="Nunito Sans Bold"/>
              </a:defRPr>
            </a:pPr>
            <a:endParaRPr/>
          </a:p>
        </p:txBody>
      </p:sp>
      <p:sp>
        <p:nvSpPr>
          <p:cNvPr id="566" name="Square"/>
          <p:cNvSpPr/>
          <p:nvPr/>
        </p:nvSpPr>
        <p:spPr>
          <a:xfrm>
            <a:off x="3283834" y="3282910"/>
            <a:ext cx="508819" cy="508079"/>
          </a:xfrm>
          <a:prstGeom prst="rect">
            <a:avLst/>
          </a:prstGeom>
          <a:ln w="28575">
            <a:solidFill>
              <a:srgbClr val="FFE599"/>
            </a:solidFill>
          </a:ln>
          <a:effectLst>
            <a:outerShdw blurRad="406400" dist="19050" dir="5400000" rotWithShape="0">
              <a:srgbClr val="000000">
                <a:alpha val="50000"/>
              </a:srgbClr>
            </a:outerShdw>
          </a:effectLst>
        </p:spPr>
        <p:txBody>
          <a:bodyPr lIns="0" tIns="0" rIns="0" bIns="0" anchor="ctr"/>
          <a:lstStyle/>
          <a:p>
            <a:pPr algn="ctr">
              <a:defRPr sz="2000">
                <a:solidFill>
                  <a:srgbClr val="FFFFFF"/>
                </a:solidFill>
                <a:latin typeface="Nunito Sans Bold"/>
                <a:ea typeface="Nunito Sans Bold"/>
                <a:cs typeface="Nunito Sans Bold"/>
                <a:sym typeface="Nunito Sans Bold"/>
              </a:defRPr>
            </a:pPr>
            <a:endParaRPr/>
          </a:p>
        </p:txBody>
      </p:sp>
      <p:sp>
        <p:nvSpPr>
          <p:cNvPr id="567" name="Square"/>
          <p:cNvSpPr/>
          <p:nvPr/>
        </p:nvSpPr>
        <p:spPr>
          <a:xfrm>
            <a:off x="3983081" y="3282910"/>
            <a:ext cx="508819" cy="508079"/>
          </a:xfrm>
          <a:prstGeom prst="rect">
            <a:avLst/>
          </a:prstGeom>
          <a:ln w="28575">
            <a:solidFill>
              <a:srgbClr val="FFE599"/>
            </a:solidFill>
          </a:ln>
          <a:effectLst>
            <a:outerShdw blurRad="406400" dist="19050" dir="5400000" rotWithShape="0">
              <a:srgbClr val="000000">
                <a:alpha val="50000"/>
              </a:srgbClr>
            </a:outerShdw>
          </a:effectLst>
        </p:spPr>
        <p:txBody>
          <a:bodyPr lIns="0" tIns="0" rIns="0" bIns="0" anchor="ctr"/>
          <a:lstStyle/>
          <a:p>
            <a:pPr algn="ctr">
              <a:defRPr sz="2000">
                <a:solidFill>
                  <a:srgbClr val="FFFFFF"/>
                </a:solidFill>
                <a:latin typeface="Nunito Sans Bold"/>
                <a:ea typeface="Nunito Sans Bold"/>
                <a:cs typeface="Nunito Sans Bold"/>
                <a:sym typeface="Nunito Sans Bold"/>
              </a:defRPr>
            </a:pPr>
            <a:endParaRPr/>
          </a:p>
        </p:txBody>
      </p:sp>
      <p:sp>
        <p:nvSpPr>
          <p:cNvPr id="568" name="Square"/>
          <p:cNvSpPr/>
          <p:nvPr/>
        </p:nvSpPr>
        <p:spPr>
          <a:xfrm>
            <a:off x="3945502" y="1586931"/>
            <a:ext cx="508818" cy="508079"/>
          </a:xfrm>
          <a:prstGeom prst="rect">
            <a:avLst/>
          </a:prstGeom>
          <a:ln w="28575">
            <a:solidFill>
              <a:srgbClr val="FFE599"/>
            </a:solidFill>
          </a:ln>
          <a:effectLst>
            <a:outerShdw blurRad="406400" dist="19050" dir="5400000" rotWithShape="0">
              <a:srgbClr val="000000">
                <a:alpha val="50000"/>
              </a:srgbClr>
            </a:outerShdw>
          </a:effectLst>
        </p:spPr>
        <p:txBody>
          <a:bodyPr lIns="0" tIns="0" rIns="0" bIns="0" anchor="ctr"/>
          <a:lstStyle/>
          <a:p>
            <a:pPr algn="ctr">
              <a:defRPr sz="2000">
                <a:solidFill>
                  <a:srgbClr val="FFFFFF"/>
                </a:solidFill>
                <a:latin typeface="Nunito Sans Bold"/>
                <a:ea typeface="Nunito Sans Bold"/>
                <a:cs typeface="Nunito Sans Bold"/>
                <a:sym typeface="Nunito Sans Bold"/>
              </a:defRPr>
            </a:pPr>
            <a:endParaRPr/>
          </a:p>
        </p:txBody>
      </p:sp>
      <p:sp>
        <p:nvSpPr>
          <p:cNvPr id="569" name="Square"/>
          <p:cNvSpPr/>
          <p:nvPr/>
        </p:nvSpPr>
        <p:spPr>
          <a:xfrm>
            <a:off x="4690211" y="1586931"/>
            <a:ext cx="508819" cy="508079"/>
          </a:xfrm>
          <a:prstGeom prst="rect">
            <a:avLst/>
          </a:prstGeom>
          <a:ln w="28575">
            <a:solidFill>
              <a:srgbClr val="FFE599"/>
            </a:solidFill>
          </a:ln>
          <a:effectLst>
            <a:outerShdw blurRad="406400" dist="19050" dir="5400000" rotWithShape="0">
              <a:srgbClr val="000000">
                <a:alpha val="50000"/>
              </a:srgbClr>
            </a:outerShdw>
          </a:effectLst>
        </p:spPr>
        <p:txBody>
          <a:bodyPr lIns="0" tIns="0" rIns="0" bIns="0" anchor="ctr"/>
          <a:lstStyle/>
          <a:p>
            <a:pPr algn="ctr">
              <a:defRPr sz="2000">
                <a:solidFill>
                  <a:srgbClr val="FFFFFF"/>
                </a:solidFill>
                <a:latin typeface="Nunito Sans Bold"/>
                <a:ea typeface="Nunito Sans Bold"/>
                <a:cs typeface="Nunito Sans Bold"/>
                <a:sym typeface="Nunito Sans Bold"/>
              </a:defRPr>
            </a:pPr>
            <a:endParaRPr/>
          </a:p>
        </p:txBody>
      </p:sp>
      <p:sp>
        <p:nvSpPr>
          <p:cNvPr id="570" name="Square"/>
          <p:cNvSpPr/>
          <p:nvPr/>
        </p:nvSpPr>
        <p:spPr>
          <a:xfrm>
            <a:off x="3200183" y="1586931"/>
            <a:ext cx="508819" cy="508079"/>
          </a:xfrm>
          <a:prstGeom prst="rect">
            <a:avLst/>
          </a:prstGeom>
          <a:ln w="28575">
            <a:solidFill>
              <a:srgbClr val="FFE599"/>
            </a:solidFill>
          </a:ln>
          <a:effectLst>
            <a:outerShdw blurRad="406400" dist="19050" dir="5400000" rotWithShape="0">
              <a:srgbClr val="000000">
                <a:alpha val="50000"/>
              </a:srgbClr>
            </a:outerShdw>
          </a:effectLst>
        </p:spPr>
        <p:txBody>
          <a:bodyPr lIns="0" tIns="0" rIns="0" bIns="0" anchor="ctr"/>
          <a:lstStyle/>
          <a:p>
            <a:pPr algn="ctr">
              <a:defRPr sz="2000">
                <a:solidFill>
                  <a:srgbClr val="FFFFFF"/>
                </a:solidFill>
                <a:latin typeface="Nunito Sans Bold"/>
                <a:ea typeface="Nunito Sans Bold"/>
                <a:cs typeface="Nunito Sans Bold"/>
                <a:sym typeface="Nunito Sans Bold"/>
              </a:defRPr>
            </a:pPr>
            <a:endParaRPr/>
          </a:p>
        </p:txBody>
      </p:sp>
      <p:sp>
        <p:nvSpPr>
          <p:cNvPr id="571" name="Square"/>
          <p:cNvSpPr/>
          <p:nvPr/>
        </p:nvSpPr>
        <p:spPr>
          <a:xfrm>
            <a:off x="2453677" y="1586931"/>
            <a:ext cx="508819" cy="508079"/>
          </a:xfrm>
          <a:prstGeom prst="rect">
            <a:avLst/>
          </a:prstGeom>
          <a:ln w="28575">
            <a:solidFill>
              <a:srgbClr val="FFE599"/>
            </a:solidFill>
          </a:ln>
          <a:effectLst>
            <a:outerShdw blurRad="406400" dist="19050" dir="5400000" rotWithShape="0">
              <a:srgbClr val="000000">
                <a:alpha val="50000"/>
              </a:srgbClr>
            </a:outerShdw>
          </a:effectLst>
        </p:spPr>
        <p:txBody>
          <a:bodyPr lIns="0" tIns="0" rIns="0" bIns="0" anchor="ctr"/>
          <a:lstStyle/>
          <a:p>
            <a:pPr algn="ctr">
              <a:defRPr sz="2000">
                <a:solidFill>
                  <a:srgbClr val="FFFFFF"/>
                </a:solidFill>
                <a:latin typeface="Nunito Sans Bold"/>
                <a:ea typeface="Nunito Sans Bold"/>
                <a:cs typeface="Nunito Sans Bold"/>
                <a:sym typeface="Nunito Sans Bold"/>
              </a:defRPr>
            </a:pPr>
            <a:endParaRPr/>
          </a:p>
        </p:txBody>
      </p:sp>
      <p:sp>
        <p:nvSpPr>
          <p:cNvPr id="572" name="Square"/>
          <p:cNvSpPr/>
          <p:nvPr/>
        </p:nvSpPr>
        <p:spPr>
          <a:xfrm>
            <a:off x="5437326" y="1586931"/>
            <a:ext cx="508819" cy="508079"/>
          </a:xfrm>
          <a:prstGeom prst="rect">
            <a:avLst/>
          </a:prstGeom>
          <a:ln w="28575">
            <a:solidFill>
              <a:srgbClr val="FFE599"/>
            </a:solidFill>
          </a:ln>
          <a:effectLst>
            <a:outerShdw blurRad="406400" dist="19050" dir="5400000" rotWithShape="0">
              <a:srgbClr val="000000">
                <a:alpha val="50000"/>
              </a:srgbClr>
            </a:outerShdw>
          </a:effectLst>
        </p:spPr>
        <p:txBody>
          <a:bodyPr lIns="0" tIns="0" rIns="0" bIns="0" anchor="ctr"/>
          <a:lstStyle/>
          <a:p>
            <a:pPr algn="ctr">
              <a:defRPr sz="2000">
                <a:solidFill>
                  <a:srgbClr val="FFFFFF"/>
                </a:solidFill>
                <a:latin typeface="Nunito Sans Bold"/>
                <a:ea typeface="Nunito Sans Bold"/>
                <a:cs typeface="Nunito Sans Bold"/>
                <a:sym typeface="Nunito Sans Bold"/>
              </a:defRPr>
            </a:pPr>
            <a:endParaRPr/>
          </a:p>
        </p:txBody>
      </p:sp>
      <p:sp>
        <p:nvSpPr>
          <p:cNvPr id="573" name="Square"/>
          <p:cNvSpPr/>
          <p:nvPr/>
        </p:nvSpPr>
        <p:spPr>
          <a:xfrm>
            <a:off x="6181504" y="1586931"/>
            <a:ext cx="508819" cy="508079"/>
          </a:xfrm>
          <a:prstGeom prst="rect">
            <a:avLst/>
          </a:prstGeom>
          <a:ln w="28575">
            <a:solidFill>
              <a:srgbClr val="FFE599"/>
            </a:solidFill>
          </a:ln>
          <a:effectLst>
            <a:outerShdw blurRad="406400" dist="19050" dir="5400000" rotWithShape="0">
              <a:srgbClr val="000000">
                <a:alpha val="50000"/>
              </a:srgbClr>
            </a:outerShdw>
          </a:effectLst>
        </p:spPr>
        <p:txBody>
          <a:bodyPr lIns="0" tIns="0" rIns="0" bIns="0" anchor="ctr"/>
          <a:lstStyle/>
          <a:p>
            <a:pPr algn="ctr">
              <a:defRPr sz="2000">
                <a:solidFill>
                  <a:srgbClr val="FFFFFF"/>
                </a:solidFill>
                <a:latin typeface="Nunito Sans Bold"/>
                <a:ea typeface="Nunito Sans Bold"/>
                <a:cs typeface="Nunito Sans Bold"/>
                <a:sym typeface="Nunito Sans Bold"/>
              </a:defRPr>
            </a:pPr>
            <a:endParaRPr/>
          </a:p>
        </p:txBody>
      </p:sp>
      <p:sp>
        <p:nvSpPr>
          <p:cNvPr id="574" name="Square"/>
          <p:cNvSpPr/>
          <p:nvPr/>
        </p:nvSpPr>
        <p:spPr>
          <a:xfrm>
            <a:off x="5441605" y="2427777"/>
            <a:ext cx="508819" cy="508079"/>
          </a:xfrm>
          <a:prstGeom prst="rect">
            <a:avLst/>
          </a:prstGeom>
          <a:ln w="28575">
            <a:solidFill>
              <a:srgbClr val="FFE599"/>
            </a:solidFill>
          </a:ln>
          <a:effectLst>
            <a:outerShdw blurRad="406400" dist="19050" dir="5400000" rotWithShape="0">
              <a:srgbClr val="000000">
                <a:alpha val="50000"/>
              </a:srgbClr>
            </a:outerShdw>
          </a:effectLst>
        </p:spPr>
        <p:txBody>
          <a:bodyPr lIns="0" tIns="0" rIns="0" bIns="0" anchor="ctr"/>
          <a:lstStyle/>
          <a:p>
            <a:pPr algn="ctr">
              <a:defRPr sz="2000">
                <a:solidFill>
                  <a:srgbClr val="FFFFFF"/>
                </a:solidFill>
                <a:latin typeface="Nunito Sans Bold"/>
                <a:ea typeface="Nunito Sans Bold"/>
                <a:cs typeface="Nunito Sans Bold"/>
                <a:sym typeface="Nunito Sans Bold"/>
              </a:defRPr>
            </a:pPr>
            <a:endParaRPr/>
          </a:p>
        </p:txBody>
      </p:sp>
      <p:sp>
        <p:nvSpPr>
          <p:cNvPr id="575" name="Square"/>
          <p:cNvSpPr/>
          <p:nvPr/>
        </p:nvSpPr>
        <p:spPr>
          <a:xfrm>
            <a:off x="3198214" y="2427777"/>
            <a:ext cx="508819" cy="508079"/>
          </a:xfrm>
          <a:prstGeom prst="rect">
            <a:avLst/>
          </a:prstGeom>
          <a:ln w="28575">
            <a:solidFill>
              <a:srgbClr val="FFE599"/>
            </a:solidFill>
          </a:ln>
          <a:effectLst>
            <a:outerShdw blurRad="406400" dist="19050" dir="5400000" rotWithShape="0">
              <a:srgbClr val="000000">
                <a:alpha val="50000"/>
              </a:srgbClr>
            </a:outerShdw>
          </a:effectLst>
        </p:spPr>
        <p:txBody>
          <a:bodyPr lIns="0" tIns="0" rIns="0" bIns="0" anchor="ctr"/>
          <a:lstStyle/>
          <a:p>
            <a:pPr algn="ctr">
              <a:defRPr sz="2000">
                <a:solidFill>
                  <a:srgbClr val="FFFFFF"/>
                </a:solidFill>
                <a:latin typeface="Nunito Sans Bold"/>
                <a:ea typeface="Nunito Sans Bold"/>
                <a:cs typeface="Nunito Sans Bold"/>
                <a:sym typeface="Nunito Sans Bold"/>
              </a:defRPr>
            </a:pPr>
            <a:endParaRPr/>
          </a:p>
        </p:txBody>
      </p:sp>
      <p:sp>
        <p:nvSpPr>
          <p:cNvPr id="576" name="Square"/>
          <p:cNvSpPr/>
          <p:nvPr/>
        </p:nvSpPr>
        <p:spPr>
          <a:xfrm>
            <a:off x="4690211" y="2427777"/>
            <a:ext cx="508819" cy="508079"/>
          </a:xfrm>
          <a:prstGeom prst="rect">
            <a:avLst/>
          </a:prstGeom>
          <a:ln w="28575">
            <a:solidFill>
              <a:srgbClr val="FFE599"/>
            </a:solidFill>
          </a:ln>
          <a:effectLst>
            <a:outerShdw blurRad="406400" dist="19050" dir="5400000" rotWithShape="0">
              <a:srgbClr val="000000">
                <a:alpha val="50000"/>
              </a:srgbClr>
            </a:outerShdw>
          </a:effectLst>
        </p:spPr>
        <p:txBody>
          <a:bodyPr lIns="0" tIns="0" rIns="0" bIns="0" anchor="ctr"/>
          <a:lstStyle/>
          <a:p>
            <a:pPr algn="ctr">
              <a:defRPr sz="2000">
                <a:solidFill>
                  <a:srgbClr val="FFFFFF"/>
                </a:solidFill>
                <a:latin typeface="Nunito Sans Bold"/>
                <a:ea typeface="Nunito Sans Bold"/>
                <a:cs typeface="Nunito Sans Bold"/>
                <a:sym typeface="Nunito Sans Bold"/>
              </a:defRPr>
            </a:pPr>
            <a:endParaRPr/>
          </a:p>
        </p:txBody>
      </p:sp>
      <p:sp>
        <p:nvSpPr>
          <p:cNvPr id="577" name="I"/>
          <p:cNvSpPr/>
          <p:nvPr/>
        </p:nvSpPr>
        <p:spPr>
          <a:xfrm>
            <a:off x="3939909" y="2420633"/>
            <a:ext cx="508818" cy="508079"/>
          </a:xfrm>
          <a:prstGeom prst="rect">
            <a:avLst/>
          </a:prstGeom>
          <a:ln w="28575">
            <a:solidFill>
              <a:srgbClr val="FFE599"/>
            </a:solidFill>
          </a:ln>
          <a:effectLst>
            <a:outerShdw blurRad="406400" dist="19050" dir="54000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 algn="ctr">
              <a:defRPr sz="2000">
                <a:solidFill>
                  <a:srgbClr val="FFFFFF"/>
                </a:solidFill>
                <a:latin typeface="Nunito Sans Bold"/>
                <a:ea typeface="Nunito Sans Bold"/>
                <a:cs typeface="Nunito Sans Bold"/>
                <a:sym typeface="Nunito Sans Bold"/>
              </a:defRPr>
            </a:lvl1pPr>
          </a:lstStyle>
          <a:p>
            <a:r>
              <a:t>I</a:t>
            </a:r>
          </a:p>
        </p:txBody>
      </p:sp>
      <p:sp>
        <p:nvSpPr>
          <p:cNvPr id="578" name="N"/>
          <p:cNvSpPr/>
          <p:nvPr/>
        </p:nvSpPr>
        <p:spPr>
          <a:xfrm>
            <a:off x="5351347" y="3275767"/>
            <a:ext cx="508819" cy="508078"/>
          </a:xfrm>
          <a:prstGeom prst="rect">
            <a:avLst/>
          </a:prstGeom>
          <a:ln w="28575">
            <a:solidFill>
              <a:srgbClr val="FFE599"/>
            </a:solidFill>
          </a:ln>
          <a:effectLst>
            <a:outerShdw blurRad="406400" dist="19050" dir="54000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 algn="ctr">
              <a:defRPr sz="2000">
                <a:solidFill>
                  <a:srgbClr val="FFFFFF"/>
                </a:solidFill>
                <a:latin typeface="Nunito Sans Bold"/>
                <a:ea typeface="Nunito Sans Bold"/>
                <a:cs typeface="Nunito Sans Bold"/>
                <a:sym typeface="Nunito Sans Bold"/>
              </a:defRPr>
            </a:lvl1pPr>
          </a:lstStyle>
          <a:p>
            <a:r>
              <a:t>N</a:t>
            </a:r>
          </a:p>
        </p:txBody>
      </p:sp>
      <p:sp>
        <p:nvSpPr>
          <p:cNvPr id="579" name="I"/>
          <p:cNvSpPr/>
          <p:nvPr/>
        </p:nvSpPr>
        <p:spPr>
          <a:xfrm>
            <a:off x="3284973" y="3275767"/>
            <a:ext cx="508819" cy="508078"/>
          </a:xfrm>
          <a:prstGeom prst="rect">
            <a:avLst/>
          </a:prstGeom>
          <a:ln w="28575">
            <a:solidFill>
              <a:srgbClr val="FFE599"/>
            </a:solidFill>
          </a:ln>
          <a:effectLst>
            <a:outerShdw blurRad="406400" dist="19050" dir="54000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 algn="ctr">
              <a:defRPr sz="2000">
                <a:solidFill>
                  <a:srgbClr val="FFFFFF"/>
                </a:solidFill>
                <a:latin typeface="Nunito Sans Bold"/>
                <a:ea typeface="Nunito Sans Bold"/>
                <a:cs typeface="Nunito Sans Bold"/>
                <a:sym typeface="Nunito Sans Bold"/>
              </a:defRPr>
            </a:lvl1pPr>
          </a:lstStyle>
          <a:p>
            <a:r>
              <a:t>I</a:t>
            </a:r>
          </a:p>
        </p:txBody>
      </p:sp>
      <p:sp>
        <p:nvSpPr>
          <p:cNvPr id="580" name="R"/>
          <p:cNvSpPr/>
          <p:nvPr/>
        </p:nvSpPr>
        <p:spPr>
          <a:xfrm>
            <a:off x="3984220" y="3275767"/>
            <a:ext cx="508819" cy="508078"/>
          </a:xfrm>
          <a:prstGeom prst="rect">
            <a:avLst/>
          </a:prstGeom>
          <a:ln w="28575">
            <a:solidFill>
              <a:srgbClr val="FFE599"/>
            </a:solidFill>
          </a:ln>
          <a:effectLst>
            <a:outerShdw blurRad="406400" dist="19050" dir="54000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 algn="ctr">
              <a:defRPr sz="2000">
                <a:solidFill>
                  <a:srgbClr val="FFFFFF"/>
                </a:solidFill>
                <a:latin typeface="Nunito Sans Bold"/>
                <a:ea typeface="Nunito Sans Bold"/>
                <a:cs typeface="Nunito Sans Bold"/>
                <a:sym typeface="Nunito Sans Bold"/>
              </a:defRPr>
            </a:lvl1pPr>
          </a:lstStyle>
          <a:p>
            <a:r>
              <a:t>R</a:t>
            </a:r>
          </a:p>
        </p:txBody>
      </p:sp>
      <p:sp>
        <p:nvSpPr>
          <p:cNvPr id="581" name="Y"/>
          <p:cNvSpPr/>
          <p:nvPr/>
        </p:nvSpPr>
        <p:spPr>
          <a:xfrm>
            <a:off x="3946641" y="1579788"/>
            <a:ext cx="508818" cy="508078"/>
          </a:xfrm>
          <a:prstGeom prst="rect">
            <a:avLst/>
          </a:prstGeom>
          <a:ln w="28575">
            <a:solidFill>
              <a:srgbClr val="FFE599"/>
            </a:solidFill>
          </a:ln>
          <a:effectLst>
            <a:outerShdw blurRad="406400" dist="19050" dir="54000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 algn="ctr">
              <a:defRPr sz="2000">
                <a:solidFill>
                  <a:srgbClr val="FFFFFF"/>
                </a:solidFill>
                <a:latin typeface="Nunito Sans Bold"/>
                <a:ea typeface="Nunito Sans Bold"/>
                <a:cs typeface="Nunito Sans Bold"/>
                <a:sym typeface="Nunito Sans Bold"/>
              </a:defRPr>
            </a:lvl1pPr>
          </a:lstStyle>
          <a:p>
            <a:r>
              <a:t>Y</a:t>
            </a:r>
          </a:p>
        </p:txBody>
      </p:sp>
      <p:sp>
        <p:nvSpPr>
          <p:cNvPr id="582" name="G"/>
          <p:cNvSpPr/>
          <p:nvPr/>
        </p:nvSpPr>
        <p:spPr>
          <a:xfrm>
            <a:off x="4691350" y="1579788"/>
            <a:ext cx="508819" cy="508078"/>
          </a:xfrm>
          <a:prstGeom prst="rect">
            <a:avLst/>
          </a:prstGeom>
          <a:ln w="28575">
            <a:solidFill>
              <a:srgbClr val="FFE599"/>
            </a:solidFill>
          </a:ln>
          <a:effectLst>
            <a:outerShdw blurRad="406400" dist="19050" dir="54000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 algn="ctr">
              <a:defRPr sz="2000">
                <a:solidFill>
                  <a:srgbClr val="FFFFFF"/>
                </a:solidFill>
                <a:latin typeface="Nunito Sans Bold"/>
                <a:ea typeface="Nunito Sans Bold"/>
                <a:cs typeface="Nunito Sans Bold"/>
                <a:sym typeface="Nunito Sans Bold"/>
              </a:defRPr>
            </a:lvl1pPr>
          </a:lstStyle>
          <a:p>
            <a:r>
              <a:t>G</a:t>
            </a:r>
          </a:p>
        </p:txBody>
      </p:sp>
      <p:sp>
        <p:nvSpPr>
          <p:cNvPr id="583" name="X"/>
          <p:cNvSpPr/>
          <p:nvPr/>
        </p:nvSpPr>
        <p:spPr>
          <a:xfrm>
            <a:off x="3201322" y="1579788"/>
            <a:ext cx="508819" cy="508078"/>
          </a:xfrm>
          <a:prstGeom prst="rect">
            <a:avLst/>
          </a:prstGeom>
          <a:ln w="28575">
            <a:solidFill>
              <a:srgbClr val="FFE599"/>
            </a:solidFill>
          </a:ln>
          <a:effectLst>
            <a:outerShdw blurRad="406400" dist="19050" dir="54000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 algn="ctr">
              <a:defRPr sz="2000">
                <a:solidFill>
                  <a:srgbClr val="FFFFFF"/>
                </a:solidFill>
                <a:latin typeface="Nunito Sans Bold"/>
                <a:ea typeface="Nunito Sans Bold"/>
                <a:cs typeface="Nunito Sans Bold"/>
                <a:sym typeface="Nunito Sans Bold"/>
              </a:defRPr>
            </a:lvl1pPr>
          </a:lstStyle>
          <a:p>
            <a:r>
              <a:t>X</a:t>
            </a:r>
          </a:p>
        </p:txBody>
      </p:sp>
      <p:sp>
        <p:nvSpPr>
          <p:cNvPr id="584" name="O"/>
          <p:cNvSpPr/>
          <p:nvPr/>
        </p:nvSpPr>
        <p:spPr>
          <a:xfrm>
            <a:off x="2454816" y="1579788"/>
            <a:ext cx="508819" cy="508078"/>
          </a:xfrm>
          <a:prstGeom prst="rect">
            <a:avLst/>
          </a:prstGeom>
          <a:ln w="28575">
            <a:solidFill>
              <a:srgbClr val="FFE599"/>
            </a:solidFill>
          </a:ln>
          <a:effectLst>
            <a:outerShdw blurRad="406400" dist="19050" dir="54000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 algn="ctr">
              <a:defRPr sz="2000">
                <a:solidFill>
                  <a:srgbClr val="FFFFFF"/>
                </a:solidFill>
                <a:latin typeface="Nunito Sans Bold"/>
                <a:ea typeface="Nunito Sans Bold"/>
                <a:cs typeface="Nunito Sans Bold"/>
                <a:sym typeface="Nunito Sans Bold"/>
              </a:defRPr>
            </a:lvl1pPr>
          </a:lstStyle>
          <a:p>
            <a:r>
              <a:t>O</a:t>
            </a:r>
          </a:p>
        </p:txBody>
      </p:sp>
      <p:sp>
        <p:nvSpPr>
          <p:cNvPr id="585" name="E"/>
          <p:cNvSpPr/>
          <p:nvPr/>
        </p:nvSpPr>
        <p:spPr>
          <a:xfrm>
            <a:off x="5438465" y="1579788"/>
            <a:ext cx="508819" cy="508078"/>
          </a:xfrm>
          <a:prstGeom prst="rect">
            <a:avLst/>
          </a:prstGeom>
          <a:ln w="28575">
            <a:solidFill>
              <a:srgbClr val="FFE599"/>
            </a:solidFill>
          </a:ln>
          <a:effectLst>
            <a:outerShdw blurRad="406400" dist="19050" dir="54000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 algn="ctr">
              <a:defRPr sz="2000">
                <a:solidFill>
                  <a:srgbClr val="FFFFFF"/>
                </a:solidFill>
                <a:latin typeface="Nunito Sans Bold"/>
                <a:ea typeface="Nunito Sans Bold"/>
                <a:cs typeface="Nunito Sans Bold"/>
                <a:sym typeface="Nunito Sans Bold"/>
              </a:defRPr>
            </a:lvl1pPr>
          </a:lstStyle>
          <a:p>
            <a:r>
              <a:t>E</a:t>
            </a:r>
          </a:p>
        </p:txBody>
      </p:sp>
      <p:sp>
        <p:nvSpPr>
          <p:cNvPr id="586" name="N"/>
          <p:cNvSpPr/>
          <p:nvPr/>
        </p:nvSpPr>
        <p:spPr>
          <a:xfrm>
            <a:off x="6182643" y="1579788"/>
            <a:ext cx="508819" cy="508078"/>
          </a:xfrm>
          <a:prstGeom prst="rect">
            <a:avLst/>
          </a:prstGeom>
          <a:ln w="28575">
            <a:solidFill>
              <a:srgbClr val="FFE599"/>
            </a:solidFill>
          </a:ln>
          <a:effectLst>
            <a:outerShdw blurRad="406400" dist="19050" dir="54000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 algn="ctr">
              <a:defRPr sz="2000">
                <a:solidFill>
                  <a:srgbClr val="FFFFFF"/>
                </a:solidFill>
                <a:latin typeface="Nunito Sans Bold"/>
                <a:ea typeface="Nunito Sans Bold"/>
                <a:cs typeface="Nunito Sans Bold"/>
                <a:sym typeface="Nunito Sans Bold"/>
              </a:defRPr>
            </a:lvl1pPr>
          </a:lstStyle>
          <a:p>
            <a:r>
              <a:t>N</a:t>
            </a:r>
          </a:p>
        </p:txBody>
      </p:sp>
      <p:sp>
        <p:nvSpPr>
          <p:cNvPr id="587" name="C"/>
          <p:cNvSpPr/>
          <p:nvPr/>
        </p:nvSpPr>
        <p:spPr>
          <a:xfrm>
            <a:off x="5442744" y="2420633"/>
            <a:ext cx="508819" cy="508079"/>
          </a:xfrm>
          <a:prstGeom prst="rect">
            <a:avLst/>
          </a:prstGeom>
          <a:ln w="28575">
            <a:solidFill>
              <a:srgbClr val="FFE599"/>
            </a:solidFill>
          </a:ln>
          <a:effectLst>
            <a:outerShdw blurRad="406400" dist="19050" dir="54000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 algn="ctr">
              <a:defRPr sz="2000">
                <a:solidFill>
                  <a:srgbClr val="FFFFFF"/>
                </a:solidFill>
                <a:latin typeface="Nunito Sans Bold"/>
                <a:ea typeface="Nunito Sans Bold"/>
                <a:cs typeface="Nunito Sans Bold"/>
                <a:sym typeface="Nunito Sans Bold"/>
              </a:defRPr>
            </a:lvl1pPr>
          </a:lstStyle>
          <a:p>
            <a:r>
              <a:t>C</a:t>
            </a:r>
          </a:p>
        </p:txBody>
      </p:sp>
      <p:sp>
        <p:nvSpPr>
          <p:cNvPr id="588" name="Z"/>
          <p:cNvSpPr/>
          <p:nvPr/>
        </p:nvSpPr>
        <p:spPr>
          <a:xfrm>
            <a:off x="3199353" y="2420633"/>
            <a:ext cx="508818" cy="508079"/>
          </a:xfrm>
          <a:prstGeom prst="rect">
            <a:avLst/>
          </a:prstGeom>
          <a:ln w="28575">
            <a:solidFill>
              <a:srgbClr val="FFE599"/>
            </a:solidFill>
          </a:ln>
          <a:effectLst>
            <a:outerShdw blurRad="406400" dist="19050" dir="54000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 algn="ctr">
              <a:defRPr sz="2000">
                <a:solidFill>
                  <a:srgbClr val="FFFFFF"/>
                </a:solidFill>
                <a:latin typeface="Nunito Sans Bold"/>
                <a:ea typeface="Nunito Sans Bold"/>
                <a:cs typeface="Nunito Sans Bold"/>
                <a:sym typeface="Nunito Sans Bold"/>
              </a:defRPr>
            </a:lvl1pPr>
          </a:lstStyle>
          <a:p>
            <a:r>
              <a:t>Z</a:t>
            </a:r>
          </a:p>
        </p:txBody>
      </p:sp>
      <p:sp>
        <p:nvSpPr>
          <p:cNvPr id="589" name="N"/>
          <p:cNvSpPr/>
          <p:nvPr/>
        </p:nvSpPr>
        <p:spPr>
          <a:xfrm>
            <a:off x="4691350" y="2420633"/>
            <a:ext cx="508819" cy="508079"/>
          </a:xfrm>
          <a:prstGeom prst="rect">
            <a:avLst/>
          </a:prstGeom>
          <a:ln w="28575">
            <a:solidFill>
              <a:srgbClr val="FFE599"/>
            </a:solidFill>
          </a:ln>
          <a:effectLst>
            <a:outerShdw blurRad="406400" dist="19050" dir="54000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 algn="ctr">
              <a:defRPr sz="2000">
                <a:solidFill>
                  <a:srgbClr val="FFFFFF"/>
                </a:solidFill>
                <a:latin typeface="Nunito Sans Bold"/>
                <a:ea typeface="Nunito Sans Bold"/>
                <a:cs typeface="Nunito Sans Bold"/>
                <a:sym typeface="Nunito Sans Bold"/>
              </a:defRPr>
            </a:lvl1pPr>
          </a:lstStyle>
          <a:p>
            <a:r>
              <a:t>N</a:t>
            </a:r>
          </a:p>
        </p:txBody>
      </p:sp>
      <p:sp>
        <p:nvSpPr>
          <p:cNvPr id="590" name="O"/>
          <p:cNvSpPr/>
          <p:nvPr/>
        </p:nvSpPr>
        <p:spPr>
          <a:xfrm>
            <a:off x="4682328" y="3282910"/>
            <a:ext cx="508819" cy="508079"/>
          </a:xfrm>
          <a:prstGeom prst="rect">
            <a:avLst/>
          </a:prstGeom>
          <a:ln w="28575">
            <a:solidFill>
              <a:srgbClr val="FFE599"/>
            </a:solidFill>
          </a:ln>
          <a:effectLst>
            <a:outerShdw blurRad="406400" dist="19050" dir="54000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 algn="ctr">
              <a:defRPr sz="2000">
                <a:solidFill>
                  <a:srgbClr val="FFFFFF"/>
                </a:solidFill>
                <a:latin typeface="Nunito Sans Bold"/>
                <a:ea typeface="Nunito Sans Bold"/>
                <a:cs typeface="Nunito Sans Bold"/>
                <a:sym typeface="Nunito Sans Bold"/>
              </a:defRPr>
            </a:lvl1pPr>
          </a:lstStyle>
          <a:p>
            <a:r>
              <a:t>O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:a14="http://schemas.microsoft.com/office/drawing/2010/main" xmlns:m="http://schemas.openxmlformats.org/officeDocument/2006/math" xmlns="">
      <p:transition spd="slow">
        <p:fade/>
      </p:transition>
    </mc:Fallback>
  </mc:AlternateContent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1" nodeType="afterEffect">
                                  <p:stCondLst>
                                    <p:cond delay="150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53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" fill="hold"/>
                                        <p:tgtEl>
                                          <p:spTgt spid="537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" fill="hold"/>
                                        <p:tgtEl>
                                          <p:spTgt spid="537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grpId="1" nodeType="withEffect">
                                  <p:stCondLst>
                                    <p:cond delay="150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5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200" fill="hold"/>
                                        <p:tgtEl>
                                          <p:spTgt spid="5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fill="hold"/>
                                        <p:tgtEl>
                                          <p:spTgt spid="5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700"/>
                            </p:stCondLst>
                            <p:childTnLst>
                              <p:par>
                                <p:cTn id="14" presetID="23" presetClass="entr" presetSubtype="16" fill="hold" grpId="2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5" fill="hold"/>
                                        <p:tgtEl>
                                          <p:spTgt spid="5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200" fill="hold"/>
                                        <p:tgtEl>
                                          <p:spTgt spid="5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" fill="hold"/>
                                        <p:tgtEl>
                                          <p:spTgt spid="5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900"/>
                            </p:stCondLst>
                            <p:childTnLst>
                              <p:par>
                                <p:cTn id="19" presetID="23" presetClass="entr" presetSubtype="16" fill="hold" grpId="3" nodeType="afterEffect">
                                  <p:stCondLst>
                                    <p:cond delay="150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0" fill="hold"/>
                                        <p:tgtEl>
                                          <p:spTgt spid="53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200" fill="hold"/>
                                        <p:tgtEl>
                                          <p:spTgt spid="538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" fill="hold"/>
                                        <p:tgtEl>
                                          <p:spTgt spid="538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3" presetClass="entr" presetSubtype="16" fill="hold" grpId="3" nodeType="withEffect">
                                  <p:stCondLst>
                                    <p:cond delay="150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fill="hold"/>
                                        <p:tgtEl>
                                          <p:spTgt spid="5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200" fill="hold"/>
                                        <p:tgtEl>
                                          <p:spTgt spid="5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" fill="hold"/>
                                        <p:tgtEl>
                                          <p:spTgt spid="5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600"/>
                            </p:stCondLst>
                            <p:childTnLst>
                              <p:par>
                                <p:cTn id="28" presetID="23" presetClass="entr" presetSubtype="16" fill="hold" grpId="4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9" fill="hold"/>
                                        <p:tgtEl>
                                          <p:spTgt spid="5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200" fill="hold"/>
                                        <p:tgtEl>
                                          <p:spTgt spid="5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" fill="hold"/>
                                        <p:tgtEl>
                                          <p:spTgt spid="5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800"/>
                            </p:stCondLst>
                            <p:childTnLst>
                              <p:par>
                                <p:cTn id="33" presetID="23" presetClass="entr" presetSubtype="16" fill="hold" grpId="5" nodeType="afterEffect">
                                  <p:stCondLst>
                                    <p:cond delay="150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4" fill="hold"/>
                                        <p:tgtEl>
                                          <p:spTgt spid="53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200" fill="hold"/>
                                        <p:tgtEl>
                                          <p:spTgt spid="539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" fill="hold"/>
                                        <p:tgtEl>
                                          <p:spTgt spid="539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3" presetClass="entr" presetSubtype="16" fill="hold" grpId="5" nodeType="withEffect">
                                  <p:stCondLst>
                                    <p:cond delay="150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8" fill="hold"/>
                                        <p:tgtEl>
                                          <p:spTgt spid="5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200" fill="hold"/>
                                        <p:tgtEl>
                                          <p:spTgt spid="5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00" fill="hold"/>
                                        <p:tgtEl>
                                          <p:spTgt spid="5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500"/>
                            </p:stCondLst>
                            <p:childTnLst>
                              <p:par>
                                <p:cTn id="42" presetID="23" presetClass="entr" presetSubtype="16" fill="hold" grpId="6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3" fill="hold"/>
                                        <p:tgtEl>
                                          <p:spTgt spid="5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200" fill="hold"/>
                                        <p:tgtEl>
                                          <p:spTgt spid="5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200" fill="hold"/>
                                        <p:tgtEl>
                                          <p:spTgt spid="5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700"/>
                            </p:stCondLst>
                            <p:childTnLst>
                              <p:par>
                                <p:cTn id="47" presetID="23" presetClass="entr" presetSubtype="16" fill="hold" grpId="7" nodeType="afterEffect">
                                  <p:stCondLst>
                                    <p:cond delay="150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8" fill="hold"/>
                                        <p:tgtEl>
                                          <p:spTgt spid="54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200" fill="hold"/>
                                        <p:tgtEl>
                                          <p:spTgt spid="540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200" fill="hold"/>
                                        <p:tgtEl>
                                          <p:spTgt spid="540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3" presetClass="entr" presetSubtype="16" fill="hold" grpId="7" nodeType="withEffect">
                                  <p:stCondLst>
                                    <p:cond delay="150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2" fill="hold"/>
                                        <p:tgtEl>
                                          <p:spTgt spid="5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200" fill="hold"/>
                                        <p:tgtEl>
                                          <p:spTgt spid="5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200" fill="hold"/>
                                        <p:tgtEl>
                                          <p:spTgt spid="5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7400"/>
                            </p:stCondLst>
                            <p:childTnLst>
                              <p:par>
                                <p:cTn id="56" presetID="23" presetClass="entr" presetSubtype="16" fill="hold" grpId="8" nodeType="afterEffect">
                                  <p:stCondLst>
                                    <p:cond delay="150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7" fill="hold"/>
                                        <p:tgtEl>
                                          <p:spTgt spid="54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200" fill="hold"/>
                                        <p:tgtEl>
                                          <p:spTgt spid="541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200" fill="hold"/>
                                        <p:tgtEl>
                                          <p:spTgt spid="541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23" presetClass="entr" presetSubtype="16" fill="hold" grpId="8" nodeType="withEffect">
                                  <p:stCondLst>
                                    <p:cond delay="150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1" fill="hold"/>
                                        <p:tgtEl>
                                          <p:spTgt spid="5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200" fill="hold"/>
                                        <p:tgtEl>
                                          <p:spTgt spid="5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200" fill="hold"/>
                                        <p:tgtEl>
                                          <p:spTgt spid="5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9100"/>
                            </p:stCondLst>
                            <p:childTnLst>
                              <p:par>
                                <p:cTn id="65" presetID="23" presetClass="entr" presetSubtype="16" fill="hold" grpId="9" nodeType="afterEffect">
                                  <p:stCondLst>
                                    <p:cond delay="150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6" fill="hold"/>
                                        <p:tgtEl>
                                          <p:spTgt spid="54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200" fill="hold"/>
                                        <p:tgtEl>
                                          <p:spTgt spid="544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200" fill="hold"/>
                                        <p:tgtEl>
                                          <p:spTgt spid="544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23" presetClass="entr" presetSubtype="16" fill="hold" grpId="9" nodeType="withEffect">
                                  <p:stCondLst>
                                    <p:cond delay="150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70" fill="hold"/>
                                        <p:tgtEl>
                                          <p:spTgt spid="5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200" fill="hold"/>
                                        <p:tgtEl>
                                          <p:spTgt spid="5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200" fill="hold"/>
                                        <p:tgtEl>
                                          <p:spTgt spid="5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10800"/>
                            </p:stCondLst>
                            <p:childTnLst>
                              <p:par>
                                <p:cTn id="74" presetID="23" presetClass="entr" presetSubtype="16" fill="hold" grpId="10" nodeType="afterEffect">
                                  <p:stCondLst>
                                    <p:cond delay="150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75" fill="hold"/>
                                        <p:tgtEl>
                                          <p:spTgt spid="54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200" fill="hold"/>
                                        <p:tgtEl>
                                          <p:spTgt spid="543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200" fill="hold"/>
                                        <p:tgtEl>
                                          <p:spTgt spid="543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8" presetID="23" presetClass="entr" presetSubtype="16" fill="hold" grpId="10" nodeType="withEffect">
                                  <p:stCondLst>
                                    <p:cond delay="150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79" fill="hold"/>
                                        <p:tgtEl>
                                          <p:spTgt spid="5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200" fill="hold"/>
                                        <p:tgtEl>
                                          <p:spTgt spid="5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200" fill="hold"/>
                                        <p:tgtEl>
                                          <p:spTgt spid="5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12500"/>
                            </p:stCondLst>
                            <p:childTnLst>
                              <p:par>
                                <p:cTn id="83" presetID="23" presetClass="entr" presetSubtype="16" fill="hold" grpId="11" nodeType="afterEffect">
                                  <p:stCondLst>
                                    <p:cond delay="150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4" fill="hold"/>
                                        <p:tgtEl>
                                          <p:spTgt spid="54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200" fill="hold"/>
                                        <p:tgtEl>
                                          <p:spTgt spid="542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200" fill="hold"/>
                                        <p:tgtEl>
                                          <p:spTgt spid="542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7" presetID="23" presetClass="entr" presetSubtype="16" fill="hold" grpId="11" nodeType="withEffect">
                                  <p:stCondLst>
                                    <p:cond delay="150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8" fill="hold"/>
                                        <p:tgtEl>
                                          <p:spTgt spid="5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200" fill="hold"/>
                                        <p:tgtEl>
                                          <p:spTgt spid="5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200" fill="hold"/>
                                        <p:tgtEl>
                                          <p:spTgt spid="5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14200"/>
                            </p:stCondLst>
                            <p:childTnLst>
                              <p:par>
                                <p:cTn id="92" presetID="23" presetClass="entr" presetSubtype="16" fill="hold" grpId="12" nodeType="afterEffect">
                                  <p:stCondLst>
                                    <p:cond delay="150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3" fill="hold"/>
                                        <p:tgtEl>
                                          <p:spTgt spid="54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4" dur="200" fill="hold"/>
                                        <p:tgtEl>
                                          <p:spTgt spid="545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200" fill="hold"/>
                                        <p:tgtEl>
                                          <p:spTgt spid="545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6" presetID="23" presetClass="entr" presetSubtype="16" fill="hold" grpId="12" nodeType="withEffect">
                                  <p:stCondLst>
                                    <p:cond delay="150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7" fill="hold"/>
                                        <p:tgtEl>
                                          <p:spTgt spid="5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200" fill="hold"/>
                                        <p:tgtEl>
                                          <p:spTgt spid="5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200" fill="hold"/>
                                        <p:tgtEl>
                                          <p:spTgt spid="5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15900"/>
                            </p:stCondLst>
                            <p:childTnLst>
                              <p:par>
                                <p:cTn id="101" presetID="23" presetClass="entr" presetSubtype="16" fill="hold" grpId="13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2" fill="hold"/>
                                        <p:tgtEl>
                                          <p:spTgt spid="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200" fill="hold"/>
                                        <p:tgtEl>
                                          <p:spTgt spid="5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200" fill="hold"/>
                                        <p:tgtEl>
                                          <p:spTgt spid="5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16100"/>
                            </p:stCondLst>
                            <p:childTnLst>
                              <p:par>
                                <p:cTn id="106" presetID="23" presetClass="entr" presetSubtype="16" fill="hold" grpId="14" nodeType="afterEffect">
                                  <p:stCondLst>
                                    <p:cond delay="150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7" fill="hold"/>
                                        <p:tgtEl>
                                          <p:spTgt spid="54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8" dur="200" fill="hold"/>
                                        <p:tgtEl>
                                          <p:spTgt spid="546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200" fill="hold"/>
                                        <p:tgtEl>
                                          <p:spTgt spid="546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0" presetID="23" presetClass="entr" presetSubtype="16" fill="hold" grpId="14" nodeType="withEffect">
                                  <p:stCondLst>
                                    <p:cond delay="150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1" fill="hold"/>
                                        <p:tgtEl>
                                          <p:spTgt spid="5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2" dur="200" fill="hold"/>
                                        <p:tgtEl>
                                          <p:spTgt spid="5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200" fill="hold"/>
                                        <p:tgtEl>
                                          <p:spTgt spid="5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17800"/>
                            </p:stCondLst>
                            <p:childTnLst>
                              <p:par>
                                <p:cTn id="115" presetID="23" presetClass="entr" presetSubtype="16" fill="hold" grpId="15" nodeType="afterEffect">
                                  <p:stCondLst>
                                    <p:cond delay="150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6" fill="hold"/>
                                        <p:tgtEl>
                                          <p:spTgt spid="54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7" dur="200" fill="hold"/>
                                        <p:tgtEl>
                                          <p:spTgt spid="547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200" fill="hold"/>
                                        <p:tgtEl>
                                          <p:spTgt spid="547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9" presetID="23" presetClass="entr" presetSubtype="16" fill="hold" grpId="15" nodeType="withEffect">
                                  <p:stCondLst>
                                    <p:cond delay="150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0" fill="hold"/>
                                        <p:tgtEl>
                                          <p:spTgt spid="5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1" dur="200" fill="hold"/>
                                        <p:tgtEl>
                                          <p:spTgt spid="5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200" fill="hold"/>
                                        <p:tgtEl>
                                          <p:spTgt spid="5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3" fill="hold">
                            <p:stCondLst>
                              <p:cond delay="19500"/>
                            </p:stCondLst>
                            <p:childTnLst>
                              <p:par>
                                <p:cTn id="124" presetID="23" presetClass="entr" presetSubtype="16" fill="hold" grpId="16" nodeType="afterEffect">
                                  <p:stCondLst>
                                    <p:cond delay="150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5" fill="hold"/>
                                        <p:tgtEl>
                                          <p:spTgt spid="54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6" dur="200" fill="hold"/>
                                        <p:tgtEl>
                                          <p:spTgt spid="548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200" fill="hold"/>
                                        <p:tgtEl>
                                          <p:spTgt spid="548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8" presetID="23" presetClass="entr" presetSubtype="16" fill="hold" grpId="16" nodeType="withEffect">
                                  <p:stCondLst>
                                    <p:cond delay="150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9" fill="hold"/>
                                        <p:tgtEl>
                                          <p:spTgt spid="5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0" dur="200" fill="hold"/>
                                        <p:tgtEl>
                                          <p:spTgt spid="5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200" fill="hold"/>
                                        <p:tgtEl>
                                          <p:spTgt spid="5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2" fill="hold">
                            <p:stCondLst>
                              <p:cond delay="21200"/>
                            </p:stCondLst>
                            <p:childTnLst>
                              <p:par>
                                <p:cTn id="133" presetID="23" presetClass="entr" presetSubtype="16" fill="hold" grpId="17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34" fill="hold"/>
                                        <p:tgtEl>
                                          <p:spTgt spid="5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5" dur="200" fill="hold"/>
                                        <p:tgtEl>
                                          <p:spTgt spid="5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200" fill="hold"/>
                                        <p:tgtEl>
                                          <p:spTgt spid="5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7" fill="hold">
                            <p:stCondLst>
                              <p:cond delay="21400"/>
                            </p:stCondLst>
                            <p:childTnLst>
                              <p:par>
                                <p:cTn id="138" presetID="23" presetClass="entr" presetSubtype="16" fill="hold" grpId="18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39" fill="hold"/>
                                        <p:tgtEl>
                                          <p:spTgt spid="5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0" dur="200" fill="hold"/>
                                        <p:tgtEl>
                                          <p:spTgt spid="5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200" fill="hold"/>
                                        <p:tgtEl>
                                          <p:spTgt spid="5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2" fill="hold">
                            <p:stCondLst>
                              <p:cond delay="21600"/>
                            </p:stCondLst>
                            <p:childTnLst>
                              <p:par>
                                <p:cTn id="143" presetID="23" presetClass="entr" presetSubtype="16" fill="hold" grpId="19" nodeType="afterEffect">
                                  <p:stCondLst>
                                    <p:cond delay="150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4" fill="hold"/>
                                        <p:tgtEl>
                                          <p:spTgt spid="54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5" dur="200" fill="hold"/>
                                        <p:tgtEl>
                                          <p:spTgt spid="549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200" fill="hold"/>
                                        <p:tgtEl>
                                          <p:spTgt spid="549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7" presetID="23" presetClass="entr" presetSubtype="16" fill="hold" grpId="19" nodeType="withEffect">
                                  <p:stCondLst>
                                    <p:cond delay="150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8" fill="hold"/>
                                        <p:tgtEl>
                                          <p:spTgt spid="5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9" dur="200" fill="hold"/>
                                        <p:tgtEl>
                                          <p:spTgt spid="5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200" fill="hold"/>
                                        <p:tgtEl>
                                          <p:spTgt spid="5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1" fill="hold">
                            <p:stCondLst>
                              <p:cond delay="23300"/>
                            </p:stCondLst>
                            <p:childTnLst>
                              <p:par>
                                <p:cTn id="152" presetID="23" presetClass="entr" presetSubtype="16" fill="hold" grpId="2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53" fill="hold"/>
                                        <p:tgtEl>
                                          <p:spTgt spid="5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4" dur="200" fill="hold"/>
                                        <p:tgtEl>
                                          <p:spTgt spid="5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" dur="200" fill="hold"/>
                                        <p:tgtEl>
                                          <p:spTgt spid="5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6" fill="hold">
                            <p:stCondLst>
                              <p:cond delay="23500"/>
                            </p:stCondLst>
                            <p:childTnLst>
                              <p:par>
                                <p:cTn id="157" presetID="23" presetClass="entr" presetSubtype="16" fill="hold" grpId="21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58" fill="hold"/>
                                        <p:tgtEl>
                                          <p:spTgt spid="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9" dur="200" fill="hold"/>
                                        <p:tgtEl>
                                          <p:spTgt spid="5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0" dur="200" fill="hold"/>
                                        <p:tgtEl>
                                          <p:spTgt spid="5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1" fill="hold">
                            <p:stCondLst>
                              <p:cond delay="23700"/>
                            </p:stCondLst>
                            <p:childTnLst>
                              <p:par>
                                <p:cTn id="162" presetID="23" presetClass="entr" presetSubtype="16" fill="hold" grpId="22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3" fill="hold"/>
                                        <p:tgtEl>
                                          <p:spTgt spid="5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4" dur="200" fill="hold"/>
                                        <p:tgtEl>
                                          <p:spTgt spid="5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5" dur="200" fill="hold"/>
                                        <p:tgtEl>
                                          <p:spTgt spid="5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6" fill="hold">
                            <p:stCondLst>
                              <p:cond delay="23900"/>
                            </p:stCondLst>
                            <p:childTnLst>
                              <p:par>
                                <p:cTn id="167" presetID="23" presetClass="entr" presetSubtype="16" fill="hold" grpId="23" nodeType="afterEffect">
                                  <p:stCondLst>
                                    <p:cond delay="150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8" fill="hold"/>
                                        <p:tgtEl>
                                          <p:spTgt spid="55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9" dur="200" fill="hold"/>
                                        <p:tgtEl>
                                          <p:spTgt spid="551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0" dur="200" fill="hold"/>
                                        <p:tgtEl>
                                          <p:spTgt spid="551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1" presetID="23" presetClass="entr" presetSubtype="16" fill="hold" grpId="23" nodeType="withEffect">
                                  <p:stCondLst>
                                    <p:cond delay="150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72" fill="hold"/>
                                        <p:tgtEl>
                                          <p:spTgt spid="5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3" dur="200" fill="hold"/>
                                        <p:tgtEl>
                                          <p:spTgt spid="5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4" dur="200" fill="hold"/>
                                        <p:tgtEl>
                                          <p:spTgt spid="5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5" fill="hold">
                            <p:stCondLst>
                              <p:cond delay="25600"/>
                            </p:stCondLst>
                            <p:childTnLst>
                              <p:par>
                                <p:cTn id="176" presetID="23" presetClass="entr" presetSubtype="16" fill="hold" grpId="24" nodeType="afterEffect">
                                  <p:stCondLst>
                                    <p:cond delay="150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77" fill="hold"/>
                                        <p:tgtEl>
                                          <p:spTgt spid="55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8" dur="200" fill="hold"/>
                                        <p:tgtEl>
                                          <p:spTgt spid="550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9" dur="200" fill="hold"/>
                                        <p:tgtEl>
                                          <p:spTgt spid="550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0" presetID="23" presetClass="entr" presetSubtype="16" fill="hold" grpId="24" nodeType="withEffect">
                                  <p:stCondLst>
                                    <p:cond delay="150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1" fill="hold"/>
                                        <p:tgtEl>
                                          <p:spTgt spid="5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2" dur="200" fill="hold"/>
                                        <p:tgtEl>
                                          <p:spTgt spid="5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3" dur="200" fill="hold"/>
                                        <p:tgtEl>
                                          <p:spTgt spid="5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4" fill="hold">
                            <p:stCondLst>
                              <p:cond delay="27300"/>
                            </p:stCondLst>
                            <p:childTnLst>
                              <p:par>
                                <p:cTn id="185" presetID="23" presetClass="entr" presetSubtype="16" fill="hold" grpId="25" nodeType="afterEffect">
                                  <p:stCondLst>
                                    <p:cond delay="150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6" fill="hold"/>
                                        <p:tgtEl>
                                          <p:spTgt spid="55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7" dur="200" fill="hold"/>
                                        <p:tgtEl>
                                          <p:spTgt spid="552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8" dur="200" fill="hold"/>
                                        <p:tgtEl>
                                          <p:spTgt spid="552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9" presetID="23" presetClass="entr" presetSubtype="16" fill="hold" grpId="25" nodeType="withEffect">
                                  <p:stCondLst>
                                    <p:cond delay="150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90" fill="hold"/>
                                        <p:tgtEl>
                                          <p:spTgt spid="5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1" dur="200" fill="hold"/>
                                        <p:tgtEl>
                                          <p:spTgt spid="5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2" dur="200" fill="hold"/>
                                        <p:tgtEl>
                                          <p:spTgt spid="5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3" fill="hold">
                            <p:stCondLst>
                              <p:cond delay="29000"/>
                            </p:stCondLst>
                            <p:childTnLst>
                              <p:par>
                                <p:cTn id="194" presetID="23" presetClass="entr" presetSubtype="16" fill="hold" grpId="26" nodeType="afterEffect">
                                  <p:stCondLst>
                                    <p:cond delay="150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95" fill="hold"/>
                                        <p:tgtEl>
                                          <p:spTgt spid="55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6" dur="200" fill="hold"/>
                                        <p:tgtEl>
                                          <p:spTgt spid="553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7" dur="200" fill="hold"/>
                                        <p:tgtEl>
                                          <p:spTgt spid="553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8" presetID="23" presetClass="entr" presetSubtype="16" fill="hold" grpId="26" nodeType="withEffect">
                                  <p:stCondLst>
                                    <p:cond delay="150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99" fill="hold"/>
                                        <p:tgtEl>
                                          <p:spTgt spid="5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0" dur="200" fill="hold"/>
                                        <p:tgtEl>
                                          <p:spTgt spid="5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1" dur="200" fill="hold"/>
                                        <p:tgtEl>
                                          <p:spTgt spid="5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2" fill="hold">
                            <p:stCondLst>
                              <p:cond delay="30700"/>
                            </p:stCondLst>
                            <p:childTnLst>
                              <p:par>
                                <p:cTn id="203" presetID="23" presetClass="entr" presetSubtype="16" fill="hold" grpId="27" nodeType="afterEffect">
                                  <p:stCondLst>
                                    <p:cond delay="150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04" fill="hold"/>
                                        <p:tgtEl>
                                          <p:spTgt spid="55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5" dur="200" fill="hold"/>
                                        <p:tgtEl>
                                          <p:spTgt spid="554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6" dur="200" fill="hold"/>
                                        <p:tgtEl>
                                          <p:spTgt spid="554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7" presetID="23" presetClass="entr" presetSubtype="16" fill="hold" grpId="27" nodeType="withEffect">
                                  <p:stCondLst>
                                    <p:cond delay="150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08" fill="hold"/>
                                        <p:tgtEl>
                                          <p:spTgt spid="5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9" dur="200" fill="hold"/>
                                        <p:tgtEl>
                                          <p:spTgt spid="5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0" dur="200" fill="hold"/>
                                        <p:tgtEl>
                                          <p:spTgt spid="5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1" fill="hold">
                            <p:stCondLst>
                              <p:cond delay="32400"/>
                            </p:stCondLst>
                            <p:childTnLst>
                              <p:par>
                                <p:cTn id="212" presetID="23" presetClass="entr" presetSubtype="16" fill="hold" grpId="28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13" fill="hold"/>
                                        <p:tgtEl>
                                          <p:spTgt spid="5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4" dur="200" fill="hold"/>
                                        <p:tgtEl>
                                          <p:spTgt spid="5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5" dur="200" fill="hold"/>
                                        <p:tgtEl>
                                          <p:spTgt spid="5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6" fill="hold">
                            <p:stCondLst>
                              <p:cond delay="32600"/>
                            </p:stCondLst>
                            <p:childTnLst>
                              <p:par>
                                <p:cTn id="217" presetID="23" presetClass="entr" presetSubtype="16" fill="hold" grpId="29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18" fill="hold"/>
                                        <p:tgtEl>
                                          <p:spTgt spid="5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9" dur="200" fill="hold"/>
                                        <p:tgtEl>
                                          <p:spTgt spid="5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0" dur="200" fill="hold"/>
                                        <p:tgtEl>
                                          <p:spTgt spid="5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1" fill="hold">
                            <p:stCondLst>
                              <p:cond delay="32800"/>
                            </p:stCondLst>
                            <p:childTnLst>
                              <p:par>
                                <p:cTn id="222" presetID="23" presetClass="entr" presetSubtype="16" fill="hold" grpId="30" nodeType="afterEffect">
                                  <p:stCondLst>
                                    <p:cond delay="150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23" fill="hold"/>
                                        <p:tgtEl>
                                          <p:spTgt spid="55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4" dur="200" fill="hold"/>
                                        <p:tgtEl>
                                          <p:spTgt spid="555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5" dur="200" fill="hold"/>
                                        <p:tgtEl>
                                          <p:spTgt spid="555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6" presetID="23" presetClass="entr" presetSubtype="16" fill="hold" grpId="30" nodeType="withEffect">
                                  <p:stCondLst>
                                    <p:cond delay="150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27" fill="hold"/>
                                        <p:tgtEl>
                                          <p:spTgt spid="5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8" dur="200" fill="hold"/>
                                        <p:tgtEl>
                                          <p:spTgt spid="5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9" dur="200" fill="hold"/>
                                        <p:tgtEl>
                                          <p:spTgt spid="5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0" fill="hold">
                            <p:stCondLst>
                              <p:cond delay="34500"/>
                            </p:stCondLst>
                            <p:childTnLst>
                              <p:par>
                                <p:cTn id="231" presetID="23" presetClass="entr" presetSubtype="16" fill="hold" grpId="31" nodeType="afterEffect">
                                  <p:stCondLst>
                                    <p:cond delay="150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32" fill="hold"/>
                                        <p:tgtEl>
                                          <p:spTgt spid="55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3" dur="200" fill="hold"/>
                                        <p:tgtEl>
                                          <p:spTgt spid="556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4" dur="200" fill="hold"/>
                                        <p:tgtEl>
                                          <p:spTgt spid="556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5" presetID="23" presetClass="entr" presetSubtype="16" fill="hold" grpId="31" nodeType="withEffect">
                                  <p:stCondLst>
                                    <p:cond delay="150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36" fill="hold"/>
                                        <p:tgtEl>
                                          <p:spTgt spid="5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7" dur="200" fill="hold"/>
                                        <p:tgtEl>
                                          <p:spTgt spid="5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8" dur="200" fill="hold"/>
                                        <p:tgtEl>
                                          <p:spTgt spid="5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9" fill="hold">
                            <p:stCondLst>
                              <p:cond delay="36200"/>
                            </p:stCondLst>
                            <p:childTnLst>
                              <p:par>
                                <p:cTn id="240" presetID="23" presetClass="entr" presetSubtype="16" fill="hold" grpId="32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1" fill="hold"/>
                                        <p:tgtEl>
                                          <p:spTgt spid="5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2" dur="200" fill="hold"/>
                                        <p:tgtEl>
                                          <p:spTgt spid="5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3" dur="200" fill="hold"/>
                                        <p:tgtEl>
                                          <p:spTgt spid="5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4" fill="hold">
                            <p:stCondLst>
                              <p:cond delay="36400"/>
                            </p:stCondLst>
                            <p:childTnLst>
                              <p:par>
                                <p:cTn id="245" presetID="23" presetClass="entr" presetSubtype="16" fill="hold" grpId="33" nodeType="afterEffect">
                                  <p:stCondLst>
                                    <p:cond delay="150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6" fill="hold"/>
                                        <p:tgtEl>
                                          <p:spTgt spid="55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7" dur="200" fill="hold"/>
                                        <p:tgtEl>
                                          <p:spTgt spid="557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8" dur="200" fill="hold"/>
                                        <p:tgtEl>
                                          <p:spTgt spid="557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9" presetID="23" presetClass="entr" presetSubtype="16" fill="hold" grpId="33" nodeType="withEffect">
                                  <p:stCondLst>
                                    <p:cond delay="150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50" fill="hold"/>
                                        <p:tgtEl>
                                          <p:spTgt spid="5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1" dur="200" fill="hold"/>
                                        <p:tgtEl>
                                          <p:spTgt spid="5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2" dur="200" fill="hold"/>
                                        <p:tgtEl>
                                          <p:spTgt spid="5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3" fill="hold">
                            <p:stCondLst>
                              <p:cond delay="38100"/>
                            </p:stCondLst>
                            <p:childTnLst>
                              <p:par>
                                <p:cTn id="254" presetID="23" presetClass="entr" presetSubtype="16" fill="hold" grpId="34" nodeType="afterEffect">
                                  <p:stCondLst>
                                    <p:cond delay="150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55" fill="hold"/>
                                        <p:tgtEl>
                                          <p:spTgt spid="55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6" dur="200" fill="hold"/>
                                        <p:tgtEl>
                                          <p:spTgt spid="558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7" dur="200" fill="hold"/>
                                        <p:tgtEl>
                                          <p:spTgt spid="558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8" presetID="23" presetClass="entr" presetSubtype="16" fill="hold" grpId="34" nodeType="withEffect">
                                  <p:stCondLst>
                                    <p:cond delay="150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59" fill="hold"/>
                                        <p:tgtEl>
                                          <p:spTgt spid="5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0" dur="200" fill="hold"/>
                                        <p:tgtEl>
                                          <p:spTgt spid="5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1" dur="200" fill="hold"/>
                                        <p:tgtEl>
                                          <p:spTgt spid="5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2" fill="hold">
                            <p:stCondLst>
                              <p:cond delay="39800"/>
                            </p:stCondLst>
                            <p:childTnLst>
                              <p:par>
                                <p:cTn id="263" presetID="23" presetClass="entr" presetSubtype="16" fill="hold" grpId="35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64" fill="hold"/>
                                        <p:tgtEl>
                                          <p:spTgt spid="5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5" dur="200" fill="hold"/>
                                        <p:tgtEl>
                                          <p:spTgt spid="5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6" dur="200" fill="hold"/>
                                        <p:tgtEl>
                                          <p:spTgt spid="5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7" fill="hold">
                            <p:stCondLst>
                              <p:cond delay="40000"/>
                            </p:stCondLst>
                            <p:childTnLst>
                              <p:par>
                                <p:cTn id="268" presetID="23" presetClass="entr" presetSubtype="16" fill="hold" grpId="36" nodeType="afterEffect">
                                  <p:stCondLst>
                                    <p:cond delay="150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69" fill="hold"/>
                                        <p:tgtEl>
                                          <p:spTgt spid="56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0" dur="200" fill="hold"/>
                                        <p:tgtEl>
                                          <p:spTgt spid="560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1" dur="200" fill="hold"/>
                                        <p:tgtEl>
                                          <p:spTgt spid="560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2" presetID="23" presetClass="entr" presetSubtype="16" fill="hold" grpId="36" nodeType="withEffect">
                                  <p:stCondLst>
                                    <p:cond delay="150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73" fill="hold"/>
                                        <p:tgtEl>
                                          <p:spTgt spid="5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4" dur="200" fill="hold"/>
                                        <p:tgtEl>
                                          <p:spTgt spid="5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5" dur="200" fill="hold"/>
                                        <p:tgtEl>
                                          <p:spTgt spid="5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6" fill="hold">
                            <p:stCondLst>
                              <p:cond delay="41700"/>
                            </p:stCondLst>
                            <p:childTnLst>
                              <p:par>
                                <p:cTn id="277" presetID="23" presetClass="entr" presetSubtype="16" fill="hold" grpId="37" nodeType="afterEffect">
                                  <p:stCondLst>
                                    <p:cond delay="150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78" fill="hold"/>
                                        <p:tgtEl>
                                          <p:spTgt spid="55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9" dur="200" fill="hold"/>
                                        <p:tgtEl>
                                          <p:spTgt spid="559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0" dur="200" fill="hold"/>
                                        <p:tgtEl>
                                          <p:spTgt spid="559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1" presetID="23" presetClass="entr" presetSubtype="16" fill="hold" grpId="37" nodeType="withEffect">
                                  <p:stCondLst>
                                    <p:cond delay="150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82" fill="hold"/>
                                        <p:tgtEl>
                                          <p:spTgt spid="5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3" dur="200" fill="hold"/>
                                        <p:tgtEl>
                                          <p:spTgt spid="5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4" dur="200" fill="hold"/>
                                        <p:tgtEl>
                                          <p:spTgt spid="5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5" fill="hold">
                            <p:stCondLst>
                              <p:cond delay="43400"/>
                            </p:stCondLst>
                            <p:childTnLst>
                              <p:par>
                                <p:cTn id="286" presetID="23" presetClass="entr" presetSubtype="16" fill="hold" grpId="38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87" fill="hold"/>
                                        <p:tgtEl>
                                          <p:spTgt spid="5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8" dur="200" fill="hold"/>
                                        <p:tgtEl>
                                          <p:spTgt spid="5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9" dur="200" fill="hold"/>
                                        <p:tgtEl>
                                          <p:spTgt spid="5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0" fill="hold">
                            <p:stCondLst>
                              <p:cond delay="43600"/>
                            </p:stCondLst>
                            <p:childTnLst>
                              <p:par>
                                <p:cTn id="291" presetID="23" presetClass="entr" presetSubtype="16" fill="hold" grpId="39" nodeType="afterEffect">
                                  <p:stCondLst>
                                    <p:cond delay="150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92" fill="hold"/>
                                        <p:tgtEl>
                                          <p:spTgt spid="56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3" dur="200" fill="hold"/>
                                        <p:tgtEl>
                                          <p:spTgt spid="562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4" dur="200" fill="hold"/>
                                        <p:tgtEl>
                                          <p:spTgt spid="562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5" presetID="23" presetClass="entr" presetSubtype="16" fill="hold" grpId="39" nodeType="withEffect">
                                  <p:stCondLst>
                                    <p:cond delay="150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96" fill="hold"/>
                                        <p:tgtEl>
                                          <p:spTgt spid="5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7" dur="200" fill="hold"/>
                                        <p:tgtEl>
                                          <p:spTgt spid="5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8" dur="200" fill="hold"/>
                                        <p:tgtEl>
                                          <p:spTgt spid="5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9" fill="hold">
                            <p:stCondLst>
                              <p:cond delay="45300"/>
                            </p:stCondLst>
                            <p:childTnLst>
                              <p:par>
                                <p:cTn id="300" presetID="23" presetClass="entr" presetSubtype="16" fill="hold" grpId="40" nodeType="afterEffect">
                                  <p:stCondLst>
                                    <p:cond delay="150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01" fill="hold"/>
                                        <p:tgtEl>
                                          <p:spTgt spid="56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2" dur="200" fill="hold"/>
                                        <p:tgtEl>
                                          <p:spTgt spid="561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3" dur="200" fill="hold"/>
                                        <p:tgtEl>
                                          <p:spTgt spid="561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4" presetID="23" presetClass="entr" presetSubtype="16" fill="hold" grpId="40" nodeType="withEffect">
                                  <p:stCondLst>
                                    <p:cond delay="150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05" fill="hold"/>
                                        <p:tgtEl>
                                          <p:spTgt spid="5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6" dur="200" fill="hold"/>
                                        <p:tgtEl>
                                          <p:spTgt spid="5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7" dur="200" fill="hold"/>
                                        <p:tgtEl>
                                          <p:spTgt spid="5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8" fill="hold">
                      <p:stCondLst>
                        <p:cond delay="indefinite"/>
                      </p:stCondLst>
                      <p:childTnLst>
                        <p:par>
                          <p:cTn id="309" fill="hold">
                            <p:stCondLst>
                              <p:cond delay="0"/>
                            </p:stCondLst>
                            <p:childTnLst>
                              <p:par>
                                <p:cTn id="310" presetID="10" presetClass="entr" fill="hold" grpId="4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11" fill="hold"/>
                                        <p:tgtEl>
                                          <p:spTgt spid="5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2" dur="1000"/>
                                        <p:tgtEl>
                                          <p:spTgt spid="5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6" grpId="41" animBg="1" advAuto="0"/>
      <p:bldP spid="537" grpId="1" build="p" bldLvl="5" animBg="1" advAuto="0"/>
      <p:bldP spid="538" grpId="3" build="p" bldLvl="5" animBg="1" advAuto="0"/>
      <p:bldP spid="539" grpId="5" build="p" bldLvl="5" animBg="1" advAuto="0"/>
      <p:bldP spid="540" grpId="7" build="p" bldLvl="5" animBg="1" advAuto="0"/>
      <p:bldP spid="541" grpId="8" build="p" bldLvl="5" animBg="1" advAuto="0"/>
      <p:bldP spid="542" grpId="11" build="p" bldLvl="5" animBg="1" advAuto="0"/>
      <p:bldP spid="543" grpId="10" build="p" bldLvl="5" animBg="1" advAuto="0"/>
      <p:bldP spid="544" grpId="9" build="p" bldLvl="5" animBg="1" advAuto="0"/>
      <p:bldP spid="545" grpId="12" build="p" bldLvl="5" animBg="1" advAuto="0"/>
      <p:bldP spid="546" grpId="14" build="p" bldLvl="5" animBg="1" advAuto="0"/>
      <p:bldP spid="547" grpId="15" build="p" bldLvl="5" animBg="1" advAuto="0"/>
      <p:bldP spid="548" grpId="16" build="p" bldLvl="5" animBg="1" advAuto="0"/>
      <p:bldP spid="549" grpId="19" build="p" bldLvl="5" animBg="1" advAuto="0"/>
      <p:bldP spid="550" grpId="24" build="p" bldLvl="5" animBg="1" advAuto="0"/>
      <p:bldP spid="551" grpId="23" build="p" bldLvl="5" animBg="1" advAuto="0"/>
      <p:bldP spid="552" grpId="25" build="p" bldLvl="5" animBg="1" advAuto="0"/>
      <p:bldP spid="553" grpId="26" build="p" bldLvl="5" animBg="1" advAuto="0"/>
      <p:bldP spid="554" grpId="27" build="p" bldLvl="5" animBg="1" advAuto="0"/>
      <p:bldP spid="555" grpId="30" build="p" bldLvl="5" animBg="1" advAuto="0"/>
      <p:bldP spid="556" grpId="31" build="p" bldLvl="5" animBg="1" advAuto="0"/>
      <p:bldP spid="557" grpId="33" build="p" bldLvl="5" animBg="1" advAuto="0"/>
      <p:bldP spid="558" grpId="34" build="p" bldLvl="5" animBg="1" advAuto="0"/>
      <p:bldP spid="559" grpId="37" build="p" bldLvl="5" animBg="1" advAuto="0"/>
      <p:bldP spid="560" grpId="36" build="p" bldLvl="5" animBg="1" advAuto="0"/>
      <p:bldP spid="561" grpId="40" build="p" bldLvl="5" animBg="1" advAuto="0"/>
      <p:bldP spid="562" grpId="39" build="p" bldLvl="5" animBg="1" advAuto="0"/>
      <p:bldP spid="577" grpId="29" animBg="1" advAuto="0"/>
      <p:bldP spid="578" grpId="21" animBg="1" advAuto="0"/>
      <p:bldP spid="579" grpId="28" animBg="1" advAuto="0"/>
      <p:bldP spid="580" grpId="13" animBg="1" advAuto="0"/>
      <p:bldP spid="581" grpId="4" animBg="1" advAuto="0"/>
      <p:bldP spid="582" grpId="32" animBg="1" advAuto="0"/>
      <p:bldP spid="583" grpId="6" animBg="1" advAuto="0"/>
      <p:bldP spid="584" grpId="17" animBg="1" advAuto="0"/>
      <p:bldP spid="585" grpId="35" animBg="1" advAuto="0"/>
      <p:bldP spid="586" grpId="20" animBg="1" advAuto="0"/>
      <p:bldP spid="587" grpId="38" animBg="1" advAuto="0"/>
      <p:bldP spid="588" grpId="2" animBg="1" advAuto="0"/>
      <p:bldP spid="589" grpId="22" animBg="1" advAuto="0"/>
      <p:bldP spid="590" grpId="18" animBg="1" advAuto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2" name="Rectangle"/>
          <p:cNvSpPr/>
          <p:nvPr/>
        </p:nvSpPr>
        <p:spPr>
          <a:xfrm>
            <a:off x="1391099" y="354974"/>
            <a:ext cx="6361802" cy="758101"/>
          </a:xfrm>
          <a:prstGeom prst="rect">
            <a:avLst/>
          </a:prstGeom>
          <a:ln w="28575">
            <a:solidFill>
              <a:srgbClr val="FFE599"/>
            </a:solidFill>
          </a:ln>
          <a:effectLst>
            <a:outerShdw blurRad="406400" dist="19050" dir="5400000" rotWithShape="0">
              <a:srgbClr val="000000">
                <a:alpha val="50000"/>
              </a:srgbClr>
            </a:outerShdw>
          </a:effectLst>
        </p:spPr>
        <p:txBody>
          <a:bodyPr lIns="0" tIns="0" rIns="0" bIns="0" anchor="ctr"/>
          <a:lstStyle/>
          <a:p>
            <a:pPr algn="ctr">
              <a:defRPr sz="2000">
                <a:solidFill>
                  <a:srgbClr val="FFFFFF"/>
                </a:solidFill>
                <a:latin typeface="Nunito Sans Bold"/>
                <a:ea typeface="Nunito Sans Bold"/>
                <a:cs typeface="Nunito Sans Bold"/>
                <a:sym typeface="Nunito Sans Bold"/>
              </a:defRPr>
            </a:pPr>
            <a:endParaRPr/>
          </a:p>
        </p:txBody>
      </p:sp>
      <p:sp>
        <p:nvSpPr>
          <p:cNvPr id="593" name="Google Shape;311;p31"/>
          <p:cNvSpPr txBox="1"/>
          <p:nvPr/>
        </p:nvSpPr>
        <p:spPr>
          <a:xfrm>
            <a:off x="1391099" y="4032425"/>
            <a:ext cx="6361802" cy="589251"/>
          </a:xfrm>
          <a:prstGeom prst="rect">
            <a:avLst/>
          </a:prstGeom>
          <a:ln w="12700">
            <a:miter lim="400000"/>
          </a:ln>
          <a:effectLst>
            <a:outerShdw blurRad="406400" dist="19050" dir="54000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91424" tIns="91424" rIns="91424" bIns="91424" anchor="ctr">
            <a:spAutoFit/>
          </a:bodyPr>
          <a:lstStyle>
            <a:lvl1pPr algn="ctr">
              <a:defRPr sz="2400">
                <a:solidFill>
                  <a:srgbClr val="1FAAAD"/>
                </a:solidFill>
                <a:latin typeface="Nunito Sans Bold"/>
                <a:ea typeface="Nunito Sans Bold"/>
                <a:cs typeface="Nunito Sans Bold"/>
                <a:sym typeface="Nunito Sans Bold"/>
              </a:defRPr>
            </a:lvl1pPr>
          </a:lstStyle>
          <a:p>
            <a:r>
              <a:t>THINGS TO TAKE CAMPING</a:t>
            </a:r>
          </a:p>
        </p:txBody>
      </p:sp>
      <p:sp>
        <p:nvSpPr>
          <p:cNvPr id="594" name="Z"/>
          <p:cNvSpPr txBox="1"/>
          <p:nvPr/>
        </p:nvSpPr>
        <p:spPr>
          <a:xfrm>
            <a:off x="1479296" y="562574"/>
            <a:ext cx="165609" cy="3429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0" tIns="0" rIns="0" bIns="0">
            <a:spAutoFit/>
          </a:bodyPr>
          <a:lstStyle>
            <a:lvl1pPr algn="ctr">
              <a:defRPr sz="2000">
                <a:solidFill>
                  <a:srgbClr val="FFFFFF"/>
                </a:solidFill>
                <a:latin typeface="Nunito Sans Bold"/>
                <a:ea typeface="Nunito Sans Bold"/>
                <a:cs typeface="Nunito Sans Bold"/>
                <a:sym typeface="Nunito Sans Bold"/>
              </a:defRPr>
            </a:lvl1pPr>
          </a:lstStyle>
          <a:p>
            <a:r>
              <a:t>Z</a:t>
            </a:r>
          </a:p>
        </p:txBody>
      </p:sp>
      <p:sp>
        <p:nvSpPr>
          <p:cNvPr id="595" name="Y"/>
          <p:cNvSpPr txBox="1"/>
          <p:nvPr/>
        </p:nvSpPr>
        <p:spPr>
          <a:xfrm>
            <a:off x="1734517" y="562574"/>
            <a:ext cx="170943" cy="3429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0" tIns="0" rIns="0" bIns="0">
            <a:spAutoFit/>
          </a:bodyPr>
          <a:lstStyle>
            <a:lvl1pPr algn="ctr">
              <a:defRPr sz="2000">
                <a:solidFill>
                  <a:srgbClr val="FFFFFF"/>
                </a:solidFill>
                <a:latin typeface="Nunito Sans Bold"/>
                <a:ea typeface="Nunito Sans Bold"/>
                <a:cs typeface="Nunito Sans Bold"/>
                <a:sym typeface="Nunito Sans Bold"/>
              </a:defRPr>
            </a:lvl1pPr>
          </a:lstStyle>
          <a:p>
            <a:r>
              <a:t>Y</a:t>
            </a:r>
          </a:p>
        </p:txBody>
      </p:sp>
      <p:sp>
        <p:nvSpPr>
          <p:cNvPr id="596" name="X"/>
          <p:cNvSpPr txBox="1"/>
          <p:nvPr/>
        </p:nvSpPr>
        <p:spPr>
          <a:xfrm>
            <a:off x="2009910" y="562574"/>
            <a:ext cx="165609" cy="3429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>
            <a:lvl1pPr algn="ctr">
              <a:defRPr sz="2000">
                <a:solidFill>
                  <a:srgbClr val="FFFFFF"/>
                </a:solidFill>
                <a:latin typeface="Nunito Sans Bold"/>
                <a:ea typeface="Nunito Sans Bold"/>
                <a:cs typeface="Nunito Sans Bold"/>
                <a:sym typeface="Nunito Sans Bold"/>
              </a:defRPr>
            </a:lvl1pPr>
          </a:lstStyle>
          <a:p>
            <a:r>
              <a:t>X</a:t>
            </a:r>
          </a:p>
        </p:txBody>
      </p:sp>
      <p:sp>
        <p:nvSpPr>
          <p:cNvPr id="597" name="W"/>
          <p:cNvSpPr txBox="1"/>
          <p:nvPr/>
        </p:nvSpPr>
        <p:spPr>
          <a:xfrm>
            <a:off x="2254568" y="562574"/>
            <a:ext cx="294641" cy="3429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0" tIns="0" rIns="0" bIns="0">
            <a:spAutoFit/>
          </a:bodyPr>
          <a:lstStyle>
            <a:lvl1pPr algn="ctr">
              <a:defRPr sz="2000">
                <a:solidFill>
                  <a:srgbClr val="FFFFFF"/>
                </a:solidFill>
                <a:latin typeface="Nunito Sans Bold"/>
                <a:ea typeface="Nunito Sans Bold"/>
                <a:cs typeface="Nunito Sans Bold"/>
                <a:sym typeface="Nunito Sans Bold"/>
              </a:defRPr>
            </a:lvl1pPr>
          </a:lstStyle>
          <a:p>
            <a:r>
              <a:t>W</a:t>
            </a:r>
          </a:p>
        </p:txBody>
      </p:sp>
      <p:sp>
        <p:nvSpPr>
          <p:cNvPr id="598" name="V"/>
          <p:cNvSpPr txBox="1"/>
          <p:nvPr/>
        </p:nvSpPr>
        <p:spPr>
          <a:xfrm>
            <a:off x="2615558" y="562574"/>
            <a:ext cx="194057" cy="3429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0" tIns="0" rIns="0" bIns="0">
            <a:spAutoFit/>
          </a:bodyPr>
          <a:lstStyle>
            <a:lvl1pPr algn="ctr">
              <a:defRPr sz="2000">
                <a:solidFill>
                  <a:srgbClr val="FFFFFF"/>
                </a:solidFill>
                <a:latin typeface="Nunito Sans Bold"/>
                <a:ea typeface="Nunito Sans Bold"/>
                <a:cs typeface="Nunito Sans Bold"/>
                <a:sym typeface="Nunito Sans Bold"/>
              </a:defRPr>
            </a:lvl1pPr>
          </a:lstStyle>
          <a:p>
            <a:r>
              <a:t>V</a:t>
            </a:r>
          </a:p>
        </p:txBody>
      </p:sp>
      <p:sp>
        <p:nvSpPr>
          <p:cNvPr id="599" name="S"/>
          <p:cNvSpPr txBox="1"/>
          <p:nvPr/>
        </p:nvSpPr>
        <p:spPr>
          <a:xfrm>
            <a:off x="3383062" y="562574"/>
            <a:ext cx="174753" cy="3429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0" tIns="0" rIns="0" bIns="0">
            <a:spAutoFit/>
          </a:bodyPr>
          <a:lstStyle>
            <a:lvl1pPr algn="ctr">
              <a:defRPr sz="2000">
                <a:solidFill>
                  <a:srgbClr val="FFFFFF"/>
                </a:solidFill>
                <a:latin typeface="Nunito Sans Bold"/>
                <a:ea typeface="Nunito Sans Bold"/>
                <a:cs typeface="Nunito Sans Bold"/>
                <a:sym typeface="Nunito Sans Bold"/>
              </a:defRPr>
            </a:lvl1pPr>
          </a:lstStyle>
          <a:p>
            <a:r>
              <a:t>S</a:t>
            </a:r>
          </a:p>
        </p:txBody>
      </p:sp>
      <p:sp>
        <p:nvSpPr>
          <p:cNvPr id="600" name="T"/>
          <p:cNvSpPr txBox="1"/>
          <p:nvPr/>
        </p:nvSpPr>
        <p:spPr>
          <a:xfrm>
            <a:off x="3148309" y="562574"/>
            <a:ext cx="168403" cy="3429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0" tIns="0" rIns="0" bIns="0">
            <a:spAutoFit/>
          </a:bodyPr>
          <a:lstStyle>
            <a:lvl1pPr algn="ctr">
              <a:defRPr sz="2000">
                <a:solidFill>
                  <a:srgbClr val="FFFFFF"/>
                </a:solidFill>
                <a:latin typeface="Nunito Sans Bold"/>
                <a:ea typeface="Nunito Sans Bold"/>
                <a:cs typeface="Nunito Sans Bold"/>
                <a:sym typeface="Nunito Sans Bold"/>
              </a:defRPr>
            </a:lvl1pPr>
          </a:lstStyle>
          <a:p>
            <a:r>
              <a:t>T</a:t>
            </a:r>
          </a:p>
        </p:txBody>
      </p:sp>
      <p:sp>
        <p:nvSpPr>
          <p:cNvPr id="601" name="U"/>
          <p:cNvSpPr txBox="1"/>
          <p:nvPr/>
        </p:nvSpPr>
        <p:spPr>
          <a:xfrm>
            <a:off x="2888665" y="562574"/>
            <a:ext cx="198883" cy="3429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0" tIns="0" rIns="0" bIns="0">
            <a:spAutoFit/>
          </a:bodyPr>
          <a:lstStyle>
            <a:lvl1pPr algn="ctr">
              <a:defRPr sz="2000">
                <a:solidFill>
                  <a:srgbClr val="FFFFFF"/>
                </a:solidFill>
                <a:latin typeface="Nunito Sans Bold"/>
                <a:ea typeface="Nunito Sans Bold"/>
                <a:cs typeface="Nunito Sans Bold"/>
                <a:sym typeface="Nunito Sans Bold"/>
              </a:defRPr>
            </a:lvl1pPr>
          </a:lstStyle>
          <a:p>
            <a:r>
              <a:t>U</a:t>
            </a:r>
          </a:p>
        </p:txBody>
      </p:sp>
      <p:sp>
        <p:nvSpPr>
          <p:cNvPr id="602" name="R"/>
          <p:cNvSpPr txBox="1"/>
          <p:nvPr/>
        </p:nvSpPr>
        <p:spPr>
          <a:xfrm>
            <a:off x="3618576" y="562574"/>
            <a:ext cx="189231" cy="3429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0" tIns="0" rIns="0" bIns="0">
            <a:spAutoFit/>
          </a:bodyPr>
          <a:lstStyle>
            <a:lvl1pPr algn="ctr">
              <a:defRPr sz="2000">
                <a:solidFill>
                  <a:srgbClr val="FFFFFF"/>
                </a:solidFill>
                <a:latin typeface="Nunito Sans Bold"/>
                <a:ea typeface="Nunito Sans Bold"/>
                <a:cs typeface="Nunito Sans Bold"/>
                <a:sym typeface="Nunito Sans Bold"/>
              </a:defRPr>
            </a:lvl1pPr>
          </a:lstStyle>
          <a:p>
            <a:r>
              <a:t>R</a:t>
            </a:r>
          </a:p>
        </p:txBody>
      </p:sp>
      <p:sp>
        <p:nvSpPr>
          <p:cNvPr id="603" name="Q"/>
          <p:cNvSpPr txBox="1"/>
          <p:nvPr/>
        </p:nvSpPr>
        <p:spPr>
          <a:xfrm>
            <a:off x="3868569" y="562574"/>
            <a:ext cx="210567" cy="3429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0" tIns="0" rIns="0" bIns="0">
            <a:spAutoFit/>
          </a:bodyPr>
          <a:lstStyle>
            <a:lvl1pPr algn="ctr">
              <a:defRPr sz="2000">
                <a:solidFill>
                  <a:srgbClr val="FFFFFF"/>
                </a:solidFill>
                <a:latin typeface="Nunito Sans Bold"/>
                <a:ea typeface="Nunito Sans Bold"/>
                <a:cs typeface="Nunito Sans Bold"/>
                <a:sym typeface="Nunito Sans Bold"/>
              </a:defRPr>
            </a:lvl1pPr>
          </a:lstStyle>
          <a:p>
            <a:r>
              <a:t>Q</a:t>
            </a:r>
          </a:p>
        </p:txBody>
      </p:sp>
      <p:sp>
        <p:nvSpPr>
          <p:cNvPr id="604" name="P"/>
          <p:cNvSpPr txBox="1"/>
          <p:nvPr/>
        </p:nvSpPr>
        <p:spPr>
          <a:xfrm>
            <a:off x="4139897" y="562574"/>
            <a:ext cx="180341" cy="3429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0" tIns="0" rIns="0" bIns="0">
            <a:spAutoFit/>
          </a:bodyPr>
          <a:lstStyle>
            <a:lvl1pPr algn="ctr">
              <a:defRPr sz="2000">
                <a:solidFill>
                  <a:srgbClr val="FFFFFF"/>
                </a:solidFill>
                <a:latin typeface="Nunito Sans Bold"/>
                <a:ea typeface="Nunito Sans Bold"/>
                <a:cs typeface="Nunito Sans Bold"/>
                <a:sym typeface="Nunito Sans Bold"/>
              </a:defRPr>
            </a:lvl1pPr>
          </a:lstStyle>
          <a:p>
            <a:r>
              <a:t>P</a:t>
            </a:r>
          </a:p>
        </p:txBody>
      </p:sp>
      <p:sp>
        <p:nvSpPr>
          <p:cNvPr id="605" name="O"/>
          <p:cNvSpPr txBox="1"/>
          <p:nvPr/>
        </p:nvSpPr>
        <p:spPr>
          <a:xfrm>
            <a:off x="4380999" y="562574"/>
            <a:ext cx="210567" cy="3429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0" tIns="0" rIns="0" bIns="0">
            <a:spAutoFit/>
          </a:bodyPr>
          <a:lstStyle>
            <a:lvl1pPr algn="ctr">
              <a:defRPr sz="2000">
                <a:solidFill>
                  <a:srgbClr val="FFFFFF"/>
                </a:solidFill>
                <a:latin typeface="Nunito Sans Bold"/>
                <a:ea typeface="Nunito Sans Bold"/>
                <a:cs typeface="Nunito Sans Bold"/>
                <a:sym typeface="Nunito Sans Bold"/>
              </a:defRPr>
            </a:lvl1pPr>
          </a:lstStyle>
          <a:p>
            <a:r>
              <a:t>O</a:t>
            </a:r>
          </a:p>
        </p:txBody>
      </p:sp>
      <p:sp>
        <p:nvSpPr>
          <p:cNvPr id="606" name="N"/>
          <p:cNvSpPr txBox="1"/>
          <p:nvPr/>
        </p:nvSpPr>
        <p:spPr>
          <a:xfrm>
            <a:off x="4652328" y="562574"/>
            <a:ext cx="202439" cy="3429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0" tIns="0" rIns="0" bIns="0">
            <a:spAutoFit/>
          </a:bodyPr>
          <a:lstStyle>
            <a:lvl1pPr algn="ctr">
              <a:defRPr sz="2000">
                <a:solidFill>
                  <a:srgbClr val="FFFFFF"/>
                </a:solidFill>
                <a:latin typeface="Nunito Sans Bold"/>
                <a:ea typeface="Nunito Sans Bold"/>
                <a:cs typeface="Nunito Sans Bold"/>
                <a:sym typeface="Nunito Sans Bold"/>
              </a:defRPr>
            </a:lvl1pPr>
          </a:lstStyle>
          <a:p>
            <a:r>
              <a:t>N</a:t>
            </a:r>
          </a:p>
        </p:txBody>
      </p:sp>
      <p:sp>
        <p:nvSpPr>
          <p:cNvPr id="607" name="L"/>
          <p:cNvSpPr txBox="1"/>
          <p:nvPr/>
        </p:nvSpPr>
        <p:spPr>
          <a:xfrm>
            <a:off x="5158673" y="562574"/>
            <a:ext cx="153671" cy="3429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0" tIns="0" rIns="0" bIns="0">
            <a:spAutoFit/>
          </a:bodyPr>
          <a:lstStyle>
            <a:lvl1pPr algn="ctr">
              <a:defRPr sz="2000">
                <a:solidFill>
                  <a:srgbClr val="FFFFFF"/>
                </a:solidFill>
                <a:latin typeface="Nunito Sans Bold"/>
                <a:ea typeface="Nunito Sans Bold"/>
                <a:cs typeface="Nunito Sans Bold"/>
                <a:sym typeface="Nunito Sans Bold"/>
              </a:defRPr>
            </a:lvl1pPr>
          </a:lstStyle>
          <a:p>
            <a:r>
              <a:t>L</a:t>
            </a:r>
          </a:p>
        </p:txBody>
      </p:sp>
      <p:sp>
        <p:nvSpPr>
          <p:cNvPr id="608" name="M"/>
          <p:cNvSpPr txBox="1"/>
          <p:nvPr/>
        </p:nvSpPr>
        <p:spPr>
          <a:xfrm>
            <a:off x="4893430" y="562574"/>
            <a:ext cx="226315" cy="3429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0" tIns="0" rIns="0" bIns="0">
            <a:spAutoFit/>
          </a:bodyPr>
          <a:lstStyle>
            <a:lvl1pPr algn="ctr">
              <a:defRPr sz="2000">
                <a:solidFill>
                  <a:srgbClr val="FFFFFF"/>
                </a:solidFill>
                <a:latin typeface="Nunito Sans Bold"/>
                <a:ea typeface="Nunito Sans Bold"/>
                <a:cs typeface="Nunito Sans Bold"/>
                <a:sym typeface="Nunito Sans Bold"/>
              </a:defRPr>
            </a:lvl1pPr>
          </a:lstStyle>
          <a:p>
            <a:r>
              <a:t>M</a:t>
            </a:r>
          </a:p>
        </p:txBody>
      </p:sp>
      <p:sp>
        <p:nvSpPr>
          <p:cNvPr id="609" name="K"/>
          <p:cNvSpPr txBox="1"/>
          <p:nvPr/>
        </p:nvSpPr>
        <p:spPr>
          <a:xfrm>
            <a:off x="5351007" y="562574"/>
            <a:ext cx="180341" cy="3429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0" tIns="0" rIns="0" bIns="0">
            <a:spAutoFit/>
          </a:bodyPr>
          <a:lstStyle>
            <a:lvl1pPr algn="ctr">
              <a:defRPr sz="2000">
                <a:solidFill>
                  <a:srgbClr val="FFFFFF"/>
                </a:solidFill>
                <a:latin typeface="Nunito Sans Bold"/>
                <a:ea typeface="Nunito Sans Bold"/>
                <a:cs typeface="Nunito Sans Bold"/>
                <a:sym typeface="Nunito Sans Bold"/>
              </a:defRPr>
            </a:lvl1pPr>
          </a:lstStyle>
          <a:p>
            <a:r>
              <a:t>K</a:t>
            </a:r>
          </a:p>
        </p:txBody>
      </p:sp>
      <p:sp>
        <p:nvSpPr>
          <p:cNvPr id="610" name="J"/>
          <p:cNvSpPr txBox="1"/>
          <p:nvPr/>
        </p:nvSpPr>
        <p:spPr>
          <a:xfrm>
            <a:off x="5570012" y="562574"/>
            <a:ext cx="127001" cy="3429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0" tIns="0" rIns="0" bIns="0">
            <a:spAutoFit/>
          </a:bodyPr>
          <a:lstStyle>
            <a:lvl1pPr algn="ctr">
              <a:defRPr sz="2000">
                <a:solidFill>
                  <a:srgbClr val="FFFFFF"/>
                </a:solidFill>
                <a:latin typeface="Nunito Sans Bold"/>
                <a:ea typeface="Nunito Sans Bold"/>
                <a:cs typeface="Nunito Sans Bold"/>
                <a:sym typeface="Nunito Sans Bold"/>
              </a:defRPr>
            </a:lvl1pPr>
          </a:lstStyle>
          <a:p>
            <a:r>
              <a:t>J</a:t>
            </a:r>
          </a:p>
        </p:txBody>
      </p:sp>
      <p:sp>
        <p:nvSpPr>
          <p:cNvPr id="611" name="I"/>
          <p:cNvSpPr txBox="1"/>
          <p:nvPr/>
        </p:nvSpPr>
        <p:spPr>
          <a:xfrm>
            <a:off x="5718602" y="562574"/>
            <a:ext cx="127001" cy="3429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0" tIns="0" rIns="0" bIns="0">
            <a:spAutoFit/>
          </a:bodyPr>
          <a:lstStyle>
            <a:lvl1pPr algn="ctr">
              <a:defRPr sz="2000">
                <a:solidFill>
                  <a:srgbClr val="FFFFFF"/>
                </a:solidFill>
                <a:latin typeface="Nunito Sans Bold"/>
                <a:ea typeface="Nunito Sans Bold"/>
                <a:cs typeface="Nunito Sans Bold"/>
                <a:sym typeface="Nunito Sans Bold"/>
              </a:defRPr>
            </a:lvl1pPr>
          </a:lstStyle>
          <a:p>
            <a:r>
              <a:t>I</a:t>
            </a:r>
          </a:p>
        </p:txBody>
      </p:sp>
      <p:sp>
        <p:nvSpPr>
          <p:cNvPr id="612" name="H"/>
          <p:cNvSpPr txBox="1"/>
          <p:nvPr/>
        </p:nvSpPr>
        <p:spPr>
          <a:xfrm>
            <a:off x="5873852" y="562574"/>
            <a:ext cx="207265" cy="3429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0" tIns="0" rIns="0" bIns="0">
            <a:spAutoFit/>
          </a:bodyPr>
          <a:lstStyle>
            <a:lvl1pPr algn="ctr">
              <a:defRPr sz="2000">
                <a:solidFill>
                  <a:srgbClr val="FFFFFF"/>
                </a:solidFill>
                <a:latin typeface="Nunito Sans Bold"/>
                <a:ea typeface="Nunito Sans Bold"/>
                <a:cs typeface="Nunito Sans Bold"/>
                <a:sym typeface="Nunito Sans Bold"/>
              </a:defRPr>
            </a:lvl1pPr>
          </a:lstStyle>
          <a:p>
            <a:r>
              <a:t>H</a:t>
            </a:r>
          </a:p>
        </p:txBody>
      </p:sp>
      <p:sp>
        <p:nvSpPr>
          <p:cNvPr id="613" name="G"/>
          <p:cNvSpPr txBox="1"/>
          <p:nvPr/>
        </p:nvSpPr>
        <p:spPr>
          <a:xfrm>
            <a:off x="6122067" y="562574"/>
            <a:ext cx="198883" cy="3429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0" tIns="0" rIns="0" bIns="0">
            <a:spAutoFit/>
          </a:bodyPr>
          <a:lstStyle>
            <a:lvl1pPr algn="ctr">
              <a:defRPr sz="2000">
                <a:solidFill>
                  <a:srgbClr val="FFFFFF"/>
                </a:solidFill>
                <a:latin typeface="Nunito Sans Bold"/>
                <a:ea typeface="Nunito Sans Bold"/>
                <a:cs typeface="Nunito Sans Bold"/>
                <a:sym typeface="Nunito Sans Bold"/>
              </a:defRPr>
            </a:lvl1pPr>
          </a:lstStyle>
          <a:p>
            <a:r>
              <a:t>G</a:t>
            </a:r>
          </a:p>
        </p:txBody>
      </p:sp>
      <p:sp>
        <p:nvSpPr>
          <p:cNvPr id="614" name="F"/>
          <p:cNvSpPr txBox="1"/>
          <p:nvPr/>
        </p:nvSpPr>
        <p:spPr>
          <a:xfrm>
            <a:off x="6357205" y="562574"/>
            <a:ext cx="156465" cy="3429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0" tIns="0" rIns="0" bIns="0">
            <a:spAutoFit/>
          </a:bodyPr>
          <a:lstStyle>
            <a:lvl1pPr algn="ctr">
              <a:defRPr sz="2000">
                <a:solidFill>
                  <a:srgbClr val="FFFFFF"/>
                </a:solidFill>
                <a:latin typeface="Nunito Sans Bold"/>
                <a:ea typeface="Nunito Sans Bold"/>
                <a:cs typeface="Nunito Sans Bold"/>
                <a:sym typeface="Nunito Sans Bold"/>
              </a:defRPr>
            </a:lvl1pPr>
          </a:lstStyle>
          <a:p>
            <a:r>
              <a:t>F</a:t>
            </a:r>
          </a:p>
        </p:txBody>
      </p:sp>
      <p:sp>
        <p:nvSpPr>
          <p:cNvPr id="615" name="E"/>
          <p:cNvSpPr txBox="1"/>
          <p:nvPr/>
        </p:nvSpPr>
        <p:spPr>
          <a:xfrm>
            <a:off x="6552334" y="562574"/>
            <a:ext cx="162307" cy="3429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0" tIns="0" rIns="0" bIns="0">
            <a:spAutoFit/>
          </a:bodyPr>
          <a:lstStyle>
            <a:lvl1pPr algn="ctr">
              <a:defRPr sz="2000">
                <a:solidFill>
                  <a:srgbClr val="FFFFFF"/>
                </a:solidFill>
                <a:latin typeface="Nunito Sans Bold"/>
                <a:ea typeface="Nunito Sans Bold"/>
                <a:cs typeface="Nunito Sans Bold"/>
                <a:sym typeface="Nunito Sans Bold"/>
              </a:defRPr>
            </a:lvl1pPr>
          </a:lstStyle>
          <a:p>
            <a:r>
              <a:t>E</a:t>
            </a:r>
          </a:p>
        </p:txBody>
      </p:sp>
      <p:sp>
        <p:nvSpPr>
          <p:cNvPr id="616" name="C"/>
          <p:cNvSpPr txBox="1"/>
          <p:nvPr/>
        </p:nvSpPr>
        <p:spPr>
          <a:xfrm>
            <a:off x="7006030" y="562574"/>
            <a:ext cx="184913" cy="3429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0" tIns="0" rIns="0" bIns="0">
            <a:spAutoFit/>
          </a:bodyPr>
          <a:lstStyle>
            <a:lvl1pPr algn="ctr">
              <a:defRPr sz="2000">
                <a:solidFill>
                  <a:srgbClr val="FFFFFF"/>
                </a:solidFill>
                <a:latin typeface="Nunito Sans Bold"/>
                <a:ea typeface="Nunito Sans Bold"/>
                <a:cs typeface="Nunito Sans Bold"/>
                <a:sym typeface="Nunito Sans Bold"/>
              </a:defRPr>
            </a:lvl1pPr>
          </a:lstStyle>
          <a:p>
            <a:r>
              <a:t>C</a:t>
            </a:r>
          </a:p>
        </p:txBody>
      </p:sp>
      <p:sp>
        <p:nvSpPr>
          <p:cNvPr id="617" name="D"/>
          <p:cNvSpPr txBox="1"/>
          <p:nvPr/>
        </p:nvSpPr>
        <p:spPr>
          <a:xfrm>
            <a:off x="6775501" y="562574"/>
            <a:ext cx="204217" cy="3429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0" tIns="0" rIns="0" bIns="0">
            <a:spAutoFit/>
          </a:bodyPr>
          <a:lstStyle>
            <a:lvl1pPr algn="ctr">
              <a:defRPr sz="2000">
                <a:solidFill>
                  <a:srgbClr val="FFFFFF"/>
                </a:solidFill>
                <a:latin typeface="Nunito Sans Bold"/>
                <a:ea typeface="Nunito Sans Bold"/>
                <a:cs typeface="Nunito Sans Bold"/>
                <a:sym typeface="Nunito Sans Bold"/>
              </a:defRPr>
            </a:lvl1pPr>
          </a:lstStyle>
          <a:p>
            <a:r>
              <a:t>D</a:t>
            </a:r>
          </a:p>
        </p:txBody>
      </p:sp>
      <p:sp>
        <p:nvSpPr>
          <p:cNvPr id="618" name="A"/>
          <p:cNvSpPr txBox="1"/>
          <p:nvPr/>
        </p:nvSpPr>
        <p:spPr>
          <a:xfrm>
            <a:off x="7459670" y="562574"/>
            <a:ext cx="201169" cy="3429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0" tIns="0" rIns="0" bIns="0">
            <a:spAutoFit/>
          </a:bodyPr>
          <a:lstStyle>
            <a:lvl1pPr algn="ctr">
              <a:defRPr sz="2000">
                <a:solidFill>
                  <a:srgbClr val="FFFFFF"/>
                </a:solidFill>
                <a:latin typeface="Nunito Sans Bold"/>
                <a:ea typeface="Nunito Sans Bold"/>
                <a:cs typeface="Nunito Sans Bold"/>
                <a:sym typeface="Nunito Sans Bold"/>
              </a:defRPr>
            </a:lvl1pPr>
          </a:lstStyle>
          <a:p>
            <a:r>
              <a:t>A</a:t>
            </a:r>
          </a:p>
        </p:txBody>
      </p:sp>
      <p:sp>
        <p:nvSpPr>
          <p:cNvPr id="619" name="B"/>
          <p:cNvSpPr txBox="1"/>
          <p:nvPr/>
        </p:nvSpPr>
        <p:spPr>
          <a:xfrm>
            <a:off x="7218567" y="562574"/>
            <a:ext cx="186183" cy="3429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0" tIns="0" rIns="0" bIns="0">
            <a:spAutoFit/>
          </a:bodyPr>
          <a:lstStyle>
            <a:lvl1pPr algn="ctr">
              <a:defRPr sz="2000">
                <a:solidFill>
                  <a:srgbClr val="FFFFFF"/>
                </a:solidFill>
                <a:latin typeface="Nunito Sans Bold"/>
                <a:ea typeface="Nunito Sans Bold"/>
                <a:cs typeface="Nunito Sans Bold"/>
                <a:sym typeface="Nunito Sans Bold"/>
              </a:defRPr>
            </a:lvl1pPr>
          </a:lstStyle>
          <a:p>
            <a:r>
              <a:t>B</a:t>
            </a:r>
          </a:p>
        </p:txBody>
      </p:sp>
      <p:sp>
        <p:nvSpPr>
          <p:cNvPr id="620" name="Square"/>
          <p:cNvSpPr/>
          <p:nvPr/>
        </p:nvSpPr>
        <p:spPr>
          <a:xfrm>
            <a:off x="4308149" y="2434921"/>
            <a:ext cx="508819" cy="508079"/>
          </a:xfrm>
          <a:prstGeom prst="rect">
            <a:avLst/>
          </a:prstGeom>
          <a:ln w="28575">
            <a:solidFill>
              <a:srgbClr val="FFE599"/>
            </a:solidFill>
          </a:ln>
          <a:effectLst>
            <a:outerShdw blurRad="406400" dist="19050" dir="5400000" rotWithShape="0">
              <a:srgbClr val="000000">
                <a:alpha val="50000"/>
              </a:srgbClr>
            </a:outerShdw>
          </a:effectLst>
        </p:spPr>
        <p:txBody>
          <a:bodyPr lIns="0" tIns="0" rIns="0" bIns="0" anchor="ctr"/>
          <a:lstStyle/>
          <a:p>
            <a:pPr algn="ctr">
              <a:defRPr sz="2000">
                <a:solidFill>
                  <a:srgbClr val="FFFFFF"/>
                </a:solidFill>
                <a:latin typeface="Nunito Sans Bold"/>
                <a:ea typeface="Nunito Sans Bold"/>
                <a:cs typeface="Nunito Sans Bold"/>
                <a:sym typeface="Nunito Sans Bold"/>
              </a:defRPr>
            </a:pPr>
            <a:endParaRPr/>
          </a:p>
        </p:txBody>
      </p:sp>
      <p:sp>
        <p:nvSpPr>
          <p:cNvPr id="621" name="Square"/>
          <p:cNvSpPr/>
          <p:nvPr/>
        </p:nvSpPr>
        <p:spPr>
          <a:xfrm>
            <a:off x="4317591" y="3282910"/>
            <a:ext cx="508818" cy="508079"/>
          </a:xfrm>
          <a:prstGeom prst="rect">
            <a:avLst/>
          </a:prstGeom>
          <a:ln w="28575">
            <a:solidFill>
              <a:srgbClr val="FFE599"/>
            </a:solidFill>
          </a:ln>
          <a:effectLst>
            <a:outerShdw blurRad="406400" dist="19050" dir="5400000" rotWithShape="0">
              <a:srgbClr val="000000">
                <a:alpha val="50000"/>
              </a:srgbClr>
            </a:outerShdw>
          </a:effectLst>
        </p:spPr>
        <p:txBody>
          <a:bodyPr lIns="0" tIns="0" rIns="0" bIns="0" anchor="ctr"/>
          <a:lstStyle/>
          <a:p>
            <a:pPr algn="ctr">
              <a:defRPr sz="2000">
                <a:solidFill>
                  <a:srgbClr val="FFFFFF"/>
                </a:solidFill>
                <a:latin typeface="Nunito Sans Bold"/>
                <a:ea typeface="Nunito Sans Bold"/>
                <a:cs typeface="Nunito Sans Bold"/>
                <a:sym typeface="Nunito Sans Bold"/>
              </a:defRPr>
            </a:pPr>
            <a:endParaRPr/>
          </a:p>
        </p:txBody>
      </p:sp>
      <p:sp>
        <p:nvSpPr>
          <p:cNvPr id="622" name="Square"/>
          <p:cNvSpPr/>
          <p:nvPr/>
        </p:nvSpPr>
        <p:spPr>
          <a:xfrm>
            <a:off x="6309836" y="3282910"/>
            <a:ext cx="508819" cy="508079"/>
          </a:xfrm>
          <a:prstGeom prst="rect">
            <a:avLst/>
          </a:prstGeom>
          <a:ln w="28575">
            <a:solidFill>
              <a:srgbClr val="FFE599"/>
            </a:solidFill>
          </a:ln>
          <a:effectLst>
            <a:outerShdw blurRad="406400" dist="19050" dir="5400000" rotWithShape="0">
              <a:srgbClr val="000000">
                <a:alpha val="50000"/>
              </a:srgbClr>
            </a:outerShdw>
          </a:effectLst>
        </p:spPr>
        <p:txBody>
          <a:bodyPr lIns="0" tIns="0" rIns="0" bIns="0" anchor="ctr"/>
          <a:lstStyle/>
          <a:p>
            <a:pPr algn="ctr">
              <a:defRPr sz="2000">
                <a:solidFill>
                  <a:srgbClr val="FFFFFF"/>
                </a:solidFill>
                <a:latin typeface="Nunito Sans Bold"/>
                <a:ea typeface="Nunito Sans Bold"/>
                <a:cs typeface="Nunito Sans Bold"/>
                <a:sym typeface="Nunito Sans Bold"/>
              </a:defRPr>
            </a:pPr>
            <a:endParaRPr/>
          </a:p>
        </p:txBody>
      </p:sp>
      <p:sp>
        <p:nvSpPr>
          <p:cNvPr id="623" name="Square"/>
          <p:cNvSpPr/>
          <p:nvPr/>
        </p:nvSpPr>
        <p:spPr>
          <a:xfrm>
            <a:off x="5647799" y="3282910"/>
            <a:ext cx="508819" cy="508079"/>
          </a:xfrm>
          <a:prstGeom prst="rect">
            <a:avLst/>
          </a:prstGeom>
          <a:ln w="28575">
            <a:solidFill>
              <a:srgbClr val="FFE599"/>
            </a:solidFill>
          </a:ln>
          <a:effectLst>
            <a:outerShdw blurRad="406400" dist="19050" dir="5400000" rotWithShape="0">
              <a:srgbClr val="000000">
                <a:alpha val="50000"/>
              </a:srgbClr>
            </a:outerShdw>
          </a:effectLst>
        </p:spPr>
        <p:txBody>
          <a:bodyPr lIns="0" tIns="0" rIns="0" bIns="0" anchor="ctr"/>
          <a:lstStyle/>
          <a:p>
            <a:pPr algn="ctr">
              <a:defRPr sz="2000">
                <a:solidFill>
                  <a:srgbClr val="FFFFFF"/>
                </a:solidFill>
                <a:latin typeface="Nunito Sans Bold"/>
                <a:ea typeface="Nunito Sans Bold"/>
                <a:cs typeface="Nunito Sans Bold"/>
                <a:sym typeface="Nunito Sans Bold"/>
              </a:defRPr>
            </a:pPr>
            <a:endParaRPr/>
          </a:p>
        </p:txBody>
      </p:sp>
      <p:sp>
        <p:nvSpPr>
          <p:cNvPr id="624" name="Square"/>
          <p:cNvSpPr/>
          <p:nvPr/>
        </p:nvSpPr>
        <p:spPr>
          <a:xfrm>
            <a:off x="4985470" y="3282910"/>
            <a:ext cx="508819" cy="508079"/>
          </a:xfrm>
          <a:prstGeom prst="rect">
            <a:avLst/>
          </a:prstGeom>
          <a:ln w="28575">
            <a:solidFill>
              <a:srgbClr val="FFE599"/>
            </a:solidFill>
          </a:ln>
          <a:effectLst>
            <a:outerShdw blurRad="406400" dist="19050" dir="5400000" rotWithShape="0">
              <a:srgbClr val="000000">
                <a:alpha val="50000"/>
              </a:srgbClr>
            </a:outerShdw>
          </a:effectLst>
        </p:spPr>
        <p:txBody>
          <a:bodyPr lIns="0" tIns="0" rIns="0" bIns="0" anchor="ctr"/>
          <a:lstStyle/>
          <a:p>
            <a:pPr algn="ctr">
              <a:defRPr sz="2000">
                <a:solidFill>
                  <a:srgbClr val="FFFFFF"/>
                </a:solidFill>
                <a:latin typeface="Nunito Sans Bold"/>
                <a:ea typeface="Nunito Sans Bold"/>
                <a:cs typeface="Nunito Sans Bold"/>
                <a:sym typeface="Nunito Sans Bold"/>
              </a:defRPr>
            </a:pPr>
            <a:endParaRPr/>
          </a:p>
        </p:txBody>
      </p:sp>
      <p:sp>
        <p:nvSpPr>
          <p:cNvPr id="625" name="Square"/>
          <p:cNvSpPr/>
          <p:nvPr/>
        </p:nvSpPr>
        <p:spPr>
          <a:xfrm>
            <a:off x="2919096" y="3282910"/>
            <a:ext cx="508819" cy="508079"/>
          </a:xfrm>
          <a:prstGeom prst="rect">
            <a:avLst/>
          </a:prstGeom>
          <a:ln w="28575">
            <a:solidFill>
              <a:srgbClr val="FFE599"/>
            </a:solidFill>
          </a:ln>
          <a:effectLst>
            <a:outerShdw blurRad="406400" dist="19050" dir="5400000" rotWithShape="0">
              <a:srgbClr val="000000">
                <a:alpha val="50000"/>
              </a:srgbClr>
            </a:outerShdw>
          </a:effectLst>
        </p:spPr>
        <p:txBody>
          <a:bodyPr lIns="0" tIns="0" rIns="0" bIns="0" anchor="ctr"/>
          <a:lstStyle/>
          <a:p>
            <a:pPr algn="ctr">
              <a:defRPr sz="2000">
                <a:solidFill>
                  <a:srgbClr val="FFFFFF"/>
                </a:solidFill>
                <a:latin typeface="Nunito Sans Bold"/>
                <a:ea typeface="Nunito Sans Bold"/>
                <a:cs typeface="Nunito Sans Bold"/>
                <a:sym typeface="Nunito Sans Bold"/>
              </a:defRPr>
            </a:pPr>
            <a:endParaRPr/>
          </a:p>
        </p:txBody>
      </p:sp>
      <p:sp>
        <p:nvSpPr>
          <p:cNvPr id="626" name="Square"/>
          <p:cNvSpPr/>
          <p:nvPr/>
        </p:nvSpPr>
        <p:spPr>
          <a:xfrm>
            <a:off x="3618343" y="3282910"/>
            <a:ext cx="508819" cy="508079"/>
          </a:xfrm>
          <a:prstGeom prst="rect">
            <a:avLst/>
          </a:prstGeom>
          <a:ln w="28575">
            <a:solidFill>
              <a:srgbClr val="FFE599"/>
            </a:solidFill>
          </a:ln>
          <a:effectLst>
            <a:outerShdw blurRad="406400" dist="19050" dir="5400000" rotWithShape="0">
              <a:srgbClr val="000000">
                <a:alpha val="50000"/>
              </a:srgbClr>
            </a:outerShdw>
          </a:effectLst>
        </p:spPr>
        <p:txBody>
          <a:bodyPr lIns="0" tIns="0" rIns="0" bIns="0" anchor="ctr"/>
          <a:lstStyle/>
          <a:p>
            <a:pPr algn="ctr">
              <a:defRPr sz="2000">
                <a:solidFill>
                  <a:srgbClr val="FFFFFF"/>
                </a:solidFill>
                <a:latin typeface="Nunito Sans Bold"/>
                <a:ea typeface="Nunito Sans Bold"/>
                <a:cs typeface="Nunito Sans Bold"/>
                <a:sym typeface="Nunito Sans Bold"/>
              </a:defRPr>
            </a:pPr>
            <a:endParaRPr/>
          </a:p>
        </p:txBody>
      </p:sp>
      <p:sp>
        <p:nvSpPr>
          <p:cNvPr id="627" name="Square"/>
          <p:cNvSpPr/>
          <p:nvPr/>
        </p:nvSpPr>
        <p:spPr>
          <a:xfrm>
            <a:off x="2256185" y="3282910"/>
            <a:ext cx="508818" cy="508079"/>
          </a:xfrm>
          <a:prstGeom prst="rect">
            <a:avLst/>
          </a:prstGeom>
          <a:ln w="28575">
            <a:solidFill>
              <a:srgbClr val="FFE599"/>
            </a:solidFill>
          </a:ln>
          <a:effectLst>
            <a:outerShdw blurRad="406400" dist="19050" dir="5400000" rotWithShape="0">
              <a:srgbClr val="000000">
                <a:alpha val="50000"/>
              </a:srgbClr>
            </a:outerShdw>
          </a:effectLst>
        </p:spPr>
        <p:txBody>
          <a:bodyPr lIns="0" tIns="0" rIns="0" bIns="0" anchor="ctr"/>
          <a:lstStyle/>
          <a:p>
            <a:pPr algn="ctr">
              <a:defRPr sz="2000">
                <a:solidFill>
                  <a:srgbClr val="FFFFFF"/>
                </a:solidFill>
                <a:latin typeface="Nunito Sans Bold"/>
                <a:ea typeface="Nunito Sans Bold"/>
                <a:cs typeface="Nunito Sans Bold"/>
                <a:sym typeface="Nunito Sans Bold"/>
              </a:defRPr>
            </a:pPr>
            <a:endParaRPr/>
          </a:p>
        </p:txBody>
      </p:sp>
      <p:sp>
        <p:nvSpPr>
          <p:cNvPr id="628" name="Square"/>
          <p:cNvSpPr/>
          <p:nvPr/>
        </p:nvSpPr>
        <p:spPr>
          <a:xfrm>
            <a:off x="3945502" y="1586931"/>
            <a:ext cx="508818" cy="508079"/>
          </a:xfrm>
          <a:prstGeom prst="rect">
            <a:avLst/>
          </a:prstGeom>
          <a:ln w="28575">
            <a:solidFill>
              <a:srgbClr val="FFE599"/>
            </a:solidFill>
          </a:ln>
          <a:effectLst>
            <a:outerShdw blurRad="406400" dist="19050" dir="5400000" rotWithShape="0">
              <a:srgbClr val="000000">
                <a:alpha val="50000"/>
              </a:srgbClr>
            </a:outerShdw>
          </a:effectLst>
        </p:spPr>
        <p:txBody>
          <a:bodyPr lIns="0" tIns="0" rIns="0" bIns="0" anchor="ctr"/>
          <a:lstStyle/>
          <a:p>
            <a:pPr algn="ctr">
              <a:defRPr sz="2000">
                <a:solidFill>
                  <a:srgbClr val="FFFFFF"/>
                </a:solidFill>
                <a:latin typeface="Nunito Sans Bold"/>
                <a:ea typeface="Nunito Sans Bold"/>
                <a:cs typeface="Nunito Sans Bold"/>
                <a:sym typeface="Nunito Sans Bold"/>
              </a:defRPr>
            </a:pPr>
            <a:endParaRPr/>
          </a:p>
        </p:txBody>
      </p:sp>
      <p:sp>
        <p:nvSpPr>
          <p:cNvPr id="629" name="Square"/>
          <p:cNvSpPr/>
          <p:nvPr/>
        </p:nvSpPr>
        <p:spPr>
          <a:xfrm>
            <a:off x="4690211" y="1586931"/>
            <a:ext cx="508819" cy="508079"/>
          </a:xfrm>
          <a:prstGeom prst="rect">
            <a:avLst/>
          </a:prstGeom>
          <a:ln w="28575">
            <a:solidFill>
              <a:srgbClr val="FFE599"/>
            </a:solidFill>
          </a:ln>
          <a:effectLst>
            <a:outerShdw blurRad="406400" dist="19050" dir="5400000" rotWithShape="0">
              <a:srgbClr val="000000">
                <a:alpha val="50000"/>
              </a:srgbClr>
            </a:outerShdw>
          </a:effectLst>
        </p:spPr>
        <p:txBody>
          <a:bodyPr lIns="0" tIns="0" rIns="0" bIns="0" anchor="ctr"/>
          <a:lstStyle/>
          <a:p>
            <a:pPr algn="ctr">
              <a:defRPr sz="2000">
                <a:solidFill>
                  <a:srgbClr val="FFFFFF"/>
                </a:solidFill>
                <a:latin typeface="Nunito Sans Bold"/>
                <a:ea typeface="Nunito Sans Bold"/>
                <a:cs typeface="Nunito Sans Bold"/>
                <a:sym typeface="Nunito Sans Bold"/>
              </a:defRPr>
            </a:pPr>
            <a:endParaRPr/>
          </a:p>
        </p:txBody>
      </p:sp>
      <p:sp>
        <p:nvSpPr>
          <p:cNvPr id="630" name="Square"/>
          <p:cNvSpPr/>
          <p:nvPr/>
        </p:nvSpPr>
        <p:spPr>
          <a:xfrm>
            <a:off x="3200183" y="1586931"/>
            <a:ext cx="508819" cy="508079"/>
          </a:xfrm>
          <a:prstGeom prst="rect">
            <a:avLst/>
          </a:prstGeom>
          <a:ln w="28575">
            <a:solidFill>
              <a:srgbClr val="FFE599"/>
            </a:solidFill>
          </a:ln>
          <a:effectLst>
            <a:outerShdw blurRad="406400" dist="19050" dir="5400000" rotWithShape="0">
              <a:srgbClr val="000000">
                <a:alpha val="50000"/>
              </a:srgbClr>
            </a:outerShdw>
          </a:effectLst>
        </p:spPr>
        <p:txBody>
          <a:bodyPr lIns="0" tIns="0" rIns="0" bIns="0" anchor="ctr"/>
          <a:lstStyle/>
          <a:p>
            <a:pPr algn="ctr">
              <a:defRPr sz="2000">
                <a:solidFill>
                  <a:srgbClr val="FFFFFF"/>
                </a:solidFill>
                <a:latin typeface="Nunito Sans Bold"/>
                <a:ea typeface="Nunito Sans Bold"/>
                <a:cs typeface="Nunito Sans Bold"/>
                <a:sym typeface="Nunito Sans Bold"/>
              </a:defRPr>
            </a:pPr>
            <a:endParaRPr/>
          </a:p>
        </p:txBody>
      </p:sp>
      <p:sp>
        <p:nvSpPr>
          <p:cNvPr id="631" name="Square"/>
          <p:cNvSpPr/>
          <p:nvPr/>
        </p:nvSpPr>
        <p:spPr>
          <a:xfrm>
            <a:off x="5437326" y="1586931"/>
            <a:ext cx="508819" cy="508079"/>
          </a:xfrm>
          <a:prstGeom prst="rect">
            <a:avLst/>
          </a:prstGeom>
          <a:ln w="28575">
            <a:solidFill>
              <a:srgbClr val="FFE599"/>
            </a:solidFill>
          </a:ln>
          <a:effectLst>
            <a:outerShdw blurRad="406400" dist="19050" dir="5400000" rotWithShape="0">
              <a:srgbClr val="000000">
                <a:alpha val="50000"/>
              </a:srgbClr>
            </a:outerShdw>
          </a:effectLst>
        </p:spPr>
        <p:txBody>
          <a:bodyPr lIns="0" tIns="0" rIns="0" bIns="0" anchor="ctr"/>
          <a:lstStyle/>
          <a:p>
            <a:pPr algn="ctr">
              <a:defRPr sz="2000">
                <a:solidFill>
                  <a:srgbClr val="FFFFFF"/>
                </a:solidFill>
                <a:latin typeface="Nunito Sans Bold"/>
                <a:ea typeface="Nunito Sans Bold"/>
                <a:cs typeface="Nunito Sans Bold"/>
                <a:sym typeface="Nunito Sans Bold"/>
              </a:defRPr>
            </a:pPr>
            <a:endParaRPr/>
          </a:p>
        </p:txBody>
      </p:sp>
      <p:sp>
        <p:nvSpPr>
          <p:cNvPr id="632" name="Square"/>
          <p:cNvSpPr/>
          <p:nvPr/>
        </p:nvSpPr>
        <p:spPr>
          <a:xfrm>
            <a:off x="5810985" y="2434921"/>
            <a:ext cx="508819" cy="508079"/>
          </a:xfrm>
          <a:prstGeom prst="rect">
            <a:avLst/>
          </a:prstGeom>
          <a:ln w="28575">
            <a:solidFill>
              <a:srgbClr val="FFE599"/>
            </a:solidFill>
          </a:ln>
          <a:effectLst>
            <a:outerShdw blurRad="406400" dist="19050" dir="5400000" rotWithShape="0">
              <a:srgbClr val="000000">
                <a:alpha val="50000"/>
              </a:srgbClr>
            </a:outerShdw>
          </a:effectLst>
        </p:spPr>
        <p:txBody>
          <a:bodyPr lIns="0" tIns="0" rIns="0" bIns="0" anchor="ctr"/>
          <a:lstStyle/>
          <a:p>
            <a:pPr algn="ctr">
              <a:defRPr sz="2000">
                <a:solidFill>
                  <a:srgbClr val="FFFFFF"/>
                </a:solidFill>
                <a:latin typeface="Nunito Sans Bold"/>
                <a:ea typeface="Nunito Sans Bold"/>
                <a:cs typeface="Nunito Sans Bold"/>
                <a:sym typeface="Nunito Sans Bold"/>
              </a:defRPr>
            </a:pPr>
            <a:endParaRPr/>
          </a:p>
        </p:txBody>
      </p:sp>
      <p:sp>
        <p:nvSpPr>
          <p:cNvPr id="633" name="Square"/>
          <p:cNvSpPr/>
          <p:nvPr/>
        </p:nvSpPr>
        <p:spPr>
          <a:xfrm>
            <a:off x="3567594" y="2434921"/>
            <a:ext cx="508818" cy="508079"/>
          </a:xfrm>
          <a:prstGeom prst="rect">
            <a:avLst/>
          </a:prstGeom>
          <a:ln w="28575">
            <a:solidFill>
              <a:srgbClr val="FFE599"/>
            </a:solidFill>
          </a:ln>
          <a:effectLst>
            <a:outerShdw blurRad="406400" dist="19050" dir="5400000" rotWithShape="0">
              <a:srgbClr val="000000">
                <a:alpha val="50000"/>
              </a:srgbClr>
            </a:outerShdw>
          </a:effectLst>
        </p:spPr>
        <p:txBody>
          <a:bodyPr lIns="0" tIns="0" rIns="0" bIns="0" anchor="ctr"/>
          <a:lstStyle/>
          <a:p>
            <a:pPr algn="ctr">
              <a:defRPr sz="2000">
                <a:solidFill>
                  <a:srgbClr val="FFFFFF"/>
                </a:solidFill>
                <a:latin typeface="Nunito Sans Bold"/>
                <a:ea typeface="Nunito Sans Bold"/>
                <a:cs typeface="Nunito Sans Bold"/>
                <a:sym typeface="Nunito Sans Bold"/>
              </a:defRPr>
            </a:pPr>
            <a:endParaRPr/>
          </a:p>
        </p:txBody>
      </p:sp>
      <p:sp>
        <p:nvSpPr>
          <p:cNvPr id="634" name="Square"/>
          <p:cNvSpPr/>
          <p:nvPr/>
        </p:nvSpPr>
        <p:spPr>
          <a:xfrm>
            <a:off x="2823057" y="2434921"/>
            <a:ext cx="508819" cy="508079"/>
          </a:xfrm>
          <a:prstGeom prst="rect">
            <a:avLst/>
          </a:prstGeom>
          <a:ln w="28575">
            <a:solidFill>
              <a:srgbClr val="FFE599"/>
            </a:solidFill>
          </a:ln>
          <a:effectLst>
            <a:outerShdw blurRad="406400" dist="19050" dir="5400000" rotWithShape="0">
              <a:srgbClr val="000000">
                <a:alpha val="50000"/>
              </a:srgbClr>
            </a:outerShdw>
          </a:effectLst>
        </p:spPr>
        <p:txBody>
          <a:bodyPr lIns="0" tIns="0" rIns="0" bIns="0" anchor="ctr"/>
          <a:lstStyle/>
          <a:p>
            <a:pPr algn="ctr">
              <a:defRPr sz="2000">
                <a:solidFill>
                  <a:srgbClr val="FFFFFF"/>
                </a:solidFill>
                <a:latin typeface="Nunito Sans Bold"/>
                <a:ea typeface="Nunito Sans Bold"/>
                <a:cs typeface="Nunito Sans Bold"/>
                <a:sym typeface="Nunito Sans Bold"/>
              </a:defRPr>
            </a:pPr>
            <a:endParaRPr/>
          </a:p>
        </p:txBody>
      </p:sp>
      <p:sp>
        <p:nvSpPr>
          <p:cNvPr id="635" name="Square"/>
          <p:cNvSpPr/>
          <p:nvPr/>
        </p:nvSpPr>
        <p:spPr>
          <a:xfrm>
            <a:off x="5059591" y="2434921"/>
            <a:ext cx="508819" cy="508079"/>
          </a:xfrm>
          <a:prstGeom prst="rect">
            <a:avLst/>
          </a:prstGeom>
          <a:ln w="28575">
            <a:solidFill>
              <a:srgbClr val="FFE599"/>
            </a:solidFill>
          </a:ln>
          <a:effectLst>
            <a:outerShdw blurRad="406400" dist="19050" dir="5400000" rotWithShape="0">
              <a:srgbClr val="000000">
                <a:alpha val="50000"/>
              </a:srgbClr>
            </a:outerShdw>
          </a:effectLst>
        </p:spPr>
        <p:txBody>
          <a:bodyPr lIns="0" tIns="0" rIns="0" bIns="0" anchor="ctr"/>
          <a:lstStyle/>
          <a:p>
            <a:pPr algn="ctr">
              <a:defRPr sz="2000">
                <a:solidFill>
                  <a:srgbClr val="FFFFFF"/>
                </a:solidFill>
                <a:latin typeface="Nunito Sans Bold"/>
                <a:ea typeface="Nunito Sans Bold"/>
                <a:cs typeface="Nunito Sans Bold"/>
                <a:sym typeface="Nunito Sans Bold"/>
              </a:defRPr>
            </a:pPr>
            <a:endParaRPr/>
          </a:p>
        </p:txBody>
      </p:sp>
      <p:sp>
        <p:nvSpPr>
          <p:cNvPr id="636" name="R"/>
          <p:cNvSpPr/>
          <p:nvPr/>
        </p:nvSpPr>
        <p:spPr>
          <a:xfrm>
            <a:off x="4309288" y="2427777"/>
            <a:ext cx="508819" cy="508079"/>
          </a:xfrm>
          <a:prstGeom prst="rect">
            <a:avLst/>
          </a:prstGeom>
          <a:ln w="28575">
            <a:solidFill>
              <a:srgbClr val="FFE599"/>
            </a:solidFill>
          </a:ln>
          <a:effectLst>
            <a:outerShdw blurRad="406400" dist="19050" dir="54000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 algn="ctr">
              <a:defRPr sz="2000">
                <a:solidFill>
                  <a:srgbClr val="FFFFFF"/>
                </a:solidFill>
                <a:latin typeface="Nunito Sans Bold"/>
                <a:ea typeface="Nunito Sans Bold"/>
                <a:cs typeface="Nunito Sans Bold"/>
                <a:sym typeface="Nunito Sans Bold"/>
              </a:defRPr>
            </a:lvl1pPr>
          </a:lstStyle>
          <a:p>
            <a:r>
              <a:t>R</a:t>
            </a:r>
          </a:p>
        </p:txBody>
      </p:sp>
      <p:sp>
        <p:nvSpPr>
          <p:cNvPr id="637" name="T"/>
          <p:cNvSpPr/>
          <p:nvPr/>
        </p:nvSpPr>
        <p:spPr>
          <a:xfrm>
            <a:off x="6310976" y="3275767"/>
            <a:ext cx="508818" cy="508078"/>
          </a:xfrm>
          <a:prstGeom prst="rect">
            <a:avLst/>
          </a:prstGeom>
          <a:ln w="28575">
            <a:solidFill>
              <a:srgbClr val="FFE599"/>
            </a:solidFill>
          </a:ln>
          <a:effectLst>
            <a:outerShdw blurRad="406400" dist="19050" dir="54000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 algn="ctr">
              <a:defRPr sz="2000">
                <a:solidFill>
                  <a:srgbClr val="FFFFFF"/>
                </a:solidFill>
                <a:latin typeface="Nunito Sans Bold"/>
                <a:ea typeface="Nunito Sans Bold"/>
                <a:cs typeface="Nunito Sans Bold"/>
                <a:sym typeface="Nunito Sans Bold"/>
              </a:defRPr>
            </a:lvl1pPr>
          </a:lstStyle>
          <a:p>
            <a:r>
              <a:t>T</a:t>
            </a:r>
          </a:p>
        </p:txBody>
      </p:sp>
      <p:sp>
        <p:nvSpPr>
          <p:cNvPr id="638" name="E"/>
          <p:cNvSpPr/>
          <p:nvPr/>
        </p:nvSpPr>
        <p:spPr>
          <a:xfrm>
            <a:off x="5648938" y="3275767"/>
            <a:ext cx="508819" cy="508078"/>
          </a:xfrm>
          <a:prstGeom prst="rect">
            <a:avLst/>
          </a:prstGeom>
          <a:ln w="28575">
            <a:solidFill>
              <a:srgbClr val="FFE599"/>
            </a:solidFill>
          </a:ln>
          <a:effectLst>
            <a:outerShdw blurRad="406400" dist="19050" dir="54000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 algn="ctr">
              <a:defRPr sz="2000">
                <a:solidFill>
                  <a:srgbClr val="FFFFFF"/>
                </a:solidFill>
                <a:latin typeface="Nunito Sans Bold"/>
                <a:ea typeface="Nunito Sans Bold"/>
                <a:cs typeface="Nunito Sans Bold"/>
                <a:sym typeface="Nunito Sans Bold"/>
              </a:defRPr>
            </a:lvl1pPr>
          </a:lstStyle>
          <a:p>
            <a:r>
              <a:t>E</a:t>
            </a:r>
          </a:p>
        </p:txBody>
      </p:sp>
      <p:sp>
        <p:nvSpPr>
          <p:cNvPr id="639" name="K"/>
          <p:cNvSpPr/>
          <p:nvPr/>
        </p:nvSpPr>
        <p:spPr>
          <a:xfrm>
            <a:off x="4986609" y="3275767"/>
            <a:ext cx="508819" cy="508078"/>
          </a:xfrm>
          <a:prstGeom prst="rect">
            <a:avLst/>
          </a:prstGeom>
          <a:ln w="28575">
            <a:solidFill>
              <a:srgbClr val="FFE599"/>
            </a:solidFill>
          </a:ln>
          <a:effectLst>
            <a:outerShdw blurRad="406400" dist="19050" dir="54000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 algn="ctr">
              <a:defRPr sz="2000">
                <a:solidFill>
                  <a:srgbClr val="FFFFFF"/>
                </a:solidFill>
                <a:latin typeface="Nunito Sans Bold"/>
                <a:ea typeface="Nunito Sans Bold"/>
                <a:cs typeface="Nunito Sans Bold"/>
                <a:sym typeface="Nunito Sans Bold"/>
              </a:defRPr>
            </a:lvl1pPr>
          </a:lstStyle>
          <a:p>
            <a:r>
              <a:t>K</a:t>
            </a:r>
          </a:p>
        </p:txBody>
      </p:sp>
      <p:sp>
        <p:nvSpPr>
          <p:cNvPr id="640" name="L"/>
          <p:cNvSpPr/>
          <p:nvPr/>
        </p:nvSpPr>
        <p:spPr>
          <a:xfrm>
            <a:off x="2920235" y="3275767"/>
            <a:ext cx="508819" cy="508078"/>
          </a:xfrm>
          <a:prstGeom prst="rect">
            <a:avLst/>
          </a:prstGeom>
          <a:ln w="28575">
            <a:solidFill>
              <a:srgbClr val="FFE599"/>
            </a:solidFill>
          </a:ln>
          <a:effectLst>
            <a:outerShdw blurRad="406400" dist="19050" dir="54000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 algn="ctr">
              <a:defRPr sz="2000">
                <a:solidFill>
                  <a:srgbClr val="FFFFFF"/>
                </a:solidFill>
                <a:latin typeface="Nunito Sans Bold"/>
                <a:ea typeface="Nunito Sans Bold"/>
                <a:cs typeface="Nunito Sans Bold"/>
                <a:sym typeface="Nunito Sans Bold"/>
              </a:defRPr>
            </a:lvl1pPr>
          </a:lstStyle>
          <a:p>
            <a:r>
              <a:t>L</a:t>
            </a:r>
          </a:p>
        </p:txBody>
      </p:sp>
      <p:sp>
        <p:nvSpPr>
          <p:cNvPr id="641" name="A"/>
          <p:cNvSpPr/>
          <p:nvPr/>
        </p:nvSpPr>
        <p:spPr>
          <a:xfrm>
            <a:off x="3619482" y="3275767"/>
            <a:ext cx="508819" cy="508078"/>
          </a:xfrm>
          <a:prstGeom prst="rect">
            <a:avLst/>
          </a:prstGeom>
          <a:ln w="28575">
            <a:solidFill>
              <a:srgbClr val="FFE599"/>
            </a:solidFill>
          </a:ln>
          <a:effectLst>
            <a:outerShdw blurRad="406400" dist="19050" dir="54000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 algn="ctr">
              <a:defRPr sz="2000">
                <a:solidFill>
                  <a:srgbClr val="FFFFFF"/>
                </a:solidFill>
                <a:latin typeface="Nunito Sans Bold"/>
                <a:ea typeface="Nunito Sans Bold"/>
                <a:cs typeface="Nunito Sans Bold"/>
                <a:sym typeface="Nunito Sans Bold"/>
              </a:defRPr>
            </a:lvl1pPr>
          </a:lstStyle>
          <a:p>
            <a:r>
              <a:t>A</a:t>
            </a:r>
          </a:p>
        </p:txBody>
      </p:sp>
      <p:sp>
        <p:nvSpPr>
          <p:cNvPr id="642" name="B"/>
          <p:cNvSpPr/>
          <p:nvPr/>
        </p:nvSpPr>
        <p:spPr>
          <a:xfrm>
            <a:off x="2257324" y="3275767"/>
            <a:ext cx="508818" cy="508078"/>
          </a:xfrm>
          <a:prstGeom prst="rect">
            <a:avLst/>
          </a:prstGeom>
          <a:ln w="28575">
            <a:solidFill>
              <a:srgbClr val="FFE599"/>
            </a:solidFill>
          </a:ln>
          <a:effectLst>
            <a:outerShdw blurRad="406400" dist="19050" dir="54000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 algn="ctr">
              <a:defRPr sz="2000">
                <a:solidFill>
                  <a:srgbClr val="FFFFFF"/>
                </a:solidFill>
                <a:latin typeface="Nunito Sans Bold"/>
                <a:ea typeface="Nunito Sans Bold"/>
                <a:cs typeface="Nunito Sans Bold"/>
                <a:sym typeface="Nunito Sans Bold"/>
              </a:defRPr>
            </a:lvl1pPr>
          </a:lstStyle>
          <a:p>
            <a:r>
              <a:t>B</a:t>
            </a:r>
          </a:p>
        </p:txBody>
      </p:sp>
      <p:sp>
        <p:nvSpPr>
          <p:cNvPr id="643" name="E"/>
          <p:cNvSpPr/>
          <p:nvPr/>
        </p:nvSpPr>
        <p:spPr>
          <a:xfrm>
            <a:off x="3946641" y="1579788"/>
            <a:ext cx="508818" cy="508078"/>
          </a:xfrm>
          <a:prstGeom prst="rect">
            <a:avLst/>
          </a:prstGeom>
          <a:ln w="28575">
            <a:solidFill>
              <a:srgbClr val="FFE599"/>
            </a:solidFill>
          </a:ln>
          <a:effectLst>
            <a:outerShdw blurRad="406400" dist="19050" dir="54000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 algn="ctr">
              <a:defRPr sz="2000">
                <a:solidFill>
                  <a:srgbClr val="FFFFFF"/>
                </a:solidFill>
                <a:latin typeface="Nunito Sans Bold"/>
                <a:ea typeface="Nunito Sans Bold"/>
                <a:cs typeface="Nunito Sans Bold"/>
                <a:sym typeface="Nunito Sans Bold"/>
              </a:defRPr>
            </a:lvl1pPr>
          </a:lstStyle>
          <a:p>
            <a:r>
              <a:t>E</a:t>
            </a:r>
          </a:p>
        </p:txBody>
      </p:sp>
      <p:sp>
        <p:nvSpPr>
          <p:cNvPr id="644" name="N"/>
          <p:cNvSpPr/>
          <p:nvPr/>
        </p:nvSpPr>
        <p:spPr>
          <a:xfrm>
            <a:off x="4691350" y="1579788"/>
            <a:ext cx="508819" cy="508078"/>
          </a:xfrm>
          <a:prstGeom prst="rect">
            <a:avLst/>
          </a:prstGeom>
          <a:ln w="28575">
            <a:solidFill>
              <a:srgbClr val="FFE599"/>
            </a:solidFill>
          </a:ln>
          <a:effectLst>
            <a:outerShdw blurRad="406400" dist="19050" dir="54000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 algn="ctr">
              <a:defRPr sz="2000">
                <a:solidFill>
                  <a:srgbClr val="FFFFFF"/>
                </a:solidFill>
                <a:latin typeface="Nunito Sans Bold"/>
                <a:ea typeface="Nunito Sans Bold"/>
                <a:cs typeface="Nunito Sans Bold"/>
                <a:sym typeface="Nunito Sans Bold"/>
              </a:defRPr>
            </a:lvl1pPr>
          </a:lstStyle>
          <a:p>
            <a:r>
              <a:t>N</a:t>
            </a:r>
          </a:p>
        </p:txBody>
      </p:sp>
      <p:sp>
        <p:nvSpPr>
          <p:cNvPr id="645" name="T"/>
          <p:cNvSpPr/>
          <p:nvPr/>
        </p:nvSpPr>
        <p:spPr>
          <a:xfrm>
            <a:off x="3201322" y="1579788"/>
            <a:ext cx="508819" cy="508078"/>
          </a:xfrm>
          <a:prstGeom prst="rect">
            <a:avLst/>
          </a:prstGeom>
          <a:ln w="28575">
            <a:solidFill>
              <a:srgbClr val="FFE599"/>
            </a:solidFill>
          </a:ln>
          <a:effectLst>
            <a:outerShdw blurRad="406400" dist="19050" dir="54000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 algn="ctr">
              <a:defRPr sz="2000">
                <a:solidFill>
                  <a:srgbClr val="FFFFFF"/>
                </a:solidFill>
                <a:latin typeface="Nunito Sans Bold"/>
                <a:ea typeface="Nunito Sans Bold"/>
                <a:cs typeface="Nunito Sans Bold"/>
                <a:sym typeface="Nunito Sans Bold"/>
              </a:defRPr>
            </a:lvl1pPr>
          </a:lstStyle>
          <a:p>
            <a:r>
              <a:t>T</a:t>
            </a:r>
          </a:p>
        </p:txBody>
      </p:sp>
      <p:sp>
        <p:nvSpPr>
          <p:cNvPr id="646" name="T"/>
          <p:cNvSpPr/>
          <p:nvPr/>
        </p:nvSpPr>
        <p:spPr>
          <a:xfrm>
            <a:off x="5438465" y="1579788"/>
            <a:ext cx="508819" cy="508078"/>
          </a:xfrm>
          <a:prstGeom prst="rect">
            <a:avLst/>
          </a:prstGeom>
          <a:ln w="28575">
            <a:solidFill>
              <a:srgbClr val="FFE599"/>
            </a:solidFill>
          </a:ln>
          <a:effectLst>
            <a:outerShdw blurRad="406400" dist="19050" dir="54000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 algn="ctr">
              <a:defRPr sz="2000">
                <a:solidFill>
                  <a:srgbClr val="FFFFFF"/>
                </a:solidFill>
                <a:latin typeface="Nunito Sans Bold"/>
                <a:ea typeface="Nunito Sans Bold"/>
                <a:cs typeface="Nunito Sans Bold"/>
                <a:sym typeface="Nunito Sans Bold"/>
              </a:defRPr>
            </a:lvl1pPr>
          </a:lstStyle>
          <a:p>
            <a:r>
              <a:t>T</a:t>
            </a:r>
          </a:p>
        </p:txBody>
      </p:sp>
      <p:sp>
        <p:nvSpPr>
          <p:cNvPr id="647" name="H"/>
          <p:cNvSpPr/>
          <p:nvPr/>
        </p:nvSpPr>
        <p:spPr>
          <a:xfrm>
            <a:off x="5812124" y="2427777"/>
            <a:ext cx="508819" cy="508079"/>
          </a:xfrm>
          <a:prstGeom prst="rect">
            <a:avLst/>
          </a:prstGeom>
          <a:ln w="28575">
            <a:solidFill>
              <a:srgbClr val="FFE599"/>
            </a:solidFill>
          </a:ln>
          <a:effectLst>
            <a:outerShdw blurRad="406400" dist="19050" dir="54000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 algn="ctr">
              <a:defRPr sz="2000">
                <a:solidFill>
                  <a:srgbClr val="FFFFFF"/>
                </a:solidFill>
                <a:latin typeface="Nunito Sans Bold"/>
                <a:ea typeface="Nunito Sans Bold"/>
                <a:cs typeface="Nunito Sans Bold"/>
                <a:sym typeface="Nunito Sans Bold"/>
              </a:defRPr>
            </a:lvl1pPr>
          </a:lstStyle>
          <a:p>
            <a:r>
              <a:t>H</a:t>
            </a:r>
          </a:p>
        </p:txBody>
      </p:sp>
      <p:sp>
        <p:nvSpPr>
          <p:cNvPr id="648" name="O"/>
          <p:cNvSpPr/>
          <p:nvPr/>
        </p:nvSpPr>
        <p:spPr>
          <a:xfrm>
            <a:off x="3568733" y="2427777"/>
            <a:ext cx="508818" cy="508079"/>
          </a:xfrm>
          <a:prstGeom prst="rect">
            <a:avLst/>
          </a:prstGeom>
          <a:ln w="28575">
            <a:solidFill>
              <a:srgbClr val="FFE599"/>
            </a:solidFill>
          </a:ln>
          <a:effectLst>
            <a:outerShdw blurRad="406400" dist="19050" dir="54000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 algn="ctr">
              <a:defRPr sz="2000">
                <a:solidFill>
                  <a:srgbClr val="FFFFFF"/>
                </a:solidFill>
                <a:latin typeface="Nunito Sans Bold"/>
                <a:ea typeface="Nunito Sans Bold"/>
                <a:cs typeface="Nunito Sans Bold"/>
                <a:sym typeface="Nunito Sans Bold"/>
              </a:defRPr>
            </a:lvl1pPr>
          </a:lstStyle>
          <a:p>
            <a:r>
              <a:t>O</a:t>
            </a:r>
          </a:p>
        </p:txBody>
      </p:sp>
      <p:sp>
        <p:nvSpPr>
          <p:cNvPr id="649" name="T"/>
          <p:cNvSpPr/>
          <p:nvPr/>
        </p:nvSpPr>
        <p:spPr>
          <a:xfrm>
            <a:off x="2824196" y="2427777"/>
            <a:ext cx="508818" cy="508079"/>
          </a:xfrm>
          <a:prstGeom prst="rect">
            <a:avLst/>
          </a:prstGeom>
          <a:ln w="28575">
            <a:solidFill>
              <a:srgbClr val="FFE599"/>
            </a:solidFill>
          </a:ln>
          <a:effectLst>
            <a:outerShdw blurRad="406400" dist="19050" dir="54000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 algn="ctr">
              <a:defRPr sz="2000">
                <a:solidFill>
                  <a:srgbClr val="FFFFFF"/>
                </a:solidFill>
                <a:latin typeface="Nunito Sans Bold"/>
                <a:ea typeface="Nunito Sans Bold"/>
                <a:cs typeface="Nunito Sans Bold"/>
                <a:sym typeface="Nunito Sans Bold"/>
              </a:defRPr>
            </a:lvl1pPr>
          </a:lstStyle>
          <a:p>
            <a:r>
              <a:t>T</a:t>
            </a:r>
          </a:p>
        </p:txBody>
      </p:sp>
      <p:sp>
        <p:nvSpPr>
          <p:cNvPr id="650" name="C"/>
          <p:cNvSpPr/>
          <p:nvPr/>
        </p:nvSpPr>
        <p:spPr>
          <a:xfrm>
            <a:off x="5060730" y="2427777"/>
            <a:ext cx="508819" cy="508079"/>
          </a:xfrm>
          <a:prstGeom prst="rect">
            <a:avLst/>
          </a:prstGeom>
          <a:ln w="28575">
            <a:solidFill>
              <a:srgbClr val="FFE599"/>
            </a:solidFill>
          </a:ln>
          <a:effectLst>
            <a:outerShdw blurRad="406400" dist="19050" dir="54000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 algn="ctr">
              <a:defRPr sz="2000">
                <a:solidFill>
                  <a:srgbClr val="FFFFFF"/>
                </a:solidFill>
                <a:latin typeface="Nunito Sans Bold"/>
                <a:ea typeface="Nunito Sans Bold"/>
                <a:cs typeface="Nunito Sans Bold"/>
                <a:sym typeface="Nunito Sans Bold"/>
              </a:defRPr>
            </a:lvl1pPr>
          </a:lstStyle>
          <a:p>
            <a:r>
              <a:t>C</a:t>
            </a:r>
          </a:p>
        </p:txBody>
      </p:sp>
      <p:sp>
        <p:nvSpPr>
          <p:cNvPr id="651" name="N"/>
          <p:cNvSpPr/>
          <p:nvPr/>
        </p:nvSpPr>
        <p:spPr>
          <a:xfrm>
            <a:off x="4317591" y="3282910"/>
            <a:ext cx="508818" cy="508079"/>
          </a:xfrm>
          <a:prstGeom prst="rect">
            <a:avLst/>
          </a:prstGeom>
          <a:ln w="28575">
            <a:solidFill>
              <a:srgbClr val="FFE599"/>
            </a:solidFill>
          </a:ln>
          <a:effectLst>
            <a:outerShdw blurRad="406400" dist="19050" dir="54000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 algn="ctr">
              <a:defRPr sz="2000">
                <a:solidFill>
                  <a:srgbClr val="FFFFFF"/>
                </a:solidFill>
                <a:latin typeface="Nunito Sans Bold"/>
                <a:ea typeface="Nunito Sans Bold"/>
                <a:cs typeface="Nunito Sans Bold"/>
                <a:sym typeface="Nunito Sans Bold"/>
              </a:defRPr>
            </a:lvl1pPr>
          </a:lstStyle>
          <a:p>
            <a:r>
              <a:t>N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:a14="http://schemas.microsoft.com/office/drawing/2010/main" xmlns:m="http://schemas.openxmlformats.org/officeDocument/2006/math" xmlns="">
      <p:transition spd="slow">
        <p:fade/>
      </p:transition>
    </mc:Fallback>
  </mc:AlternateContent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1" nodeType="afterEffect">
                                  <p:stCondLst>
                                    <p:cond delay="150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59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" fill="hold"/>
                                        <p:tgtEl>
                                          <p:spTgt spid="594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" fill="hold"/>
                                        <p:tgtEl>
                                          <p:spTgt spid="594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grpId="1" nodeType="withEffect">
                                  <p:stCondLst>
                                    <p:cond delay="150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5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200" fill="hold"/>
                                        <p:tgtEl>
                                          <p:spTgt spid="5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fill="hold"/>
                                        <p:tgtEl>
                                          <p:spTgt spid="5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700"/>
                            </p:stCondLst>
                            <p:childTnLst>
                              <p:par>
                                <p:cTn id="14" presetID="23" presetClass="entr" presetSubtype="16" fill="hold" grpId="2" nodeType="afterEffect">
                                  <p:stCondLst>
                                    <p:cond delay="150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5" fill="hold"/>
                                        <p:tgtEl>
                                          <p:spTgt spid="59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200" fill="hold"/>
                                        <p:tgtEl>
                                          <p:spTgt spid="595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" fill="hold"/>
                                        <p:tgtEl>
                                          <p:spTgt spid="595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3" presetClass="entr" presetSubtype="16" fill="hold" grpId="2" nodeType="withEffect">
                                  <p:stCondLst>
                                    <p:cond delay="150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9" fill="hold"/>
                                        <p:tgtEl>
                                          <p:spTgt spid="5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200" fill="hold"/>
                                        <p:tgtEl>
                                          <p:spTgt spid="5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" fill="hold"/>
                                        <p:tgtEl>
                                          <p:spTgt spid="5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400"/>
                            </p:stCondLst>
                            <p:childTnLst>
                              <p:par>
                                <p:cTn id="23" presetID="23" presetClass="entr" presetSubtype="16" fill="hold" grpId="3" nodeType="afterEffect">
                                  <p:stCondLst>
                                    <p:cond delay="150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fill="hold"/>
                                        <p:tgtEl>
                                          <p:spTgt spid="59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200" fill="hold"/>
                                        <p:tgtEl>
                                          <p:spTgt spid="596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" fill="hold"/>
                                        <p:tgtEl>
                                          <p:spTgt spid="596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3" presetClass="entr" presetSubtype="16" fill="hold" grpId="3" nodeType="withEffect">
                                  <p:stCondLst>
                                    <p:cond delay="150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8" fill="hold"/>
                                        <p:tgtEl>
                                          <p:spTgt spid="5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200" fill="hold"/>
                                        <p:tgtEl>
                                          <p:spTgt spid="5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" fill="hold"/>
                                        <p:tgtEl>
                                          <p:spTgt spid="5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100"/>
                            </p:stCondLst>
                            <p:childTnLst>
                              <p:par>
                                <p:cTn id="32" presetID="23" presetClass="entr" presetSubtype="16" fill="hold" grpId="4" nodeType="afterEffect">
                                  <p:stCondLst>
                                    <p:cond delay="150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3" fill="hold"/>
                                        <p:tgtEl>
                                          <p:spTgt spid="59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200" fill="hold"/>
                                        <p:tgtEl>
                                          <p:spTgt spid="597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00" fill="hold"/>
                                        <p:tgtEl>
                                          <p:spTgt spid="597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23" presetClass="entr" presetSubtype="16" fill="hold" grpId="4" nodeType="withEffect">
                                  <p:stCondLst>
                                    <p:cond delay="150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7" fill="hold"/>
                                        <p:tgtEl>
                                          <p:spTgt spid="5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200" fill="hold"/>
                                        <p:tgtEl>
                                          <p:spTgt spid="5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00" fill="hold"/>
                                        <p:tgtEl>
                                          <p:spTgt spid="5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6800"/>
                            </p:stCondLst>
                            <p:childTnLst>
                              <p:par>
                                <p:cTn id="41" presetID="23" presetClass="entr" presetSubtype="16" fill="hold" grpId="5" nodeType="afterEffect">
                                  <p:stCondLst>
                                    <p:cond delay="150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2" fill="hold"/>
                                        <p:tgtEl>
                                          <p:spTgt spid="59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200" fill="hold"/>
                                        <p:tgtEl>
                                          <p:spTgt spid="598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00" fill="hold"/>
                                        <p:tgtEl>
                                          <p:spTgt spid="598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3" presetClass="entr" presetSubtype="16" fill="hold" grpId="5" nodeType="withEffect">
                                  <p:stCondLst>
                                    <p:cond delay="150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6" fill="hold"/>
                                        <p:tgtEl>
                                          <p:spTgt spid="5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200" fill="hold"/>
                                        <p:tgtEl>
                                          <p:spTgt spid="5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00" fill="hold"/>
                                        <p:tgtEl>
                                          <p:spTgt spid="5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8500"/>
                            </p:stCondLst>
                            <p:childTnLst>
                              <p:par>
                                <p:cTn id="50" presetID="23" presetClass="entr" presetSubtype="16" fill="hold" grpId="6" nodeType="afterEffect">
                                  <p:stCondLst>
                                    <p:cond delay="150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1" fill="hold"/>
                                        <p:tgtEl>
                                          <p:spTgt spid="60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200" fill="hold"/>
                                        <p:tgtEl>
                                          <p:spTgt spid="601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200" fill="hold"/>
                                        <p:tgtEl>
                                          <p:spTgt spid="601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23" presetClass="entr" presetSubtype="16" fill="hold" grpId="6" nodeType="withEffect">
                                  <p:stCondLst>
                                    <p:cond delay="150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5" fill="hold"/>
                                        <p:tgtEl>
                                          <p:spTgt spid="6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200" fill="hold"/>
                                        <p:tgtEl>
                                          <p:spTgt spid="6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200" fill="hold"/>
                                        <p:tgtEl>
                                          <p:spTgt spid="6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0200"/>
                            </p:stCondLst>
                            <p:childTnLst>
                              <p:par>
                                <p:cTn id="59" presetID="23" presetClass="entr" presetSubtype="16" fill="hold" grpId="7" nodeType="afterEffect">
                                  <p:stCondLst>
                                    <p:cond delay="150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0" fill="hold"/>
                                        <p:tgtEl>
                                          <p:spTgt spid="60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200" fill="hold"/>
                                        <p:tgtEl>
                                          <p:spTgt spid="600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200" fill="hold"/>
                                        <p:tgtEl>
                                          <p:spTgt spid="600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23" presetClass="entr" presetSubtype="16" fill="hold" grpId="7" nodeType="withEffect">
                                  <p:stCondLst>
                                    <p:cond delay="150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4" fill="hold"/>
                                        <p:tgtEl>
                                          <p:spTgt spid="6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200" fill="hold"/>
                                        <p:tgtEl>
                                          <p:spTgt spid="6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200" fill="hold"/>
                                        <p:tgtEl>
                                          <p:spTgt spid="6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11900"/>
                            </p:stCondLst>
                            <p:childTnLst>
                              <p:par>
                                <p:cTn id="68" presetID="23" presetClass="entr" presetSubtype="16" fill="hold" grpId="8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9" fill="hold"/>
                                        <p:tgtEl>
                                          <p:spTgt spid="6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200" fill="hold"/>
                                        <p:tgtEl>
                                          <p:spTgt spid="6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200" fill="hold"/>
                                        <p:tgtEl>
                                          <p:spTgt spid="6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12100"/>
                            </p:stCondLst>
                            <p:childTnLst>
                              <p:par>
                                <p:cTn id="73" presetID="23" presetClass="entr" presetSubtype="16" fill="hold" grpId="9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74" fill="hold"/>
                                        <p:tgtEl>
                                          <p:spTgt spid="6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200" fill="hold"/>
                                        <p:tgtEl>
                                          <p:spTgt spid="6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200" fill="hold"/>
                                        <p:tgtEl>
                                          <p:spTgt spid="6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12300"/>
                            </p:stCondLst>
                            <p:childTnLst>
                              <p:par>
                                <p:cTn id="78" presetID="23" presetClass="entr" presetSubtype="16" fill="hold" grpId="1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79" fill="hold"/>
                                        <p:tgtEl>
                                          <p:spTgt spid="6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200" fill="hold"/>
                                        <p:tgtEl>
                                          <p:spTgt spid="6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200" fill="hold"/>
                                        <p:tgtEl>
                                          <p:spTgt spid="6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12500"/>
                            </p:stCondLst>
                            <p:childTnLst>
                              <p:par>
                                <p:cTn id="83" presetID="23" presetClass="entr" presetSubtype="16" fill="hold" grpId="11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4" fill="hold"/>
                                        <p:tgtEl>
                                          <p:spTgt spid="6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200" fill="hold"/>
                                        <p:tgtEl>
                                          <p:spTgt spid="6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200" fill="hold"/>
                                        <p:tgtEl>
                                          <p:spTgt spid="6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12700"/>
                            </p:stCondLst>
                            <p:childTnLst>
                              <p:par>
                                <p:cTn id="88" presetID="23" presetClass="entr" presetSubtype="16" fill="hold" grpId="12" nodeType="afterEffect">
                                  <p:stCondLst>
                                    <p:cond delay="150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9" fill="hold"/>
                                        <p:tgtEl>
                                          <p:spTgt spid="59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200" fill="hold"/>
                                        <p:tgtEl>
                                          <p:spTgt spid="599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200" fill="hold"/>
                                        <p:tgtEl>
                                          <p:spTgt spid="599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2" presetID="23" presetClass="entr" presetSubtype="16" fill="hold" grpId="12" nodeType="withEffect">
                                  <p:stCondLst>
                                    <p:cond delay="150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3" fill="hold"/>
                                        <p:tgtEl>
                                          <p:spTgt spid="5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4" dur="200" fill="hold"/>
                                        <p:tgtEl>
                                          <p:spTgt spid="5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200" fill="hold"/>
                                        <p:tgtEl>
                                          <p:spTgt spid="5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14400"/>
                            </p:stCondLst>
                            <p:childTnLst>
                              <p:par>
                                <p:cTn id="97" presetID="23" presetClass="entr" presetSubtype="16" fill="hold" grpId="13" nodeType="afterEffect">
                                  <p:stCondLst>
                                    <p:cond delay="150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8" fill="hold"/>
                                        <p:tgtEl>
                                          <p:spTgt spid="60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9" dur="200" fill="hold"/>
                                        <p:tgtEl>
                                          <p:spTgt spid="602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200" fill="hold"/>
                                        <p:tgtEl>
                                          <p:spTgt spid="602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1" presetID="23" presetClass="entr" presetSubtype="16" fill="hold" grpId="13" nodeType="withEffect">
                                  <p:stCondLst>
                                    <p:cond delay="150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2" fill="hold"/>
                                        <p:tgtEl>
                                          <p:spTgt spid="6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200" fill="hold"/>
                                        <p:tgtEl>
                                          <p:spTgt spid="6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200" fill="hold"/>
                                        <p:tgtEl>
                                          <p:spTgt spid="6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16100"/>
                            </p:stCondLst>
                            <p:childTnLst>
                              <p:par>
                                <p:cTn id="106" presetID="23" presetClass="entr" presetSubtype="16" fill="hold" grpId="14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7" fill="hold"/>
                                        <p:tgtEl>
                                          <p:spTgt spid="6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8" dur="200" fill="hold"/>
                                        <p:tgtEl>
                                          <p:spTgt spid="6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200" fill="hold"/>
                                        <p:tgtEl>
                                          <p:spTgt spid="6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16300"/>
                            </p:stCondLst>
                            <p:childTnLst>
                              <p:par>
                                <p:cTn id="111" presetID="23" presetClass="entr" presetSubtype="16" fill="hold" grpId="15" nodeType="afterEffect">
                                  <p:stCondLst>
                                    <p:cond delay="150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2" fill="hold"/>
                                        <p:tgtEl>
                                          <p:spTgt spid="60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3" dur="200" fill="hold"/>
                                        <p:tgtEl>
                                          <p:spTgt spid="603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200" fill="hold"/>
                                        <p:tgtEl>
                                          <p:spTgt spid="603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5" presetID="23" presetClass="entr" presetSubtype="16" fill="hold" grpId="15" nodeType="withEffect">
                                  <p:stCondLst>
                                    <p:cond delay="150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6" fill="hold"/>
                                        <p:tgtEl>
                                          <p:spTgt spid="6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7" dur="200" fill="hold"/>
                                        <p:tgtEl>
                                          <p:spTgt spid="6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200" fill="hold"/>
                                        <p:tgtEl>
                                          <p:spTgt spid="6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>
                            <p:stCondLst>
                              <p:cond delay="18000"/>
                            </p:stCondLst>
                            <p:childTnLst>
                              <p:par>
                                <p:cTn id="120" presetID="23" presetClass="entr" presetSubtype="16" fill="hold" grpId="16" nodeType="afterEffect">
                                  <p:stCondLst>
                                    <p:cond delay="150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1" fill="hold"/>
                                        <p:tgtEl>
                                          <p:spTgt spid="60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2" dur="200" fill="hold"/>
                                        <p:tgtEl>
                                          <p:spTgt spid="604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200" fill="hold"/>
                                        <p:tgtEl>
                                          <p:spTgt spid="604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4" presetID="23" presetClass="entr" presetSubtype="16" fill="hold" grpId="16" nodeType="withEffect">
                                  <p:stCondLst>
                                    <p:cond delay="150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5" fill="hold"/>
                                        <p:tgtEl>
                                          <p:spTgt spid="6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6" dur="200" fill="hold"/>
                                        <p:tgtEl>
                                          <p:spTgt spid="6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200" fill="hold"/>
                                        <p:tgtEl>
                                          <p:spTgt spid="6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>
                            <p:stCondLst>
                              <p:cond delay="19700"/>
                            </p:stCondLst>
                            <p:childTnLst>
                              <p:par>
                                <p:cTn id="129" presetID="23" presetClass="entr" presetSubtype="16" fill="hold" grpId="17" nodeType="afterEffect">
                                  <p:stCondLst>
                                    <p:cond delay="150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30" fill="hold"/>
                                        <p:tgtEl>
                                          <p:spTgt spid="60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1" dur="200" fill="hold"/>
                                        <p:tgtEl>
                                          <p:spTgt spid="605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200" fill="hold"/>
                                        <p:tgtEl>
                                          <p:spTgt spid="605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3" presetID="23" presetClass="entr" presetSubtype="16" fill="hold" grpId="17" nodeType="withEffect">
                                  <p:stCondLst>
                                    <p:cond delay="150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34" fill="hold"/>
                                        <p:tgtEl>
                                          <p:spTgt spid="6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5" dur="200" fill="hold"/>
                                        <p:tgtEl>
                                          <p:spTgt spid="6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200" fill="hold"/>
                                        <p:tgtEl>
                                          <p:spTgt spid="6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7" fill="hold">
                            <p:stCondLst>
                              <p:cond delay="21400"/>
                            </p:stCondLst>
                            <p:childTnLst>
                              <p:par>
                                <p:cTn id="138" presetID="23" presetClass="entr" presetSubtype="16" fill="hold" grpId="18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39" fill="hold"/>
                                        <p:tgtEl>
                                          <p:spTgt spid="6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0" dur="200" fill="hold"/>
                                        <p:tgtEl>
                                          <p:spTgt spid="6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200" fill="hold"/>
                                        <p:tgtEl>
                                          <p:spTgt spid="6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2" fill="hold">
                            <p:stCondLst>
                              <p:cond delay="21600"/>
                            </p:stCondLst>
                            <p:childTnLst>
                              <p:par>
                                <p:cTn id="143" presetID="23" presetClass="entr" presetSubtype="16" fill="hold" grpId="19" nodeType="afterEffect">
                                  <p:stCondLst>
                                    <p:cond delay="150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4" fill="hold"/>
                                        <p:tgtEl>
                                          <p:spTgt spid="60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5" dur="200" fill="hold"/>
                                        <p:tgtEl>
                                          <p:spTgt spid="606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200" fill="hold"/>
                                        <p:tgtEl>
                                          <p:spTgt spid="606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7" presetID="23" presetClass="entr" presetSubtype="16" fill="hold" grpId="19" nodeType="withEffect">
                                  <p:stCondLst>
                                    <p:cond delay="150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8" fill="hold"/>
                                        <p:tgtEl>
                                          <p:spTgt spid="6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9" dur="200" fill="hold"/>
                                        <p:tgtEl>
                                          <p:spTgt spid="6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200" fill="hold"/>
                                        <p:tgtEl>
                                          <p:spTgt spid="6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1" fill="hold">
                            <p:stCondLst>
                              <p:cond delay="23300"/>
                            </p:stCondLst>
                            <p:childTnLst>
                              <p:par>
                                <p:cTn id="152" presetID="23" presetClass="entr" presetSubtype="16" fill="hold" grpId="2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53" fill="hold"/>
                                        <p:tgtEl>
                                          <p:spTgt spid="6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4" dur="200" fill="hold"/>
                                        <p:tgtEl>
                                          <p:spTgt spid="6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" dur="200" fill="hold"/>
                                        <p:tgtEl>
                                          <p:spTgt spid="6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6" fill="hold">
                            <p:stCondLst>
                              <p:cond delay="23500"/>
                            </p:stCondLst>
                            <p:childTnLst>
                              <p:par>
                                <p:cTn id="157" presetID="23" presetClass="entr" presetSubtype="16" fill="hold" grpId="21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58" fill="hold"/>
                                        <p:tgtEl>
                                          <p:spTgt spid="6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9" dur="200" fill="hold"/>
                                        <p:tgtEl>
                                          <p:spTgt spid="6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0" dur="200" fill="hold"/>
                                        <p:tgtEl>
                                          <p:spTgt spid="6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1" fill="hold">
                            <p:stCondLst>
                              <p:cond delay="23700"/>
                            </p:stCondLst>
                            <p:childTnLst>
                              <p:par>
                                <p:cTn id="162" presetID="23" presetClass="entr" presetSubtype="16" fill="hold" grpId="22" nodeType="afterEffect">
                                  <p:stCondLst>
                                    <p:cond delay="150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3" fill="hold"/>
                                        <p:tgtEl>
                                          <p:spTgt spid="60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4" dur="200" fill="hold"/>
                                        <p:tgtEl>
                                          <p:spTgt spid="608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5" dur="200" fill="hold"/>
                                        <p:tgtEl>
                                          <p:spTgt spid="608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6" presetID="23" presetClass="entr" presetSubtype="16" fill="hold" grpId="22" nodeType="withEffect">
                                  <p:stCondLst>
                                    <p:cond delay="150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7" fill="hold"/>
                                        <p:tgtEl>
                                          <p:spTgt spid="6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8" dur="200" fill="hold"/>
                                        <p:tgtEl>
                                          <p:spTgt spid="6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200" fill="hold"/>
                                        <p:tgtEl>
                                          <p:spTgt spid="6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0" fill="hold">
                            <p:stCondLst>
                              <p:cond delay="25400"/>
                            </p:stCondLst>
                            <p:childTnLst>
                              <p:par>
                                <p:cTn id="171" presetID="23" presetClass="entr" presetSubtype="16" fill="hold" grpId="23" nodeType="afterEffect">
                                  <p:stCondLst>
                                    <p:cond delay="150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72" fill="hold"/>
                                        <p:tgtEl>
                                          <p:spTgt spid="60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3" dur="200" fill="hold"/>
                                        <p:tgtEl>
                                          <p:spTgt spid="607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4" dur="200" fill="hold"/>
                                        <p:tgtEl>
                                          <p:spTgt spid="607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5" presetID="23" presetClass="entr" presetSubtype="16" fill="hold" grpId="23" nodeType="withEffect">
                                  <p:stCondLst>
                                    <p:cond delay="150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76" fill="hold"/>
                                        <p:tgtEl>
                                          <p:spTgt spid="6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7" dur="200" fill="hold"/>
                                        <p:tgtEl>
                                          <p:spTgt spid="6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8" dur="200" fill="hold"/>
                                        <p:tgtEl>
                                          <p:spTgt spid="6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9" fill="hold">
                            <p:stCondLst>
                              <p:cond delay="27100"/>
                            </p:stCondLst>
                            <p:childTnLst>
                              <p:par>
                                <p:cTn id="180" presetID="23" presetClass="entr" presetSubtype="16" fill="hold" grpId="24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1" fill="hold"/>
                                        <p:tgtEl>
                                          <p:spTgt spid="6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2" dur="200" fill="hold"/>
                                        <p:tgtEl>
                                          <p:spTgt spid="6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3" dur="200" fill="hold"/>
                                        <p:tgtEl>
                                          <p:spTgt spid="6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4" fill="hold">
                            <p:stCondLst>
                              <p:cond delay="27300"/>
                            </p:stCondLst>
                            <p:childTnLst>
                              <p:par>
                                <p:cTn id="185" presetID="23" presetClass="entr" presetSubtype="16" fill="hold" grpId="25" nodeType="afterEffect">
                                  <p:stCondLst>
                                    <p:cond delay="150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6" fill="hold"/>
                                        <p:tgtEl>
                                          <p:spTgt spid="60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7" dur="200" fill="hold"/>
                                        <p:tgtEl>
                                          <p:spTgt spid="609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8" dur="200" fill="hold"/>
                                        <p:tgtEl>
                                          <p:spTgt spid="609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9" presetID="23" presetClass="entr" presetSubtype="16" fill="hold" grpId="25" nodeType="withEffect">
                                  <p:stCondLst>
                                    <p:cond delay="150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90" fill="hold"/>
                                        <p:tgtEl>
                                          <p:spTgt spid="6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1" dur="200" fill="hold"/>
                                        <p:tgtEl>
                                          <p:spTgt spid="6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2" dur="200" fill="hold"/>
                                        <p:tgtEl>
                                          <p:spTgt spid="6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3" fill="hold">
                            <p:stCondLst>
                              <p:cond delay="29000"/>
                            </p:stCondLst>
                            <p:childTnLst>
                              <p:par>
                                <p:cTn id="194" presetID="23" presetClass="entr" presetSubtype="16" fill="hold" grpId="26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95" fill="hold"/>
                                        <p:tgtEl>
                                          <p:spTgt spid="6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6" dur="200" fill="hold"/>
                                        <p:tgtEl>
                                          <p:spTgt spid="6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7" dur="200" fill="hold"/>
                                        <p:tgtEl>
                                          <p:spTgt spid="6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8" fill="hold">
                            <p:stCondLst>
                              <p:cond delay="29200"/>
                            </p:stCondLst>
                            <p:childTnLst>
                              <p:par>
                                <p:cTn id="199" presetID="23" presetClass="entr" presetSubtype="16" fill="hold" grpId="27" nodeType="afterEffect">
                                  <p:stCondLst>
                                    <p:cond delay="150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00" fill="hold"/>
                                        <p:tgtEl>
                                          <p:spTgt spid="61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1" dur="200" fill="hold"/>
                                        <p:tgtEl>
                                          <p:spTgt spid="610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2" dur="200" fill="hold"/>
                                        <p:tgtEl>
                                          <p:spTgt spid="610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3" presetID="23" presetClass="entr" presetSubtype="16" fill="hold" grpId="27" nodeType="withEffect">
                                  <p:stCondLst>
                                    <p:cond delay="150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04" fill="hold"/>
                                        <p:tgtEl>
                                          <p:spTgt spid="6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5" dur="200" fill="hold"/>
                                        <p:tgtEl>
                                          <p:spTgt spid="6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6" dur="200" fill="hold"/>
                                        <p:tgtEl>
                                          <p:spTgt spid="6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7" fill="hold">
                            <p:stCondLst>
                              <p:cond delay="30900"/>
                            </p:stCondLst>
                            <p:childTnLst>
                              <p:par>
                                <p:cTn id="208" presetID="23" presetClass="entr" presetSubtype="16" fill="hold" grpId="28" nodeType="afterEffect">
                                  <p:stCondLst>
                                    <p:cond delay="150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09" fill="hold"/>
                                        <p:tgtEl>
                                          <p:spTgt spid="61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0" dur="200" fill="hold"/>
                                        <p:tgtEl>
                                          <p:spTgt spid="611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1" dur="200" fill="hold"/>
                                        <p:tgtEl>
                                          <p:spTgt spid="611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2" presetID="23" presetClass="entr" presetSubtype="16" fill="hold" grpId="28" nodeType="withEffect">
                                  <p:stCondLst>
                                    <p:cond delay="150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13" fill="hold"/>
                                        <p:tgtEl>
                                          <p:spTgt spid="6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4" dur="200" fill="hold"/>
                                        <p:tgtEl>
                                          <p:spTgt spid="6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5" dur="200" fill="hold"/>
                                        <p:tgtEl>
                                          <p:spTgt spid="6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6" fill="hold">
                            <p:stCondLst>
                              <p:cond delay="32600"/>
                            </p:stCondLst>
                            <p:childTnLst>
                              <p:par>
                                <p:cTn id="217" presetID="23" presetClass="entr" presetSubtype="16" fill="hold" grpId="29" nodeType="afterEffect">
                                  <p:stCondLst>
                                    <p:cond delay="150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18" fill="hold"/>
                                        <p:tgtEl>
                                          <p:spTgt spid="61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9" dur="200" fill="hold"/>
                                        <p:tgtEl>
                                          <p:spTgt spid="612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0" dur="200" fill="hold"/>
                                        <p:tgtEl>
                                          <p:spTgt spid="612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1" presetID="23" presetClass="entr" presetSubtype="16" fill="hold" grpId="29" nodeType="withEffect">
                                  <p:stCondLst>
                                    <p:cond delay="150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22" fill="hold"/>
                                        <p:tgtEl>
                                          <p:spTgt spid="6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3" dur="200" fill="hold"/>
                                        <p:tgtEl>
                                          <p:spTgt spid="6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4" dur="200" fill="hold"/>
                                        <p:tgtEl>
                                          <p:spTgt spid="6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5" fill="hold">
                            <p:stCondLst>
                              <p:cond delay="34300"/>
                            </p:stCondLst>
                            <p:childTnLst>
                              <p:par>
                                <p:cTn id="226" presetID="23" presetClass="entr" presetSubtype="16" fill="hold" grpId="3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27" fill="hold"/>
                                        <p:tgtEl>
                                          <p:spTgt spid="6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8" dur="200" fill="hold"/>
                                        <p:tgtEl>
                                          <p:spTgt spid="6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9" dur="200" fill="hold"/>
                                        <p:tgtEl>
                                          <p:spTgt spid="6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0" fill="hold">
                            <p:stCondLst>
                              <p:cond delay="34500"/>
                            </p:stCondLst>
                            <p:childTnLst>
                              <p:par>
                                <p:cTn id="231" presetID="23" presetClass="entr" presetSubtype="16" fill="hold" grpId="31" nodeType="afterEffect">
                                  <p:stCondLst>
                                    <p:cond delay="150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32" fill="hold"/>
                                        <p:tgtEl>
                                          <p:spTgt spid="61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3" dur="200" fill="hold"/>
                                        <p:tgtEl>
                                          <p:spTgt spid="613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4" dur="200" fill="hold"/>
                                        <p:tgtEl>
                                          <p:spTgt spid="613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5" presetID="23" presetClass="entr" presetSubtype="16" fill="hold" grpId="31" nodeType="withEffect">
                                  <p:stCondLst>
                                    <p:cond delay="150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36" fill="hold"/>
                                        <p:tgtEl>
                                          <p:spTgt spid="6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7" dur="200" fill="hold"/>
                                        <p:tgtEl>
                                          <p:spTgt spid="6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8" dur="200" fill="hold"/>
                                        <p:tgtEl>
                                          <p:spTgt spid="6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9" fill="hold">
                            <p:stCondLst>
                              <p:cond delay="36200"/>
                            </p:stCondLst>
                            <p:childTnLst>
                              <p:par>
                                <p:cTn id="240" presetID="23" presetClass="entr" presetSubtype="16" fill="hold" grpId="32" nodeType="afterEffect">
                                  <p:stCondLst>
                                    <p:cond delay="150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1" fill="hold"/>
                                        <p:tgtEl>
                                          <p:spTgt spid="61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2" dur="200" fill="hold"/>
                                        <p:tgtEl>
                                          <p:spTgt spid="614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3" dur="200" fill="hold"/>
                                        <p:tgtEl>
                                          <p:spTgt spid="614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4" presetID="23" presetClass="entr" presetSubtype="16" fill="hold" grpId="32" nodeType="withEffect">
                                  <p:stCondLst>
                                    <p:cond delay="150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5" fill="hold"/>
                                        <p:tgtEl>
                                          <p:spTgt spid="6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6" dur="200" fill="hold"/>
                                        <p:tgtEl>
                                          <p:spTgt spid="6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7" dur="200" fill="hold"/>
                                        <p:tgtEl>
                                          <p:spTgt spid="6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8" fill="hold">
                            <p:stCondLst>
                              <p:cond delay="37900"/>
                            </p:stCondLst>
                            <p:childTnLst>
                              <p:par>
                                <p:cTn id="249" presetID="23" presetClass="entr" presetSubtype="16" fill="hold" grpId="33" nodeType="afterEffect">
                                  <p:stCondLst>
                                    <p:cond delay="150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50" fill="hold"/>
                                        <p:tgtEl>
                                          <p:spTgt spid="61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1" dur="200" fill="hold"/>
                                        <p:tgtEl>
                                          <p:spTgt spid="615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2" dur="200" fill="hold"/>
                                        <p:tgtEl>
                                          <p:spTgt spid="615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3" presetID="23" presetClass="entr" presetSubtype="16" fill="hold" grpId="33" nodeType="withEffect">
                                  <p:stCondLst>
                                    <p:cond delay="150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54" fill="hold"/>
                                        <p:tgtEl>
                                          <p:spTgt spid="6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5" dur="200" fill="hold"/>
                                        <p:tgtEl>
                                          <p:spTgt spid="6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6" dur="200" fill="hold"/>
                                        <p:tgtEl>
                                          <p:spTgt spid="6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7" fill="hold">
                            <p:stCondLst>
                              <p:cond delay="39600"/>
                            </p:stCondLst>
                            <p:childTnLst>
                              <p:par>
                                <p:cTn id="258" presetID="23" presetClass="entr" presetSubtype="16" fill="hold" grpId="34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59" fill="hold"/>
                                        <p:tgtEl>
                                          <p:spTgt spid="6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0" dur="200" fill="hold"/>
                                        <p:tgtEl>
                                          <p:spTgt spid="6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1" dur="200" fill="hold"/>
                                        <p:tgtEl>
                                          <p:spTgt spid="6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2" fill="hold">
                            <p:stCondLst>
                              <p:cond delay="39800"/>
                            </p:stCondLst>
                            <p:childTnLst>
                              <p:par>
                                <p:cTn id="263" presetID="23" presetClass="entr" presetSubtype="16" fill="hold" grpId="35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64" fill="hold"/>
                                        <p:tgtEl>
                                          <p:spTgt spid="6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5" dur="200" fill="hold"/>
                                        <p:tgtEl>
                                          <p:spTgt spid="6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6" dur="200" fill="hold"/>
                                        <p:tgtEl>
                                          <p:spTgt spid="6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7" fill="hold">
                            <p:stCondLst>
                              <p:cond delay="40000"/>
                            </p:stCondLst>
                            <p:childTnLst>
                              <p:par>
                                <p:cTn id="268" presetID="23" presetClass="entr" presetSubtype="16" fill="hold" grpId="36" nodeType="afterEffect">
                                  <p:stCondLst>
                                    <p:cond delay="150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69" fill="hold"/>
                                        <p:tgtEl>
                                          <p:spTgt spid="61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0" dur="200" fill="hold"/>
                                        <p:tgtEl>
                                          <p:spTgt spid="617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1" dur="200" fill="hold"/>
                                        <p:tgtEl>
                                          <p:spTgt spid="617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2" presetID="23" presetClass="entr" presetSubtype="16" fill="hold" grpId="36" nodeType="withEffect">
                                  <p:stCondLst>
                                    <p:cond delay="150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73" fill="hold"/>
                                        <p:tgtEl>
                                          <p:spTgt spid="6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4" dur="200" fill="hold"/>
                                        <p:tgtEl>
                                          <p:spTgt spid="6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5" dur="200" fill="hold"/>
                                        <p:tgtEl>
                                          <p:spTgt spid="6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6" fill="hold">
                            <p:stCondLst>
                              <p:cond delay="41700"/>
                            </p:stCondLst>
                            <p:childTnLst>
                              <p:par>
                                <p:cTn id="277" presetID="23" presetClass="entr" presetSubtype="16" fill="hold" grpId="37" nodeType="afterEffect">
                                  <p:stCondLst>
                                    <p:cond delay="150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78" fill="hold"/>
                                        <p:tgtEl>
                                          <p:spTgt spid="61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9" dur="200" fill="hold"/>
                                        <p:tgtEl>
                                          <p:spTgt spid="616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0" dur="200" fill="hold"/>
                                        <p:tgtEl>
                                          <p:spTgt spid="616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1" presetID="23" presetClass="entr" presetSubtype="16" fill="hold" grpId="37" nodeType="withEffect">
                                  <p:stCondLst>
                                    <p:cond delay="150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82" fill="hold"/>
                                        <p:tgtEl>
                                          <p:spTgt spid="6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3" dur="200" fill="hold"/>
                                        <p:tgtEl>
                                          <p:spTgt spid="6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4" dur="200" fill="hold"/>
                                        <p:tgtEl>
                                          <p:spTgt spid="6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5" fill="hold">
                            <p:stCondLst>
                              <p:cond delay="43400"/>
                            </p:stCondLst>
                            <p:childTnLst>
                              <p:par>
                                <p:cTn id="286" presetID="23" presetClass="entr" presetSubtype="16" fill="hold" grpId="38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87" fill="hold"/>
                                        <p:tgtEl>
                                          <p:spTgt spid="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8" dur="200" fill="hold"/>
                                        <p:tgtEl>
                                          <p:spTgt spid="6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9" dur="200" fill="hold"/>
                                        <p:tgtEl>
                                          <p:spTgt spid="6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0" fill="hold">
                            <p:stCondLst>
                              <p:cond delay="43600"/>
                            </p:stCondLst>
                            <p:childTnLst>
                              <p:par>
                                <p:cTn id="291" presetID="23" presetClass="entr" presetSubtype="16" fill="hold" grpId="39" nodeType="afterEffect">
                                  <p:stCondLst>
                                    <p:cond delay="150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92" fill="hold"/>
                                        <p:tgtEl>
                                          <p:spTgt spid="61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3" dur="200" fill="hold"/>
                                        <p:tgtEl>
                                          <p:spTgt spid="619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4" dur="200" fill="hold"/>
                                        <p:tgtEl>
                                          <p:spTgt spid="619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5" presetID="23" presetClass="entr" presetSubtype="16" fill="hold" grpId="39" nodeType="withEffect">
                                  <p:stCondLst>
                                    <p:cond delay="150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96" fill="hold"/>
                                        <p:tgtEl>
                                          <p:spTgt spid="6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7" dur="200" fill="hold"/>
                                        <p:tgtEl>
                                          <p:spTgt spid="6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8" dur="200" fill="hold"/>
                                        <p:tgtEl>
                                          <p:spTgt spid="6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9" fill="hold">
                            <p:stCondLst>
                              <p:cond delay="45300"/>
                            </p:stCondLst>
                            <p:childTnLst>
                              <p:par>
                                <p:cTn id="300" presetID="23" presetClass="entr" presetSubtype="16" fill="hold" grpId="4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01" fill="hold"/>
                                        <p:tgtEl>
                                          <p:spTgt spid="6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2" dur="200" fill="hold"/>
                                        <p:tgtEl>
                                          <p:spTgt spid="6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3" dur="200" fill="hold"/>
                                        <p:tgtEl>
                                          <p:spTgt spid="6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4" fill="hold">
                            <p:stCondLst>
                              <p:cond delay="45500"/>
                            </p:stCondLst>
                            <p:childTnLst>
                              <p:par>
                                <p:cTn id="305" presetID="23" presetClass="entr" presetSubtype="16" fill="hold" grpId="41" nodeType="afterEffect">
                                  <p:stCondLst>
                                    <p:cond delay="150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06" fill="hold"/>
                                        <p:tgtEl>
                                          <p:spTgt spid="61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7" dur="200" fill="hold"/>
                                        <p:tgtEl>
                                          <p:spTgt spid="618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8" dur="200" fill="hold"/>
                                        <p:tgtEl>
                                          <p:spTgt spid="618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9" presetID="23" presetClass="entr" presetSubtype="16" fill="hold" grpId="41" nodeType="withEffect">
                                  <p:stCondLst>
                                    <p:cond delay="150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10" fill="hold"/>
                                        <p:tgtEl>
                                          <p:spTgt spid="6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1" dur="200" fill="hold"/>
                                        <p:tgtEl>
                                          <p:spTgt spid="6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2" dur="200" fill="hold"/>
                                        <p:tgtEl>
                                          <p:spTgt spid="6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3" fill="hold">
                            <p:stCondLst>
                              <p:cond delay="47200"/>
                            </p:stCondLst>
                            <p:childTnLst>
                              <p:par>
                                <p:cTn id="314" presetID="23" presetClass="entr" presetSubtype="16" fill="hold" grpId="42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15" fill="hold"/>
                                        <p:tgtEl>
                                          <p:spTgt spid="6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6" dur="200" fill="hold"/>
                                        <p:tgtEl>
                                          <p:spTgt spid="6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7" dur="200" fill="hold"/>
                                        <p:tgtEl>
                                          <p:spTgt spid="6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8" fill="hold">
                      <p:stCondLst>
                        <p:cond delay="indefinite"/>
                      </p:stCondLst>
                      <p:childTnLst>
                        <p:par>
                          <p:cTn id="319" fill="hold">
                            <p:stCondLst>
                              <p:cond delay="0"/>
                            </p:stCondLst>
                            <p:childTnLst>
                              <p:par>
                                <p:cTn id="320" presetID="10" presetClass="entr" fill="hold" grpId="43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21" fill="hold"/>
                                        <p:tgtEl>
                                          <p:spTgt spid="5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2" dur="1000"/>
                                        <p:tgtEl>
                                          <p:spTgt spid="5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3" grpId="43" animBg="1" advAuto="0"/>
      <p:bldP spid="594" grpId="1" build="p" bldLvl="5" animBg="1" advAuto="0"/>
      <p:bldP spid="595" grpId="2" build="p" bldLvl="5" animBg="1" advAuto="0"/>
      <p:bldP spid="596" grpId="3" build="p" bldLvl="5" animBg="1" advAuto="0"/>
      <p:bldP spid="597" grpId="4" build="p" bldLvl="5" animBg="1" advAuto="0"/>
      <p:bldP spid="598" grpId="5" build="p" bldLvl="5" animBg="1" advAuto="0"/>
      <p:bldP spid="599" grpId="12" build="p" bldLvl="5" animBg="1" advAuto="0"/>
      <p:bldP spid="600" grpId="7" build="p" bldLvl="5" animBg="1" advAuto="0"/>
      <p:bldP spid="601" grpId="6" build="p" bldLvl="5" animBg="1" advAuto="0"/>
      <p:bldP spid="602" grpId="13" build="p" bldLvl="5" animBg="1" advAuto="0"/>
      <p:bldP spid="603" grpId="15" build="p" bldLvl="5" animBg="1" advAuto="0"/>
      <p:bldP spid="604" grpId="16" build="p" bldLvl="5" animBg="1" advAuto="0"/>
      <p:bldP spid="605" grpId="17" build="p" bldLvl="5" animBg="1" advAuto="0"/>
      <p:bldP spid="606" grpId="19" build="p" bldLvl="5" animBg="1" advAuto="0"/>
      <p:bldP spid="607" grpId="23" build="p" bldLvl="5" animBg="1" advAuto="0"/>
      <p:bldP spid="608" grpId="22" build="p" bldLvl="5" animBg="1" advAuto="0"/>
      <p:bldP spid="609" grpId="25" build="p" bldLvl="5" animBg="1" advAuto="0"/>
      <p:bldP spid="610" grpId="27" build="p" bldLvl="5" animBg="1" advAuto="0"/>
      <p:bldP spid="611" grpId="28" build="p" bldLvl="5" animBg="1" advAuto="0"/>
      <p:bldP spid="612" grpId="29" build="p" bldLvl="5" animBg="1" advAuto="0"/>
      <p:bldP spid="613" grpId="31" build="p" bldLvl="5" animBg="1" advAuto="0"/>
      <p:bldP spid="614" grpId="32" build="p" bldLvl="5" animBg="1" advAuto="0"/>
      <p:bldP spid="615" grpId="33" build="p" bldLvl="5" animBg="1" advAuto="0"/>
      <p:bldP spid="616" grpId="37" build="p" bldLvl="5" animBg="1" advAuto="0"/>
      <p:bldP spid="617" grpId="36" build="p" bldLvl="5" animBg="1" advAuto="0"/>
      <p:bldP spid="618" grpId="41" build="p" bldLvl="5" animBg="1" advAuto="0"/>
      <p:bldP spid="619" grpId="39" build="p" bldLvl="5" animBg="1" advAuto="0"/>
      <p:bldP spid="636" grpId="14" animBg="1" advAuto="0"/>
      <p:bldP spid="637" grpId="9" animBg="1" advAuto="0"/>
      <p:bldP spid="638" grpId="34" animBg="1" advAuto="0"/>
      <p:bldP spid="639" grpId="26" animBg="1" advAuto="0"/>
      <p:bldP spid="640" grpId="24" animBg="1" advAuto="0"/>
      <p:bldP spid="641" grpId="42" animBg="1" advAuto="0"/>
      <p:bldP spid="642" grpId="40" animBg="1" advAuto="0"/>
      <p:bldP spid="643" grpId="35" animBg="1" advAuto="0"/>
      <p:bldP spid="644" grpId="20" animBg="1" advAuto="0"/>
      <p:bldP spid="645" grpId="11" animBg="1" advAuto="0"/>
      <p:bldP spid="646" grpId="10" animBg="1" advAuto="0"/>
      <p:bldP spid="647" grpId="30" animBg="1" advAuto="0"/>
      <p:bldP spid="648" grpId="18" animBg="1" advAuto="0"/>
      <p:bldP spid="649" grpId="8" animBg="1" advAuto="0"/>
      <p:bldP spid="650" grpId="38" animBg="1" advAuto="0"/>
      <p:bldP spid="651" grpId="21" animBg="1" advAuto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3" name="Rectangle"/>
          <p:cNvSpPr/>
          <p:nvPr/>
        </p:nvSpPr>
        <p:spPr>
          <a:xfrm>
            <a:off x="1391099" y="354974"/>
            <a:ext cx="6361802" cy="758101"/>
          </a:xfrm>
          <a:prstGeom prst="rect">
            <a:avLst/>
          </a:prstGeom>
          <a:ln w="28575">
            <a:solidFill>
              <a:srgbClr val="FFE599"/>
            </a:solidFill>
          </a:ln>
          <a:effectLst>
            <a:outerShdw blurRad="406400" dist="19050" dir="5400000" rotWithShape="0">
              <a:srgbClr val="000000">
                <a:alpha val="50000"/>
              </a:srgbClr>
            </a:outerShdw>
          </a:effectLst>
        </p:spPr>
        <p:txBody>
          <a:bodyPr lIns="0" tIns="0" rIns="0" bIns="0" anchor="ctr"/>
          <a:lstStyle/>
          <a:p>
            <a:pPr algn="ctr">
              <a:defRPr sz="2000">
                <a:solidFill>
                  <a:srgbClr val="FFFFFF"/>
                </a:solidFill>
                <a:latin typeface="Nunito Sans Bold"/>
                <a:ea typeface="Nunito Sans Bold"/>
                <a:cs typeface="Nunito Sans Bold"/>
                <a:sym typeface="Nunito Sans Bold"/>
              </a:defRPr>
            </a:pPr>
            <a:endParaRPr/>
          </a:p>
        </p:txBody>
      </p:sp>
      <p:sp>
        <p:nvSpPr>
          <p:cNvPr id="654" name="Google Shape;311;p31"/>
          <p:cNvSpPr txBox="1"/>
          <p:nvPr/>
        </p:nvSpPr>
        <p:spPr>
          <a:xfrm>
            <a:off x="1391099" y="4032425"/>
            <a:ext cx="6361802" cy="589251"/>
          </a:xfrm>
          <a:prstGeom prst="rect">
            <a:avLst/>
          </a:prstGeom>
          <a:ln w="12700">
            <a:miter lim="400000"/>
          </a:ln>
          <a:effectLst>
            <a:outerShdw blurRad="406400" dist="19050" dir="54000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91424" tIns="91424" rIns="91424" bIns="91424" anchor="ctr">
            <a:spAutoFit/>
          </a:bodyPr>
          <a:lstStyle>
            <a:lvl1pPr algn="ctr">
              <a:defRPr sz="2400">
                <a:solidFill>
                  <a:srgbClr val="1FAAAD"/>
                </a:solidFill>
                <a:latin typeface="Nunito Sans Bold"/>
                <a:ea typeface="Nunito Sans Bold"/>
                <a:cs typeface="Nunito Sans Bold"/>
                <a:sym typeface="Nunito Sans Bold"/>
              </a:defRPr>
            </a:lvl1pPr>
          </a:lstStyle>
          <a:p>
            <a:r>
              <a:t>VEGETABLES</a:t>
            </a:r>
          </a:p>
        </p:txBody>
      </p:sp>
      <p:sp>
        <p:nvSpPr>
          <p:cNvPr id="655" name="Z"/>
          <p:cNvSpPr txBox="1"/>
          <p:nvPr/>
        </p:nvSpPr>
        <p:spPr>
          <a:xfrm>
            <a:off x="1479296" y="562574"/>
            <a:ext cx="165609" cy="3429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0" tIns="0" rIns="0" bIns="0">
            <a:spAutoFit/>
          </a:bodyPr>
          <a:lstStyle>
            <a:lvl1pPr algn="ctr">
              <a:defRPr sz="2000">
                <a:solidFill>
                  <a:srgbClr val="FFFFFF"/>
                </a:solidFill>
                <a:latin typeface="Nunito Sans Bold"/>
                <a:ea typeface="Nunito Sans Bold"/>
                <a:cs typeface="Nunito Sans Bold"/>
                <a:sym typeface="Nunito Sans Bold"/>
              </a:defRPr>
            </a:lvl1pPr>
          </a:lstStyle>
          <a:p>
            <a:r>
              <a:t>Z</a:t>
            </a:r>
          </a:p>
        </p:txBody>
      </p:sp>
      <p:sp>
        <p:nvSpPr>
          <p:cNvPr id="656" name="Y"/>
          <p:cNvSpPr txBox="1"/>
          <p:nvPr/>
        </p:nvSpPr>
        <p:spPr>
          <a:xfrm>
            <a:off x="1734517" y="562574"/>
            <a:ext cx="170943" cy="3429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0" tIns="0" rIns="0" bIns="0">
            <a:spAutoFit/>
          </a:bodyPr>
          <a:lstStyle>
            <a:lvl1pPr algn="ctr">
              <a:defRPr sz="2000">
                <a:solidFill>
                  <a:srgbClr val="FFFFFF"/>
                </a:solidFill>
                <a:latin typeface="Nunito Sans Bold"/>
                <a:ea typeface="Nunito Sans Bold"/>
                <a:cs typeface="Nunito Sans Bold"/>
                <a:sym typeface="Nunito Sans Bold"/>
              </a:defRPr>
            </a:lvl1pPr>
          </a:lstStyle>
          <a:p>
            <a:r>
              <a:t>Y</a:t>
            </a:r>
          </a:p>
        </p:txBody>
      </p:sp>
      <p:sp>
        <p:nvSpPr>
          <p:cNvPr id="657" name="X"/>
          <p:cNvSpPr txBox="1"/>
          <p:nvPr/>
        </p:nvSpPr>
        <p:spPr>
          <a:xfrm>
            <a:off x="2009910" y="562574"/>
            <a:ext cx="165609" cy="3429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>
            <a:lvl1pPr algn="ctr">
              <a:defRPr sz="2000">
                <a:solidFill>
                  <a:srgbClr val="FFFFFF"/>
                </a:solidFill>
                <a:latin typeface="Nunito Sans Bold"/>
                <a:ea typeface="Nunito Sans Bold"/>
                <a:cs typeface="Nunito Sans Bold"/>
                <a:sym typeface="Nunito Sans Bold"/>
              </a:defRPr>
            </a:lvl1pPr>
          </a:lstStyle>
          <a:p>
            <a:r>
              <a:t>X</a:t>
            </a:r>
          </a:p>
        </p:txBody>
      </p:sp>
      <p:sp>
        <p:nvSpPr>
          <p:cNvPr id="658" name="W"/>
          <p:cNvSpPr txBox="1"/>
          <p:nvPr/>
        </p:nvSpPr>
        <p:spPr>
          <a:xfrm>
            <a:off x="2254568" y="562574"/>
            <a:ext cx="294641" cy="3429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0" tIns="0" rIns="0" bIns="0">
            <a:spAutoFit/>
          </a:bodyPr>
          <a:lstStyle>
            <a:lvl1pPr algn="ctr">
              <a:defRPr sz="2000">
                <a:solidFill>
                  <a:srgbClr val="FFFFFF"/>
                </a:solidFill>
                <a:latin typeface="Nunito Sans Bold"/>
                <a:ea typeface="Nunito Sans Bold"/>
                <a:cs typeface="Nunito Sans Bold"/>
                <a:sym typeface="Nunito Sans Bold"/>
              </a:defRPr>
            </a:lvl1pPr>
          </a:lstStyle>
          <a:p>
            <a:r>
              <a:t>W</a:t>
            </a:r>
          </a:p>
        </p:txBody>
      </p:sp>
      <p:sp>
        <p:nvSpPr>
          <p:cNvPr id="659" name="V"/>
          <p:cNvSpPr txBox="1"/>
          <p:nvPr/>
        </p:nvSpPr>
        <p:spPr>
          <a:xfrm>
            <a:off x="2615558" y="562574"/>
            <a:ext cx="194057" cy="3429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0" tIns="0" rIns="0" bIns="0">
            <a:spAutoFit/>
          </a:bodyPr>
          <a:lstStyle>
            <a:lvl1pPr algn="ctr">
              <a:defRPr sz="2000">
                <a:solidFill>
                  <a:srgbClr val="FFFFFF"/>
                </a:solidFill>
                <a:latin typeface="Nunito Sans Bold"/>
                <a:ea typeface="Nunito Sans Bold"/>
                <a:cs typeface="Nunito Sans Bold"/>
                <a:sym typeface="Nunito Sans Bold"/>
              </a:defRPr>
            </a:lvl1pPr>
          </a:lstStyle>
          <a:p>
            <a:r>
              <a:t>V</a:t>
            </a:r>
          </a:p>
        </p:txBody>
      </p:sp>
      <p:sp>
        <p:nvSpPr>
          <p:cNvPr id="660" name="S"/>
          <p:cNvSpPr txBox="1"/>
          <p:nvPr/>
        </p:nvSpPr>
        <p:spPr>
          <a:xfrm>
            <a:off x="3383062" y="562574"/>
            <a:ext cx="174753" cy="3429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0" tIns="0" rIns="0" bIns="0">
            <a:spAutoFit/>
          </a:bodyPr>
          <a:lstStyle>
            <a:lvl1pPr algn="ctr">
              <a:defRPr sz="2000">
                <a:solidFill>
                  <a:srgbClr val="FFFFFF"/>
                </a:solidFill>
                <a:latin typeface="Nunito Sans Bold"/>
                <a:ea typeface="Nunito Sans Bold"/>
                <a:cs typeface="Nunito Sans Bold"/>
                <a:sym typeface="Nunito Sans Bold"/>
              </a:defRPr>
            </a:lvl1pPr>
          </a:lstStyle>
          <a:p>
            <a:r>
              <a:t>S</a:t>
            </a:r>
          </a:p>
        </p:txBody>
      </p:sp>
      <p:sp>
        <p:nvSpPr>
          <p:cNvPr id="661" name="T"/>
          <p:cNvSpPr txBox="1"/>
          <p:nvPr/>
        </p:nvSpPr>
        <p:spPr>
          <a:xfrm>
            <a:off x="3148309" y="562574"/>
            <a:ext cx="168403" cy="3429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0" tIns="0" rIns="0" bIns="0">
            <a:spAutoFit/>
          </a:bodyPr>
          <a:lstStyle>
            <a:lvl1pPr algn="ctr">
              <a:defRPr sz="2000">
                <a:solidFill>
                  <a:srgbClr val="FFFFFF"/>
                </a:solidFill>
                <a:latin typeface="Nunito Sans Bold"/>
                <a:ea typeface="Nunito Sans Bold"/>
                <a:cs typeface="Nunito Sans Bold"/>
                <a:sym typeface="Nunito Sans Bold"/>
              </a:defRPr>
            </a:lvl1pPr>
          </a:lstStyle>
          <a:p>
            <a:r>
              <a:t>T</a:t>
            </a:r>
          </a:p>
        </p:txBody>
      </p:sp>
      <p:sp>
        <p:nvSpPr>
          <p:cNvPr id="662" name="U"/>
          <p:cNvSpPr txBox="1"/>
          <p:nvPr/>
        </p:nvSpPr>
        <p:spPr>
          <a:xfrm>
            <a:off x="2888665" y="562574"/>
            <a:ext cx="198883" cy="3429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0" tIns="0" rIns="0" bIns="0">
            <a:spAutoFit/>
          </a:bodyPr>
          <a:lstStyle>
            <a:lvl1pPr algn="ctr">
              <a:defRPr sz="2000">
                <a:solidFill>
                  <a:srgbClr val="FFFFFF"/>
                </a:solidFill>
                <a:latin typeface="Nunito Sans Bold"/>
                <a:ea typeface="Nunito Sans Bold"/>
                <a:cs typeface="Nunito Sans Bold"/>
                <a:sym typeface="Nunito Sans Bold"/>
              </a:defRPr>
            </a:lvl1pPr>
          </a:lstStyle>
          <a:p>
            <a:r>
              <a:t>U</a:t>
            </a:r>
          </a:p>
        </p:txBody>
      </p:sp>
      <p:sp>
        <p:nvSpPr>
          <p:cNvPr id="663" name="R"/>
          <p:cNvSpPr txBox="1"/>
          <p:nvPr/>
        </p:nvSpPr>
        <p:spPr>
          <a:xfrm>
            <a:off x="3618576" y="562574"/>
            <a:ext cx="189231" cy="3429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0" tIns="0" rIns="0" bIns="0">
            <a:spAutoFit/>
          </a:bodyPr>
          <a:lstStyle>
            <a:lvl1pPr algn="ctr">
              <a:defRPr sz="2000">
                <a:solidFill>
                  <a:srgbClr val="FFFFFF"/>
                </a:solidFill>
                <a:latin typeface="Nunito Sans Bold"/>
                <a:ea typeface="Nunito Sans Bold"/>
                <a:cs typeface="Nunito Sans Bold"/>
                <a:sym typeface="Nunito Sans Bold"/>
              </a:defRPr>
            </a:lvl1pPr>
          </a:lstStyle>
          <a:p>
            <a:r>
              <a:t>R</a:t>
            </a:r>
          </a:p>
        </p:txBody>
      </p:sp>
      <p:sp>
        <p:nvSpPr>
          <p:cNvPr id="664" name="Q"/>
          <p:cNvSpPr txBox="1"/>
          <p:nvPr/>
        </p:nvSpPr>
        <p:spPr>
          <a:xfrm>
            <a:off x="3868569" y="562574"/>
            <a:ext cx="210567" cy="3429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0" tIns="0" rIns="0" bIns="0">
            <a:spAutoFit/>
          </a:bodyPr>
          <a:lstStyle>
            <a:lvl1pPr algn="ctr">
              <a:defRPr sz="2000">
                <a:solidFill>
                  <a:srgbClr val="FFFFFF"/>
                </a:solidFill>
                <a:latin typeface="Nunito Sans Bold"/>
                <a:ea typeface="Nunito Sans Bold"/>
                <a:cs typeface="Nunito Sans Bold"/>
                <a:sym typeface="Nunito Sans Bold"/>
              </a:defRPr>
            </a:lvl1pPr>
          </a:lstStyle>
          <a:p>
            <a:r>
              <a:t>Q</a:t>
            </a:r>
          </a:p>
        </p:txBody>
      </p:sp>
      <p:sp>
        <p:nvSpPr>
          <p:cNvPr id="665" name="P"/>
          <p:cNvSpPr txBox="1"/>
          <p:nvPr/>
        </p:nvSpPr>
        <p:spPr>
          <a:xfrm>
            <a:off x="4139897" y="562574"/>
            <a:ext cx="180341" cy="3429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0" tIns="0" rIns="0" bIns="0">
            <a:spAutoFit/>
          </a:bodyPr>
          <a:lstStyle>
            <a:lvl1pPr algn="ctr">
              <a:defRPr sz="2000">
                <a:solidFill>
                  <a:srgbClr val="FFFFFF"/>
                </a:solidFill>
                <a:latin typeface="Nunito Sans Bold"/>
                <a:ea typeface="Nunito Sans Bold"/>
                <a:cs typeface="Nunito Sans Bold"/>
                <a:sym typeface="Nunito Sans Bold"/>
              </a:defRPr>
            </a:lvl1pPr>
          </a:lstStyle>
          <a:p>
            <a:r>
              <a:t>P</a:t>
            </a:r>
          </a:p>
        </p:txBody>
      </p:sp>
      <p:sp>
        <p:nvSpPr>
          <p:cNvPr id="666" name="O"/>
          <p:cNvSpPr txBox="1"/>
          <p:nvPr/>
        </p:nvSpPr>
        <p:spPr>
          <a:xfrm>
            <a:off x="4380999" y="562574"/>
            <a:ext cx="210567" cy="3429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0" tIns="0" rIns="0" bIns="0">
            <a:spAutoFit/>
          </a:bodyPr>
          <a:lstStyle>
            <a:lvl1pPr algn="ctr">
              <a:defRPr sz="2000">
                <a:solidFill>
                  <a:srgbClr val="FFFFFF"/>
                </a:solidFill>
                <a:latin typeface="Nunito Sans Bold"/>
                <a:ea typeface="Nunito Sans Bold"/>
                <a:cs typeface="Nunito Sans Bold"/>
                <a:sym typeface="Nunito Sans Bold"/>
              </a:defRPr>
            </a:lvl1pPr>
          </a:lstStyle>
          <a:p>
            <a:r>
              <a:t>O</a:t>
            </a:r>
          </a:p>
        </p:txBody>
      </p:sp>
      <p:sp>
        <p:nvSpPr>
          <p:cNvPr id="667" name="N"/>
          <p:cNvSpPr txBox="1"/>
          <p:nvPr/>
        </p:nvSpPr>
        <p:spPr>
          <a:xfrm>
            <a:off x="4652328" y="562574"/>
            <a:ext cx="202439" cy="3429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0" tIns="0" rIns="0" bIns="0">
            <a:spAutoFit/>
          </a:bodyPr>
          <a:lstStyle>
            <a:lvl1pPr algn="ctr">
              <a:defRPr sz="2000">
                <a:solidFill>
                  <a:srgbClr val="FFFFFF"/>
                </a:solidFill>
                <a:latin typeface="Nunito Sans Bold"/>
                <a:ea typeface="Nunito Sans Bold"/>
                <a:cs typeface="Nunito Sans Bold"/>
                <a:sym typeface="Nunito Sans Bold"/>
              </a:defRPr>
            </a:lvl1pPr>
          </a:lstStyle>
          <a:p>
            <a:r>
              <a:t>N</a:t>
            </a:r>
          </a:p>
        </p:txBody>
      </p:sp>
      <p:sp>
        <p:nvSpPr>
          <p:cNvPr id="668" name="L"/>
          <p:cNvSpPr txBox="1"/>
          <p:nvPr/>
        </p:nvSpPr>
        <p:spPr>
          <a:xfrm>
            <a:off x="5158673" y="562574"/>
            <a:ext cx="153671" cy="3429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0" tIns="0" rIns="0" bIns="0">
            <a:spAutoFit/>
          </a:bodyPr>
          <a:lstStyle>
            <a:lvl1pPr algn="ctr">
              <a:defRPr sz="2000">
                <a:solidFill>
                  <a:srgbClr val="FFFFFF"/>
                </a:solidFill>
                <a:latin typeface="Nunito Sans Bold"/>
                <a:ea typeface="Nunito Sans Bold"/>
                <a:cs typeface="Nunito Sans Bold"/>
                <a:sym typeface="Nunito Sans Bold"/>
              </a:defRPr>
            </a:lvl1pPr>
          </a:lstStyle>
          <a:p>
            <a:r>
              <a:t>L</a:t>
            </a:r>
          </a:p>
        </p:txBody>
      </p:sp>
      <p:sp>
        <p:nvSpPr>
          <p:cNvPr id="669" name="M"/>
          <p:cNvSpPr txBox="1"/>
          <p:nvPr/>
        </p:nvSpPr>
        <p:spPr>
          <a:xfrm>
            <a:off x="4893430" y="562574"/>
            <a:ext cx="226315" cy="3429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0" tIns="0" rIns="0" bIns="0">
            <a:spAutoFit/>
          </a:bodyPr>
          <a:lstStyle>
            <a:lvl1pPr algn="ctr">
              <a:defRPr sz="2000">
                <a:solidFill>
                  <a:srgbClr val="FFFFFF"/>
                </a:solidFill>
                <a:latin typeface="Nunito Sans Bold"/>
                <a:ea typeface="Nunito Sans Bold"/>
                <a:cs typeface="Nunito Sans Bold"/>
                <a:sym typeface="Nunito Sans Bold"/>
              </a:defRPr>
            </a:lvl1pPr>
          </a:lstStyle>
          <a:p>
            <a:r>
              <a:t>M</a:t>
            </a:r>
          </a:p>
        </p:txBody>
      </p:sp>
      <p:sp>
        <p:nvSpPr>
          <p:cNvPr id="670" name="K"/>
          <p:cNvSpPr txBox="1"/>
          <p:nvPr/>
        </p:nvSpPr>
        <p:spPr>
          <a:xfrm>
            <a:off x="5351007" y="562574"/>
            <a:ext cx="180341" cy="3429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0" tIns="0" rIns="0" bIns="0">
            <a:spAutoFit/>
          </a:bodyPr>
          <a:lstStyle>
            <a:lvl1pPr algn="ctr">
              <a:defRPr sz="2000">
                <a:solidFill>
                  <a:srgbClr val="FFFFFF"/>
                </a:solidFill>
                <a:latin typeface="Nunito Sans Bold"/>
                <a:ea typeface="Nunito Sans Bold"/>
                <a:cs typeface="Nunito Sans Bold"/>
                <a:sym typeface="Nunito Sans Bold"/>
              </a:defRPr>
            </a:lvl1pPr>
          </a:lstStyle>
          <a:p>
            <a:r>
              <a:t>K</a:t>
            </a:r>
          </a:p>
        </p:txBody>
      </p:sp>
      <p:sp>
        <p:nvSpPr>
          <p:cNvPr id="671" name="J"/>
          <p:cNvSpPr txBox="1"/>
          <p:nvPr/>
        </p:nvSpPr>
        <p:spPr>
          <a:xfrm>
            <a:off x="5570012" y="562574"/>
            <a:ext cx="127001" cy="3429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0" tIns="0" rIns="0" bIns="0">
            <a:spAutoFit/>
          </a:bodyPr>
          <a:lstStyle>
            <a:lvl1pPr algn="ctr">
              <a:defRPr sz="2000">
                <a:solidFill>
                  <a:srgbClr val="FFFFFF"/>
                </a:solidFill>
                <a:latin typeface="Nunito Sans Bold"/>
                <a:ea typeface="Nunito Sans Bold"/>
                <a:cs typeface="Nunito Sans Bold"/>
                <a:sym typeface="Nunito Sans Bold"/>
              </a:defRPr>
            </a:lvl1pPr>
          </a:lstStyle>
          <a:p>
            <a:r>
              <a:t>J</a:t>
            </a:r>
          </a:p>
        </p:txBody>
      </p:sp>
      <p:sp>
        <p:nvSpPr>
          <p:cNvPr id="672" name="I"/>
          <p:cNvSpPr txBox="1"/>
          <p:nvPr/>
        </p:nvSpPr>
        <p:spPr>
          <a:xfrm>
            <a:off x="5718602" y="562574"/>
            <a:ext cx="127001" cy="3429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0" tIns="0" rIns="0" bIns="0">
            <a:spAutoFit/>
          </a:bodyPr>
          <a:lstStyle>
            <a:lvl1pPr algn="ctr">
              <a:defRPr sz="2000">
                <a:solidFill>
                  <a:srgbClr val="FFFFFF"/>
                </a:solidFill>
                <a:latin typeface="Nunito Sans Bold"/>
                <a:ea typeface="Nunito Sans Bold"/>
                <a:cs typeface="Nunito Sans Bold"/>
                <a:sym typeface="Nunito Sans Bold"/>
              </a:defRPr>
            </a:lvl1pPr>
          </a:lstStyle>
          <a:p>
            <a:r>
              <a:t>I</a:t>
            </a:r>
          </a:p>
        </p:txBody>
      </p:sp>
      <p:sp>
        <p:nvSpPr>
          <p:cNvPr id="673" name="H"/>
          <p:cNvSpPr txBox="1"/>
          <p:nvPr/>
        </p:nvSpPr>
        <p:spPr>
          <a:xfrm>
            <a:off x="5873852" y="562574"/>
            <a:ext cx="207265" cy="3429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0" tIns="0" rIns="0" bIns="0">
            <a:spAutoFit/>
          </a:bodyPr>
          <a:lstStyle>
            <a:lvl1pPr algn="ctr">
              <a:defRPr sz="2000">
                <a:solidFill>
                  <a:srgbClr val="FFFFFF"/>
                </a:solidFill>
                <a:latin typeface="Nunito Sans Bold"/>
                <a:ea typeface="Nunito Sans Bold"/>
                <a:cs typeface="Nunito Sans Bold"/>
                <a:sym typeface="Nunito Sans Bold"/>
              </a:defRPr>
            </a:lvl1pPr>
          </a:lstStyle>
          <a:p>
            <a:r>
              <a:t>H</a:t>
            </a:r>
          </a:p>
        </p:txBody>
      </p:sp>
      <p:sp>
        <p:nvSpPr>
          <p:cNvPr id="674" name="G"/>
          <p:cNvSpPr txBox="1"/>
          <p:nvPr/>
        </p:nvSpPr>
        <p:spPr>
          <a:xfrm>
            <a:off x="6122067" y="562574"/>
            <a:ext cx="198883" cy="3429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0" tIns="0" rIns="0" bIns="0">
            <a:spAutoFit/>
          </a:bodyPr>
          <a:lstStyle>
            <a:lvl1pPr algn="ctr">
              <a:defRPr sz="2000">
                <a:solidFill>
                  <a:srgbClr val="FFFFFF"/>
                </a:solidFill>
                <a:latin typeface="Nunito Sans Bold"/>
                <a:ea typeface="Nunito Sans Bold"/>
                <a:cs typeface="Nunito Sans Bold"/>
                <a:sym typeface="Nunito Sans Bold"/>
              </a:defRPr>
            </a:lvl1pPr>
          </a:lstStyle>
          <a:p>
            <a:r>
              <a:t>G</a:t>
            </a:r>
          </a:p>
        </p:txBody>
      </p:sp>
      <p:sp>
        <p:nvSpPr>
          <p:cNvPr id="675" name="F"/>
          <p:cNvSpPr txBox="1"/>
          <p:nvPr/>
        </p:nvSpPr>
        <p:spPr>
          <a:xfrm>
            <a:off x="6357205" y="562574"/>
            <a:ext cx="156465" cy="3429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0" tIns="0" rIns="0" bIns="0">
            <a:spAutoFit/>
          </a:bodyPr>
          <a:lstStyle>
            <a:lvl1pPr algn="ctr">
              <a:defRPr sz="2000">
                <a:solidFill>
                  <a:srgbClr val="FFFFFF"/>
                </a:solidFill>
                <a:latin typeface="Nunito Sans Bold"/>
                <a:ea typeface="Nunito Sans Bold"/>
                <a:cs typeface="Nunito Sans Bold"/>
                <a:sym typeface="Nunito Sans Bold"/>
              </a:defRPr>
            </a:lvl1pPr>
          </a:lstStyle>
          <a:p>
            <a:r>
              <a:t>F</a:t>
            </a:r>
          </a:p>
        </p:txBody>
      </p:sp>
      <p:sp>
        <p:nvSpPr>
          <p:cNvPr id="676" name="E"/>
          <p:cNvSpPr txBox="1"/>
          <p:nvPr/>
        </p:nvSpPr>
        <p:spPr>
          <a:xfrm>
            <a:off x="6552334" y="562574"/>
            <a:ext cx="162307" cy="3429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0" tIns="0" rIns="0" bIns="0">
            <a:spAutoFit/>
          </a:bodyPr>
          <a:lstStyle>
            <a:lvl1pPr algn="ctr">
              <a:defRPr sz="2000">
                <a:solidFill>
                  <a:srgbClr val="FFFFFF"/>
                </a:solidFill>
                <a:latin typeface="Nunito Sans Bold"/>
                <a:ea typeface="Nunito Sans Bold"/>
                <a:cs typeface="Nunito Sans Bold"/>
                <a:sym typeface="Nunito Sans Bold"/>
              </a:defRPr>
            </a:lvl1pPr>
          </a:lstStyle>
          <a:p>
            <a:r>
              <a:t>E</a:t>
            </a:r>
          </a:p>
        </p:txBody>
      </p:sp>
      <p:sp>
        <p:nvSpPr>
          <p:cNvPr id="677" name="C"/>
          <p:cNvSpPr txBox="1"/>
          <p:nvPr/>
        </p:nvSpPr>
        <p:spPr>
          <a:xfrm>
            <a:off x="7006030" y="562574"/>
            <a:ext cx="184913" cy="3429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0" tIns="0" rIns="0" bIns="0">
            <a:spAutoFit/>
          </a:bodyPr>
          <a:lstStyle>
            <a:lvl1pPr algn="ctr">
              <a:defRPr sz="2000">
                <a:solidFill>
                  <a:srgbClr val="FFFFFF"/>
                </a:solidFill>
                <a:latin typeface="Nunito Sans Bold"/>
                <a:ea typeface="Nunito Sans Bold"/>
                <a:cs typeface="Nunito Sans Bold"/>
                <a:sym typeface="Nunito Sans Bold"/>
              </a:defRPr>
            </a:lvl1pPr>
          </a:lstStyle>
          <a:p>
            <a:r>
              <a:t>C</a:t>
            </a:r>
          </a:p>
        </p:txBody>
      </p:sp>
      <p:sp>
        <p:nvSpPr>
          <p:cNvPr id="678" name="D"/>
          <p:cNvSpPr txBox="1"/>
          <p:nvPr/>
        </p:nvSpPr>
        <p:spPr>
          <a:xfrm>
            <a:off x="6775501" y="562574"/>
            <a:ext cx="204217" cy="3429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0" tIns="0" rIns="0" bIns="0">
            <a:spAutoFit/>
          </a:bodyPr>
          <a:lstStyle>
            <a:lvl1pPr algn="ctr">
              <a:defRPr sz="2000">
                <a:solidFill>
                  <a:srgbClr val="FFFFFF"/>
                </a:solidFill>
                <a:latin typeface="Nunito Sans Bold"/>
                <a:ea typeface="Nunito Sans Bold"/>
                <a:cs typeface="Nunito Sans Bold"/>
                <a:sym typeface="Nunito Sans Bold"/>
              </a:defRPr>
            </a:lvl1pPr>
          </a:lstStyle>
          <a:p>
            <a:r>
              <a:t>D</a:t>
            </a:r>
          </a:p>
        </p:txBody>
      </p:sp>
      <p:sp>
        <p:nvSpPr>
          <p:cNvPr id="679" name="A"/>
          <p:cNvSpPr txBox="1"/>
          <p:nvPr/>
        </p:nvSpPr>
        <p:spPr>
          <a:xfrm>
            <a:off x="7459670" y="562574"/>
            <a:ext cx="201169" cy="3429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0" tIns="0" rIns="0" bIns="0">
            <a:spAutoFit/>
          </a:bodyPr>
          <a:lstStyle>
            <a:lvl1pPr algn="ctr">
              <a:defRPr sz="2000">
                <a:solidFill>
                  <a:srgbClr val="FFFFFF"/>
                </a:solidFill>
                <a:latin typeface="Nunito Sans Bold"/>
                <a:ea typeface="Nunito Sans Bold"/>
                <a:cs typeface="Nunito Sans Bold"/>
                <a:sym typeface="Nunito Sans Bold"/>
              </a:defRPr>
            </a:lvl1pPr>
          </a:lstStyle>
          <a:p>
            <a:r>
              <a:t>A</a:t>
            </a:r>
          </a:p>
        </p:txBody>
      </p:sp>
      <p:sp>
        <p:nvSpPr>
          <p:cNvPr id="680" name="B"/>
          <p:cNvSpPr txBox="1"/>
          <p:nvPr/>
        </p:nvSpPr>
        <p:spPr>
          <a:xfrm>
            <a:off x="7218567" y="562574"/>
            <a:ext cx="186183" cy="3429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0" tIns="0" rIns="0" bIns="0">
            <a:spAutoFit/>
          </a:bodyPr>
          <a:lstStyle>
            <a:lvl1pPr algn="ctr">
              <a:defRPr sz="2000">
                <a:solidFill>
                  <a:srgbClr val="FFFFFF"/>
                </a:solidFill>
                <a:latin typeface="Nunito Sans Bold"/>
                <a:ea typeface="Nunito Sans Bold"/>
                <a:cs typeface="Nunito Sans Bold"/>
                <a:sym typeface="Nunito Sans Bold"/>
              </a:defRPr>
            </a:lvl1pPr>
          </a:lstStyle>
          <a:p>
            <a:r>
              <a:t>B</a:t>
            </a:r>
          </a:p>
        </p:txBody>
      </p:sp>
      <p:sp>
        <p:nvSpPr>
          <p:cNvPr id="681" name="Square"/>
          <p:cNvSpPr/>
          <p:nvPr/>
        </p:nvSpPr>
        <p:spPr>
          <a:xfrm>
            <a:off x="3938770" y="2427777"/>
            <a:ext cx="508818" cy="508079"/>
          </a:xfrm>
          <a:prstGeom prst="rect">
            <a:avLst/>
          </a:prstGeom>
          <a:ln w="28575">
            <a:solidFill>
              <a:srgbClr val="FFE599"/>
            </a:solidFill>
          </a:ln>
          <a:effectLst>
            <a:outerShdw blurRad="406400" dist="19050" dir="5400000" rotWithShape="0">
              <a:srgbClr val="000000">
                <a:alpha val="50000"/>
              </a:srgbClr>
            </a:outerShdw>
          </a:effectLst>
        </p:spPr>
        <p:txBody>
          <a:bodyPr lIns="0" tIns="0" rIns="0" bIns="0" anchor="ctr"/>
          <a:lstStyle/>
          <a:p>
            <a:pPr algn="ctr">
              <a:defRPr sz="2000">
                <a:solidFill>
                  <a:srgbClr val="FFFFFF"/>
                </a:solidFill>
                <a:latin typeface="Nunito Sans Bold"/>
                <a:ea typeface="Nunito Sans Bold"/>
                <a:cs typeface="Nunito Sans Bold"/>
                <a:sym typeface="Nunito Sans Bold"/>
              </a:defRPr>
            </a:pPr>
            <a:endParaRPr/>
          </a:p>
        </p:txBody>
      </p:sp>
      <p:sp>
        <p:nvSpPr>
          <p:cNvPr id="682" name="Square"/>
          <p:cNvSpPr/>
          <p:nvPr/>
        </p:nvSpPr>
        <p:spPr>
          <a:xfrm>
            <a:off x="4317591" y="3282910"/>
            <a:ext cx="508818" cy="508079"/>
          </a:xfrm>
          <a:prstGeom prst="rect">
            <a:avLst/>
          </a:prstGeom>
          <a:ln w="28575">
            <a:solidFill>
              <a:srgbClr val="FFE599"/>
            </a:solidFill>
          </a:ln>
          <a:effectLst>
            <a:outerShdw blurRad="406400" dist="19050" dir="5400000" rotWithShape="0">
              <a:srgbClr val="000000">
                <a:alpha val="50000"/>
              </a:srgbClr>
            </a:outerShdw>
          </a:effectLst>
        </p:spPr>
        <p:txBody>
          <a:bodyPr lIns="0" tIns="0" rIns="0" bIns="0" anchor="ctr"/>
          <a:lstStyle/>
          <a:p>
            <a:pPr algn="ctr">
              <a:defRPr sz="2000">
                <a:solidFill>
                  <a:srgbClr val="FFFFFF"/>
                </a:solidFill>
                <a:latin typeface="Nunito Sans Bold"/>
                <a:ea typeface="Nunito Sans Bold"/>
                <a:cs typeface="Nunito Sans Bold"/>
                <a:sym typeface="Nunito Sans Bold"/>
              </a:defRPr>
            </a:pPr>
            <a:endParaRPr/>
          </a:p>
        </p:txBody>
      </p:sp>
      <p:sp>
        <p:nvSpPr>
          <p:cNvPr id="683" name="Square"/>
          <p:cNvSpPr/>
          <p:nvPr/>
        </p:nvSpPr>
        <p:spPr>
          <a:xfrm>
            <a:off x="5647799" y="3282910"/>
            <a:ext cx="508819" cy="508079"/>
          </a:xfrm>
          <a:prstGeom prst="rect">
            <a:avLst/>
          </a:prstGeom>
          <a:ln w="28575">
            <a:solidFill>
              <a:srgbClr val="FFE599"/>
            </a:solidFill>
          </a:ln>
          <a:effectLst>
            <a:outerShdw blurRad="406400" dist="19050" dir="5400000" rotWithShape="0">
              <a:srgbClr val="000000">
                <a:alpha val="50000"/>
              </a:srgbClr>
            </a:outerShdw>
          </a:effectLst>
        </p:spPr>
        <p:txBody>
          <a:bodyPr lIns="0" tIns="0" rIns="0" bIns="0" anchor="ctr"/>
          <a:lstStyle/>
          <a:p>
            <a:pPr algn="ctr">
              <a:defRPr sz="2000">
                <a:solidFill>
                  <a:srgbClr val="FFFFFF"/>
                </a:solidFill>
                <a:latin typeface="Nunito Sans Bold"/>
                <a:ea typeface="Nunito Sans Bold"/>
                <a:cs typeface="Nunito Sans Bold"/>
                <a:sym typeface="Nunito Sans Bold"/>
              </a:defRPr>
            </a:pPr>
            <a:endParaRPr/>
          </a:p>
        </p:txBody>
      </p:sp>
      <p:sp>
        <p:nvSpPr>
          <p:cNvPr id="684" name="Square"/>
          <p:cNvSpPr/>
          <p:nvPr/>
        </p:nvSpPr>
        <p:spPr>
          <a:xfrm>
            <a:off x="4985470" y="3282910"/>
            <a:ext cx="508819" cy="508079"/>
          </a:xfrm>
          <a:prstGeom prst="rect">
            <a:avLst/>
          </a:prstGeom>
          <a:ln w="28575">
            <a:solidFill>
              <a:srgbClr val="FFE599"/>
            </a:solidFill>
          </a:ln>
          <a:effectLst>
            <a:outerShdw blurRad="406400" dist="19050" dir="5400000" rotWithShape="0">
              <a:srgbClr val="000000">
                <a:alpha val="50000"/>
              </a:srgbClr>
            </a:outerShdw>
          </a:effectLst>
        </p:spPr>
        <p:txBody>
          <a:bodyPr lIns="0" tIns="0" rIns="0" bIns="0" anchor="ctr"/>
          <a:lstStyle/>
          <a:p>
            <a:pPr algn="ctr">
              <a:defRPr sz="2000">
                <a:solidFill>
                  <a:srgbClr val="FFFFFF"/>
                </a:solidFill>
                <a:latin typeface="Nunito Sans Bold"/>
                <a:ea typeface="Nunito Sans Bold"/>
                <a:cs typeface="Nunito Sans Bold"/>
                <a:sym typeface="Nunito Sans Bold"/>
              </a:defRPr>
            </a:pPr>
            <a:endParaRPr/>
          </a:p>
        </p:txBody>
      </p:sp>
      <p:sp>
        <p:nvSpPr>
          <p:cNvPr id="685" name="Square"/>
          <p:cNvSpPr/>
          <p:nvPr/>
        </p:nvSpPr>
        <p:spPr>
          <a:xfrm>
            <a:off x="2919096" y="3282910"/>
            <a:ext cx="508819" cy="508079"/>
          </a:xfrm>
          <a:prstGeom prst="rect">
            <a:avLst/>
          </a:prstGeom>
          <a:ln w="28575">
            <a:solidFill>
              <a:srgbClr val="FFE599"/>
            </a:solidFill>
          </a:ln>
          <a:effectLst>
            <a:outerShdw blurRad="406400" dist="19050" dir="5400000" rotWithShape="0">
              <a:srgbClr val="000000">
                <a:alpha val="50000"/>
              </a:srgbClr>
            </a:outerShdw>
          </a:effectLst>
        </p:spPr>
        <p:txBody>
          <a:bodyPr lIns="0" tIns="0" rIns="0" bIns="0" anchor="ctr"/>
          <a:lstStyle/>
          <a:p>
            <a:pPr algn="ctr">
              <a:defRPr sz="2000">
                <a:solidFill>
                  <a:srgbClr val="FFFFFF"/>
                </a:solidFill>
                <a:latin typeface="Nunito Sans Bold"/>
                <a:ea typeface="Nunito Sans Bold"/>
                <a:cs typeface="Nunito Sans Bold"/>
                <a:sym typeface="Nunito Sans Bold"/>
              </a:defRPr>
            </a:pPr>
            <a:endParaRPr/>
          </a:p>
        </p:txBody>
      </p:sp>
      <p:sp>
        <p:nvSpPr>
          <p:cNvPr id="686" name="Square"/>
          <p:cNvSpPr/>
          <p:nvPr/>
        </p:nvSpPr>
        <p:spPr>
          <a:xfrm>
            <a:off x="3618343" y="3282910"/>
            <a:ext cx="508819" cy="508079"/>
          </a:xfrm>
          <a:prstGeom prst="rect">
            <a:avLst/>
          </a:prstGeom>
          <a:ln w="28575">
            <a:solidFill>
              <a:srgbClr val="FFE599"/>
            </a:solidFill>
          </a:ln>
          <a:effectLst>
            <a:outerShdw blurRad="406400" dist="19050" dir="5400000" rotWithShape="0">
              <a:srgbClr val="000000">
                <a:alpha val="50000"/>
              </a:srgbClr>
            </a:outerShdw>
          </a:effectLst>
        </p:spPr>
        <p:txBody>
          <a:bodyPr lIns="0" tIns="0" rIns="0" bIns="0" anchor="ctr"/>
          <a:lstStyle/>
          <a:p>
            <a:pPr algn="ctr">
              <a:defRPr sz="2000">
                <a:solidFill>
                  <a:srgbClr val="FFFFFF"/>
                </a:solidFill>
                <a:latin typeface="Nunito Sans Bold"/>
                <a:ea typeface="Nunito Sans Bold"/>
                <a:cs typeface="Nunito Sans Bold"/>
                <a:sym typeface="Nunito Sans Bold"/>
              </a:defRPr>
            </a:pPr>
            <a:endParaRPr/>
          </a:p>
        </p:txBody>
      </p:sp>
      <p:sp>
        <p:nvSpPr>
          <p:cNvPr id="687" name="Square"/>
          <p:cNvSpPr/>
          <p:nvPr/>
        </p:nvSpPr>
        <p:spPr>
          <a:xfrm>
            <a:off x="3945502" y="1586931"/>
            <a:ext cx="508818" cy="508079"/>
          </a:xfrm>
          <a:prstGeom prst="rect">
            <a:avLst/>
          </a:prstGeom>
          <a:ln w="28575">
            <a:solidFill>
              <a:srgbClr val="FFE599"/>
            </a:solidFill>
          </a:ln>
          <a:effectLst>
            <a:outerShdw blurRad="406400" dist="19050" dir="5400000" rotWithShape="0">
              <a:srgbClr val="000000">
                <a:alpha val="50000"/>
              </a:srgbClr>
            </a:outerShdw>
          </a:effectLst>
        </p:spPr>
        <p:txBody>
          <a:bodyPr lIns="0" tIns="0" rIns="0" bIns="0" anchor="ctr"/>
          <a:lstStyle/>
          <a:p>
            <a:pPr algn="ctr">
              <a:defRPr sz="2000">
                <a:solidFill>
                  <a:srgbClr val="FFFFFF"/>
                </a:solidFill>
                <a:latin typeface="Nunito Sans Bold"/>
                <a:ea typeface="Nunito Sans Bold"/>
                <a:cs typeface="Nunito Sans Bold"/>
                <a:sym typeface="Nunito Sans Bold"/>
              </a:defRPr>
            </a:pPr>
            <a:endParaRPr/>
          </a:p>
        </p:txBody>
      </p:sp>
      <p:sp>
        <p:nvSpPr>
          <p:cNvPr id="688" name="Square"/>
          <p:cNvSpPr/>
          <p:nvPr/>
        </p:nvSpPr>
        <p:spPr>
          <a:xfrm>
            <a:off x="4690211" y="1586931"/>
            <a:ext cx="508819" cy="508079"/>
          </a:xfrm>
          <a:prstGeom prst="rect">
            <a:avLst/>
          </a:prstGeom>
          <a:ln w="28575">
            <a:solidFill>
              <a:srgbClr val="FFE599"/>
            </a:solidFill>
          </a:ln>
          <a:effectLst>
            <a:outerShdw blurRad="406400" dist="19050" dir="5400000" rotWithShape="0">
              <a:srgbClr val="000000">
                <a:alpha val="50000"/>
              </a:srgbClr>
            </a:outerShdw>
          </a:effectLst>
        </p:spPr>
        <p:txBody>
          <a:bodyPr lIns="0" tIns="0" rIns="0" bIns="0" anchor="ctr"/>
          <a:lstStyle/>
          <a:p>
            <a:pPr algn="ctr">
              <a:defRPr sz="2000">
                <a:solidFill>
                  <a:srgbClr val="FFFFFF"/>
                </a:solidFill>
                <a:latin typeface="Nunito Sans Bold"/>
                <a:ea typeface="Nunito Sans Bold"/>
                <a:cs typeface="Nunito Sans Bold"/>
                <a:sym typeface="Nunito Sans Bold"/>
              </a:defRPr>
            </a:pPr>
            <a:endParaRPr/>
          </a:p>
        </p:txBody>
      </p:sp>
      <p:sp>
        <p:nvSpPr>
          <p:cNvPr id="689" name="Square"/>
          <p:cNvSpPr/>
          <p:nvPr/>
        </p:nvSpPr>
        <p:spPr>
          <a:xfrm>
            <a:off x="3200183" y="1586931"/>
            <a:ext cx="508819" cy="508079"/>
          </a:xfrm>
          <a:prstGeom prst="rect">
            <a:avLst/>
          </a:prstGeom>
          <a:ln w="28575">
            <a:solidFill>
              <a:srgbClr val="FFE599"/>
            </a:solidFill>
          </a:ln>
          <a:effectLst>
            <a:outerShdw blurRad="406400" dist="19050" dir="5400000" rotWithShape="0">
              <a:srgbClr val="000000">
                <a:alpha val="50000"/>
              </a:srgbClr>
            </a:outerShdw>
          </a:effectLst>
        </p:spPr>
        <p:txBody>
          <a:bodyPr lIns="0" tIns="0" rIns="0" bIns="0" anchor="ctr"/>
          <a:lstStyle/>
          <a:p>
            <a:pPr algn="ctr">
              <a:defRPr sz="2000">
                <a:solidFill>
                  <a:srgbClr val="FFFFFF"/>
                </a:solidFill>
                <a:latin typeface="Nunito Sans Bold"/>
                <a:ea typeface="Nunito Sans Bold"/>
                <a:cs typeface="Nunito Sans Bold"/>
                <a:sym typeface="Nunito Sans Bold"/>
              </a:defRPr>
            </a:pPr>
            <a:endParaRPr/>
          </a:p>
        </p:txBody>
      </p:sp>
      <p:sp>
        <p:nvSpPr>
          <p:cNvPr id="690" name="Square"/>
          <p:cNvSpPr/>
          <p:nvPr/>
        </p:nvSpPr>
        <p:spPr>
          <a:xfrm>
            <a:off x="2453677" y="1586931"/>
            <a:ext cx="508819" cy="508079"/>
          </a:xfrm>
          <a:prstGeom prst="rect">
            <a:avLst/>
          </a:prstGeom>
          <a:ln w="28575">
            <a:solidFill>
              <a:srgbClr val="FFE599"/>
            </a:solidFill>
          </a:ln>
          <a:effectLst>
            <a:outerShdw blurRad="406400" dist="19050" dir="5400000" rotWithShape="0">
              <a:srgbClr val="000000">
                <a:alpha val="50000"/>
              </a:srgbClr>
            </a:outerShdw>
          </a:effectLst>
        </p:spPr>
        <p:txBody>
          <a:bodyPr lIns="0" tIns="0" rIns="0" bIns="0" anchor="ctr"/>
          <a:lstStyle/>
          <a:p>
            <a:pPr algn="ctr">
              <a:defRPr sz="2000">
                <a:solidFill>
                  <a:srgbClr val="FFFFFF"/>
                </a:solidFill>
                <a:latin typeface="Nunito Sans Bold"/>
                <a:ea typeface="Nunito Sans Bold"/>
                <a:cs typeface="Nunito Sans Bold"/>
                <a:sym typeface="Nunito Sans Bold"/>
              </a:defRPr>
            </a:pPr>
            <a:endParaRPr/>
          </a:p>
        </p:txBody>
      </p:sp>
      <p:sp>
        <p:nvSpPr>
          <p:cNvPr id="691" name="Square"/>
          <p:cNvSpPr/>
          <p:nvPr/>
        </p:nvSpPr>
        <p:spPr>
          <a:xfrm>
            <a:off x="5437326" y="1586931"/>
            <a:ext cx="508819" cy="508079"/>
          </a:xfrm>
          <a:prstGeom prst="rect">
            <a:avLst/>
          </a:prstGeom>
          <a:ln w="28575">
            <a:solidFill>
              <a:srgbClr val="FFE599"/>
            </a:solidFill>
          </a:ln>
          <a:effectLst>
            <a:outerShdw blurRad="406400" dist="19050" dir="5400000" rotWithShape="0">
              <a:srgbClr val="000000">
                <a:alpha val="50000"/>
              </a:srgbClr>
            </a:outerShdw>
          </a:effectLst>
        </p:spPr>
        <p:txBody>
          <a:bodyPr lIns="0" tIns="0" rIns="0" bIns="0" anchor="ctr"/>
          <a:lstStyle/>
          <a:p>
            <a:pPr algn="ctr">
              <a:defRPr sz="2000">
                <a:solidFill>
                  <a:srgbClr val="FFFFFF"/>
                </a:solidFill>
                <a:latin typeface="Nunito Sans Bold"/>
                <a:ea typeface="Nunito Sans Bold"/>
                <a:cs typeface="Nunito Sans Bold"/>
                <a:sym typeface="Nunito Sans Bold"/>
              </a:defRPr>
            </a:pPr>
            <a:endParaRPr/>
          </a:p>
        </p:txBody>
      </p:sp>
      <p:sp>
        <p:nvSpPr>
          <p:cNvPr id="692" name="Square"/>
          <p:cNvSpPr/>
          <p:nvPr/>
        </p:nvSpPr>
        <p:spPr>
          <a:xfrm>
            <a:off x="6181504" y="1586931"/>
            <a:ext cx="508819" cy="508079"/>
          </a:xfrm>
          <a:prstGeom prst="rect">
            <a:avLst/>
          </a:prstGeom>
          <a:ln w="28575">
            <a:solidFill>
              <a:srgbClr val="FFE599"/>
            </a:solidFill>
          </a:ln>
          <a:effectLst>
            <a:outerShdw blurRad="406400" dist="19050" dir="5400000" rotWithShape="0">
              <a:srgbClr val="000000">
                <a:alpha val="50000"/>
              </a:srgbClr>
            </a:outerShdw>
          </a:effectLst>
        </p:spPr>
        <p:txBody>
          <a:bodyPr lIns="0" tIns="0" rIns="0" bIns="0" anchor="ctr"/>
          <a:lstStyle/>
          <a:p>
            <a:pPr algn="ctr">
              <a:defRPr sz="2000">
                <a:solidFill>
                  <a:srgbClr val="FFFFFF"/>
                </a:solidFill>
                <a:latin typeface="Nunito Sans Bold"/>
                <a:ea typeface="Nunito Sans Bold"/>
                <a:cs typeface="Nunito Sans Bold"/>
                <a:sym typeface="Nunito Sans Bold"/>
              </a:defRPr>
            </a:pPr>
            <a:endParaRPr/>
          </a:p>
        </p:txBody>
      </p:sp>
      <p:sp>
        <p:nvSpPr>
          <p:cNvPr id="693" name="Square"/>
          <p:cNvSpPr/>
          <p:nvPr/>
        </p:nvSpPr>
        <p:spPr>
          <a:xfrm>
            <a:off x="6181028" y="2427777"/>
            <a:ext cx="508819" cy="508079"/>
          </a:xfrm>
          <a:prstGeom prst="rect">
            <a:avLst/>
          </a:prstGeom>
          <a:ln w="28575">
            <a:solidFill>
              <a:srgbClr val="FFE599"/>
            </a:solidFill>
          </a:ln>
          <a:effectLst>
            <a:outerShdw blurRad="406400" dist="19050" dir="5400000" rotWithShape="0">
              <a:srgbClr val="000000">
                <a:alpha val="50000"/>
              </a:srgbClr>
            </a:outerShdw>
          </a:effectLst>
        </p:spPr>
        <p:txBody>
          <a:bodyPr lIns="0" tIns="0" rIns="0" bIns="0" anchor="ctr"/>
          <a:lstStyle/>
          <a:p>
            <a:pPr algn="ctr">
              <a:defRPr sz="2000">
                <a:solidFill>
                  <a:srgbClr val="FFFFFF"/>
                </a:solidFill>
                <a:latin typeface="Nunito Sans Bold"/>
                <a:ea typeface="Nunito Sans Bold"/>
                <a:cs typeface="Nunito Sans Bold"/>
                <a:sym typeface="Nunito Sans Bold"/>
              </a:defRPr>
            </a:pPr>
            <a:endParaRPr/>
          </a:p>
        </p:txBody>
      </p:sp>
      <p:sp>
        <p:nvSpPr>
          <p:cNvPr id="694" name="Square"/>
          <p:cNvSpPr/>
          <p:nvPr/>
        </p:nvSpPr>
        <p:spPr>
          <a:xfrm>
            <a:off x="5441605" y="2427777"/>
            <a:ext cx="508819" cy="508079"/>
          </a:xfrm>
          <a:prstGeom prst="rect">
            <a:avLst/>
          </a:prstGeom>
          <a:ln w="28575">
            <a:solidFill>
              <a:srgbClr val="FFE599"/>
            </a:solidFill>
          </a:ln>
          <a:effectLst>
            <a:outerShdw blurRad="406400" dist="19050" dir="5400000" rotWithShape="0">
              <a:srgbClr val="000000">
                <a:alpha val="50000"/>
              </a:srgbClr>
            </a:outerShdw>
          </a:effectLst>
        </p:spPr>
        <p:txBody>
          <a:bodyPr lIns="0" tIns="0" rIns="0" bIns="0" anchor="ctr"/>
          <a:lstStyle/>
          <a:p>
            <a:pPr algn="ctr">
              <a:defRPr sz="2000">
                <a:solidFill>
                  <a:srgbClr val="FFFFFF"/>
                </a:solidFill>
                <a:latin typeface="Nunito Sans Bold"/>
                <a:ea typeface="Nunito Sans Bold"/>
                <a:cs typeface="Nunito Sans Bold"/>
                <a:sym typeface="Nunito Sans Bold"/>
              </a:defRPr>
            </a:pPr>
            <a:endParaRPr/>
          </a:p>
        </p:txBody>
      </p:sp>
      <p:sp>
        <p:nvSpPr>
          <p:cNvPr id="695" name="Square"/>
          <p:cNvSpPr/>
          <p:nvPr/>
        </p:nvSpPr>
        <p:spPr>
          <a:xfrm>
            <a:off x="3198214" y="2427777"/>
            <a:ext cx="508819" cy="508079"/>
          </a:xfrm>
          <a:prstGeom prst="rect">
            <a:avLst/>
          </a:prstGeom>
          <a:ln w="28575">
            <a:solidFill>
              <a:srgbClr val="FFE599"/>
            </a:solidFill>
          </a:ln>
          <a:effectLst>
            <a:outerShdw blurRad="406400" dist="19050" dir="5400000" rotWithShape="0">
              <a:srgbClr val="000000">
                <a:alpha val="50000"/>
              </a:srgbClr>
            </a:outerShdw>
          </a:effectLst>
        </p:spPr>
        <p:txBody>
          <a:bodyPr lIns="0" tIns="0" rIns="0" bIns="0" anchor="ctr"/>
          <a:lstStyle/>
          <a:p>
            <a:pPr algn="ctr">
              <a:defRPr sz="2000">
                <a:solidFill>
                  <a:srgbClr val="FFFFFF"/>
                </a:solidFill>
                <a:latin typeface="Nunito Sans Bold"/>
                <a:ea typeface="Nunito Sans Bold"/>
                <a:cs typeface="Nunito Sans Bold"/>
                <a:sym typeface="Nunito Sans Bold"/>
              </a:defRPr>
            </a:pPr>
            <a:endParaRPr/>
          </a:p>
        </p:txBody>
      </p:sp>
      <p:sp>
        <p:nvSpPr>
          <p:cNvPr id="696" name="Square"/>
          <p:cNvSpPr/>
          <p:nvPr/>
        </p:nvSpPr>
        <p:spPr>
          <a:xfrm>
            <a:off x="2453677" y="2427777"/>
            <a:ext cx="508819" cy="508079"/>
          </a:xfrm>
          <a:prstGeom prst="rect">
            <a:avLst/>
          </a:prstGeom>
          <a:ln w="28575">
            <a:solidFill>
              <a:srgbClr val="FFE599"/>
            </a:solidFill>
          </a:ln>
          <a:effectLst>
            <a:outerShdw blurRad="406400" dist="19050" dir="5400000" rotWithShape="0">
              <a:srgbClr val="000000">
                <a:alpha val="50000"/>
              </a:srgbClr>
            </a:outerShdw>
          </a:effectLst>
        </p:spPr>
        <p:txBody>
          <a:bodyPr lIns="0" tIns="0" rIns="0" bIns="0" anchor="ctr"/>
          <a:lstStyle/>
          <a:p>
            <a:pPr algn="ctr">
              <a:defRPr sz="2000">
                <a:solidFill>
                  <a:srgbClr val="FFFFFF"/>
                </a:solidFill>
                <a:latin typeface="Nunito Sans Bold"/>
                <a:ea typeface="Nunito Sans Bold"/>
                <a:cs typeface="Nunito Sans Bold"/>
                <a:sym typeface="Nunito Sans Bold"/>
              </a:defRPr>
            </a:pPr>
            <a:endParaRPr/>
          </a:p>
        </p:txBody>
      </p:sp>
      <p:sp>
        <p:nvSpPr>
          <p:cNvPr id="697" name="Square"/>
          <p:cNvSpPr/>
          <p:nvPr/>
        </p:nvSpPr>
        <p:spPr>
          <a:xfrm>
            <a:off x="4690211" y="2427777"/>
            <a:ext cx="508819" cy="508079"/>
          </a:xfrm>
          <a:prstGeom prst="rect">
            <a:avLst/>
          </a:prstGeom>
          <a:ln w="28575">
            <a:solidFill>
              <a:srgbClr val="FFE599"/>
            </a:solidFill>
          </a:ln>
          <a:effectLst>
            <a:outerShdw blurRad="406400" dist="19050" dir="5400000" rotWithShape="0">
              <a:srgbClr val="000000">
                <a:alpha val="50000"/>
              </a:srgbClr>
            </a:outerShdw>
          </a:effectLst>
        </p:spPr>
        <p:txBody>
          <a:bodyPr lIns="0" tIns="0" rIns="0" bIns="0" anchor="ctr"/>
          <a:lstStyle/>
          <a:p>
            <a:pPr algn="ctr">
              <a:defRPr sz="2000">
                <a:solidFill>
                  <a:srgbClr val="FFFFFF"/>
                </a:solidFill>
                <a:latin typeface="Nunito Sans Bold"/>
                <a:ea typeface="Nunito Sans Bold"/>
                <a:cs typeface="Nunito Sans Bold"/>
                <a:sym typeface="Nunito Sans Bold"/>
              </a:defRPr>
            </a:pPr>
            <a:endParaRPr/>
          </a:p>
        </p:txBody>
      </p:sp>
      <p:sp>
        <p:nvSpPr>
          <p:cNvPr id="698" name="R"/>
          <p:cNvSpPr/>
          <p:nvPr/>
        </p:nvSpPr>
        <p:spPr>
          <a:xfrm>
            <a:off x="3939909" y="2420633"/>
            <a:ext cx="508818" cy="508079"/>
          </a:xfrm>
          <a:prstGeom prst="rect">
            <a:avLst/>
          </a:prstGeom>
          <a:ln w="28575">
            <a:solidFill>
              <a:srgbClr val="FFE599"/>
            </a:solidFill>
          </a:ln>
          <a:effectLst>
            <a:outerShdw blurRad="406400" dist="19050" dir="54000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 algn="ctr">
              <a:defRPr sz="2000">
                <a:solidFill>
                  <a:srgbClr val="FFFFFF"/>
                </a:solidFill>
                <a:latin typeface="Nunito Sans Bold"/>
                <a:ea typeface="Nunito Sans Bold"/>
                <a:cs typeface="Nunito Sans Bold"/>
                <a:sym typeface="Nunito Sans Bold"/>
              </a:defRPr>
            </a:lvl1pPr>
          </a:lstStyle>
          <a:p>
            <a:r>
              <a:t>R</a:t>
            </a:r>
          </a:p>
        </p:txBody>
      </p:sp>
      <p:sp>
        <p:nvSpPr>
          <p:cNvPr id="699" name="E"/>
          <p:cNvSpPr/>
          <p:nvPr/>
        </p:nvSpPr>
        <p:spPr>
          <a:xfrm>
            <a:off x="5648938" y="3275767"/>
            <a:ext cx="508819" cy="508078"/>
          </a:xfrm>
          <a:prstGeom prst="rect">
            <a:avLst/>
          </a:prstGeom>
          <a:ln w="28575">
            <a:solidFill>
              <a:srgbClr val="FFE599"/>
            </a:solidFill>
          </a:ln>
          <a:effectLst>
            <a:outerShdw blurRad="406400" dist="19050" dir="54000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 algn="ctr">
              <a:defRPr sz="2000">
                <a:solidFill>
                  <a:srgbClr val="FFFFFF"/>
                </a:solidFill>
                <a:latin typeface="Nunito Sans Bold"/>
                <a:ea typeface="Nunito Sans Bold"/>
                <a:cs typeface="Nunito Sans Bold"/>
                <a:sym typeface="Nunito Sans Bold"/>
              </a:defRPr>
            </a:lvl1pPr>
          </a:lstStyle>
          <a:p>
            <a:r>
              <a:t>E</a:t>
            </a:r>
          </a:p>
        </p:txBody>
      </p:sp>
      <p:sp>
        <p:nvSpPr>
          <p:cNvPr id="700" name="D"/>
          <p:cNvSpPr/>
          <p:nvPr/>
        </p:nvSpPr>
        <p:spPr>
          <a:xfrm>
            <a:off x="4986609" y="3275767"/>
            <a:ext cx="508819" cy="508078"/>
          </a:xfrm>
          <a:prstGeom prst="rect">
            <a:avLst/>
          </a:prstGeom>
          <a:ln w="28575">
            <a:solidFill>
              <a:srgbClr val="FFE599"/>
            </a:solidFill>
          </a:ln>
          <a:effectLst>
            <a:outerShdw blurRad="406400" dist="19050" dir="54000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 algn="ctr">
              <a:defRPr sz="2000">
                <a:solidFill>
                  <a:srgbClr val="FFFFFF"/>
                </a:solidFill>
                <a:latin typeface="Nunito Sans Bold"/>
                <a:ea typeface="Nunito Sans Bold"/>
                <a:cs typeface="Nunito Sans Bold"/>
                <a:sym typeface="Nunito Sans Bold"/>
              </a:defRPr>
            </a:lvl1pPr>
          </a:lstStyle>
          <a:p>
            <a:r>
              <a:t>D</a:t>
            </a:r>
          </a:p>
        </p:txBody>
      </p:sp>
      <p:sp>
        <p:nvSpPr>
          <p:cNvPr id="701" name="S"/>
          <p:cNvSpPr/>
          <p:nvPr/>
        </p:nvSpPr>
        <p:spPr>
          <a:xfrm>
            <a:off x="2920235" y="3275767"/>
            <a:ext cx="508819" cy="508078"/>
          </a:xfrm>
          <a:prstGeom prst="rect">
            <a:avLst/>
          </a:prstGeom>
          <a:ln w="28575">
            <a:solidFill>
              <a:srgbClr val="FFE599"/>
            </a:solidFill>
          </a:ln>
          <a:effectLst>
            <a:outerShdw blurRad="406400" dist="19050" dir="54000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 algn="ctr">
              <a:defRPr sz="2000">
                <a:solidFill>
                  <a:srgbClr val="FFFFFF"/>
                </a:solidFill>
                <a:latin typeface="Nunito Sans Bold"/>
                <a:ea typeface="Nunito Sans Bold"/>
                <a:cs typeface="Nunito Sans Bold"/>
                <a:sym typeface="Nunito Sans Bold"/>
              </a:defRPr>
            </a:lvl1pPr>
          </a:lstStyle>
          <a:p>
            <a:r>
              <a:t>S</a:t>
            </a:r>
          </a:p>
        </p:txBody>
      </p:sp>
      <p:sp>
        <p:nvSpPr>
          <p:cNvPr id="702" name="W"/>
          <p:cNvSpPr/>
          <p:nvPr/>
        </p:nvSpPr>
        <p:spPr>
          <a:xfrm>
            <a:off x="3619482" y="3275767"/>
            <a:ext cx="508819" cy="508078"/>
          </a:xfrm>
          <a:prstGeom prst="rect">
            <a:avLst/>
          </a:prstGeom>
          <a:ln w="28575">
            <a:solidFill>
              <a:srgbClr val="FFE599"/>
            </a:solidFill>
          </a:ln>
          <a:effectLst>
            <a:outerShdw blurRad="406400" dist="19050" dir="54000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 algn="ctr">
              <a:defRPr sz="2000">
                <a:solidFill>
                  <a:srgbClr val="FFFFFF"/>
                </a:solidFill>
                <a:latin typeface="Nunito Sans Bold"/>
                <a:ea typeface="Nunito Sans Bold"/>
                <a:cs typeface="Nunito Sans Bold"/>
                <a:sym typeface="Nunito Sans Bold"/>
              </a:defRPr>
            </a:lvl1pPr>
          </a:lstStyle>
          <a:p>
            <a:r>
              <a:t>W</a:t>
            </a:r>
          </a:p>
        </p:txBody>
      </p:sp>
      <p:sp>
        <p:nvSpPr>
          <p:cNvPr id="703" name="T"/>
          <p:cNvSpPr/>
          <p:nvPr/>
        </p:nvSpPr>
        <p:spPr>
          <a:xfrm>
            <a:off x="3946641" y="1579788"/>
            <a:ext cx="508818" cy="508078"/>
          </a:xfrm>
          <a:prstGeom prst="rect">
            <a:avLst/>
          </a:prstGeom>
          <a:ln w="28575">
            <a:solidFill>
              <a:srgbClr val="FFE599"/>
            </a:solidFill>
          </a:ln>
          <a:effectLst>
            <a:outerShdw blurRad="406400" dist="19050" dir="54000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 algn="ctr">
              <a:defRPr sz="2000">
                <a:solidFill>
                  <a:srgbClr val="FFFFFF"/>
                </a:solidFill>
                <a:latin typeface="Nunito Sans Bold"/>
                <a:ea typeface="Nunito Sans Bold"/>
                <a:cs typeface="Nunito Sans Bold"/>
                <a:sym typeface="Nunito Sans Bold"/>
              </a:defRPr>
            </a:lvl1pPr>
          </a:lstStyle>
          <a:p>
            <a:r>
              <a:t>T</a:t>
            </a:r>
          </a:p>
        </p:txBody>
      </p:sp>
      <p:sp>
        <p:nvSpPr>
          <p:cNvPr id="704" name="A"/>
          <p:cNvSpPr/>
          <p:nvPr/>
        </p:nvSpPr>
        <p:spPr>
          <a:xfrm>
            <a:off x="4691350" y="1579788"/>
            <a:ext cx="508819" cy="508078"/>
          </a:xfrm>
          <a:prstGeom prst="rect">
            <a:avLst/>
          </a:prstGeom>
          <a:ln w="28575">
            <a:solidFill>
              <a:srgbClr val="FFE599"/>
            </a:solidFill>
          </a:ln>
          <a:effectLst>
            <a:outerShdw blurRad="406400" dist="19050" dir="54000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 algn="ctr">
              <a:defRPr sz="2000">
                <a:solidFill>
                  <a:srgbClr val="FFFFFF"/>
                </a:solidFill>
                <a:latin typeface="Nunito Sans Bold"/>
                <a:ea typeface="Nunito Sans Bold"/>
                <a:cs typeface="Nunito Sans Bold"/>
                <a:sym typeface="Nunito Sans Bold"/>
              </a:defRPr>
            </a:lvl1pPr>
          </a:lstStyle>
          <a:p>
            <a:r>
              <a:t>A</a:t>
            </a:r>
          </a:p>
        </p:txBody>
      </p:sp>
      <p:sp>
        <p:nvSpPr>
          <p:cNvPr id="705" name="O"/>
          <p:cNvSpPr/>
          <p:nvPr/>
        </p:nvSpPr>
        <p:spPr>
          <a:xfrm>
            <a:off x="3201322" y="1579788"/>
            <a:ext cx="508819" cy="508078"/>
          </a:xfrm>
          <a:prstGeom prst="rect">
            <a:avLst/>
          </a:prstGeom>
          <a:ln w="28575">
            <a:solidFill>
              <a:srgbClr val="FFE599"/>
            </a:solidFill>
          </a:ln>
          <a:effectLst>
            <a:outerShdw blurRad="406400" dist="19050" dir="54000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 algn="ctr">
              <a:defRPr sz="2000">
                <a:solidFill>
                  <a:srgbClr val="FFFFFF"/>
                </a:solidFill>
                <a:latin typeface="Nunito Sans Bold"/>
                <a:ea typeface="Nunito Sans Bold"/>
                <a:cs typeface="Nunito Sans Bold"/>
                <a:sym typeface="Nunito Sans Bold"/>
              </a:defRPr>
            </a:lvl1pPr>
          </a:lstStyle>
          <a:p>
            <a:r>
              <a:t>O</a:t>
            </a:r>
          </a:p>
        </p:txBody>
      </p:sp>
      <p:sp>
        <p:nvSpPr>
          <p:cNvPr id="706" name="P"/>
          <p:cNvSpPr/>
          <p:nvPr/>
        </p:nvSpPr>
        <p:spPr>
          <a:xfrm>
            <a:off x="2454816" y="1579788"/>
            <a:ext cx="508819" cy="508078"/>
          </a:xfrm>
          <a:prstGeom prst="rect">
            <a:avLst/>
          </a:prstGeom>
          <a:ln w="28575">
            <a:solidFill>
              <a:srgbClr val="FFE599"/>
            </a:solidFill>
          </a:ln>
          <a:effectLst>
            <a:outerShdw blurRad="406400" dist="19050" dir="54000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 algn="ctr">
              <a:defRPr sz="2000">
                <a:solidFill>
                  <a:srgbClr val="FFFFFF"/>
                </a:solidFill>
                <a:latin typeface="Nunito Sans Bold"/>
                <a:ea typeface="Nunito Sans Bold"/>
                <a:cs typeface="Nunito Sans Bold"/>
                <a:sym typeface="Nunito Sans Bold"/>
              </a:defRPr>
            </a:lvl1pPr>
          </a:lstStyle>
          <a:p>
            <a:r>
              <a:t>P</a:t>
            </a:r>
          </a:p>
        </p:txBody>
      </p:sp>
      <p:sp>
        <p:nvSpPr>
          <p:cNvPr id="707" name="T"/>
          <p:cNvSpPr/>
          <p:nvPr/>
        </p:nvSpPr>
        <p:spPr>
          <a:xfrm>
            <a:off x="5438465" y="1579788"/>
            <a:ext cx="508819" cy="508078"/>
          </a:xfrm>
          <a:prstGeom prst="rect">
            <a:avLst/>
          </a:prstGeom>
          <a:ln w="28575">
            <a:solidFill>
              <a:srgbClr val="FFE599"/>
            </a:solidFill>
          </a:ln>
          <a:effectLst>
            <a:outerShdw blurRad="406400" dist="19050" dir="54000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 algn="ctr">
              <a:defRPr sz="2000">
                <a:solidFill>
                  <a:srgbClr val="FFFFFF"/>
                </a:solidFill>
                <a:latin typeface="Nunito Sans Bold"/>
                <a:ea typeface="Nunito Sans Bold"/>
                <a:cs typeface="Nunito Sans Bold"/>
                <a:sym typeface="Nunito Sans Bold"/>
              </a:defRPr>
            </a:lvl1pPr>
          </a:lstStyle>
          <a:p>
            <a:r>
              <a:t>T</a:t>
            </a:r>
          </a:p>
        </p:txBody>
      </p:sp>
      <p:sp>
        <p:nvSpPr>
          <p:cNvPr id="708" name="O"/>
          <p:cNvSpPr/>
          <p:nvPr/>
        </p:nvSpPr>
        <p:spPr>
          <a:xfrm>
            <a:off x="6182643" y="1579788"/>
            <a:ext cx="508819" cy="508078"/>
          </a:xfrm>
          <a:prstGeom prst="rect">
            <a:avLst/>
          </a:prstGeom>
          <a:ln w="28575">
            <a:solidFill>
              <a:srgbClr val="FFE599"/>
            </a:solidFill>
          </a:ln>
          <a:effectLst>
            <a:outerShdw blurRad="406400" dist="19050" dir="54000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 algn="ctr">
              <a:defRPr sz="2000">
                <a:solidFill>
                  <a:srgbClr val="FFFFFF"/>
                </a:solidFill>
                <a:latin typeface="Nunito Sans Bold"/>
                <a:ea typeface="Nunito Sans Bold"/>
                <a:cs typeface="Nunito Sans Bold"/>
                <a:sym typeface="Nunito Sans Bold"/>
              </a:defRPr>
            </a:lvl1pPr>
          </a:lstStyle>
          <a:p>
            <a:r>
              <a:t>O</a:t>
            </a:r>
          </a:p>
        </p:txBody>
      </p:sp>
      <p:sp>
        <p:nvSpPr>
          <p:cNvPr id="709" name="T"/>
          <p:cNvSpPr/>
          <p:nvPr/>
        </p:nvSpPr>
        <p:spPr>
          <a:xfrm>
            <a:off x="6182167" y="2420633"/>
            <a:ext cx="508819" cy="508079"/>
          </a:xfrm>
          <a:prstGeom prst="rect">
            <a:avLst/>
          </a:prstGeom>
          <a:ln w="28575">
            <a:solidFill>
              <a:srgbClr val="FFE599"/>
            </a:solidFill>
          </a:ln>
          <a:effectLst>
            <a:outerShdw blurRad="406400" dist="19050" dir="54000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 algn="ctr">
              <a:defRPr sz="2000">
                <a:solidFill>
                  <a:srgbClr val="FFFFFF"/>
                </a:solidFill>
                <a:latin typeface="Nunito Sans Bold"/>
                <a:ea typeface="Nunito Sans Bold"/>
                <a:cs typeface="Nunito Sans Bold"/>
                <a:sym typeface="Nunito Sans Bold"/>
              </a:defRPr>
            </a:lvl1pPr>
          </a:lstStyle>
          <a:p>
            <a:r>
              <a:t>T</a:t>
            </a:r>
          </a:p>
        </p:txBody>
      </p:sp>
      <p:sp>
        <p:nvSpPr>
          <p:cNvPr id="710" name="O"/>
          <p:cNvSpPr/>
          <p:nvPr/>
        </p:nvSpPr>
        <p:spPr>
          <a:xfrm>
            <a:off x="5442744" y="2420633"/>
            <a:ext cx="508819" cy="508079"/>
          </a:xfrm>
          <a:prstGeom prst="rect">
            <a:avLst/>
          </a:prstGeom>
          <a:ln w="28575">
            <a:solidFill>
              <a:srgbClr val="FFE599"/>
            </a:solidFill>
          </a:ln>
          <a:effectLst>
            <a:outerShdw blurRad="406400" dist="19050" dir="54000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 algn="ctr">
              <a:defRPr sz="2000">
                <a:solidFill>
                  <a:srgbClr val="FFFFFF"/>
                </a:solidFill>
                <a:latin typeface="Nunito Sans Bold"/>
                <a:ea typeface="Nunito Sans Bold"/>
                <a:cs typeface="Nunito Sans Bold"/>
                <a:sym typeface="Nunito Sans Bold"/>
              </a:defRPr>
            </a:lvl1pPr>
          </a:lstStyle>
          <a:p>
            <a:r>
              <a:t>O</a:t>
            </a:r>
          </a:p>
        </p:txBody>
      </p:sp>
      <p:sp>
        <p:nvSpPr>
          <p:cNvPr id="711" name="A"/>
          <p:cNvSpPr/>
          <p:nvPr/>
        </p:nvSpPr>
        <p:spPr>
          <a:xfrm>
            <a:off x="3199353" y="2420633"/>
            <a:ext cx="508818" cy="508079"/>
          </a:xfrm>
          <a:prstGeom prst="rect">
            <a:avLst/>
          </a:prstGeom>
          <a:ln w="28575">
            <a:solidFill>
              <a:srgbClr val="FFE599"/>
            </a:solidFill>
          </a:ln>
          <a:effectLst>
            <a:outerShdw blurRad="406400" dist="19050" dir="54000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 algn="ctr">
              <a:defRPr sz="2000">
                <a:solidFill>
                  <a:srgbClr val="FFFFFF"/>
                </a:solidFill>
                <a:latin typeface="Nunito Sans Bold"/>
                <a:ea typeface="Nunito Sans Bold"/>
                <a:cs typeface="Nunito Sans Bold"/>
                <a:sym typeface="Nunito Sans Bold"/>
              </a:defRPr>
            </a:lvl1pPr>
          </a:lstStyle>
          <a:p>
            <a:r>
              <a:t>A</a:t>
            </a:r>
          </a:p>
        </p:txBody>
      </p:sp>
      <p:sp>
        <p:nvSpPr>
          <p:cNvPr id="712" name="C"/>
          <p:cNvSpPr/>
          <p:nvPr/>
        </p:nvSpPr>
        <p:spPr>
          <a:xfrm>
            <a:off x="2454816" y="2420633"/>
            <a:ext cx="508819" cy="508079"/>
          </a:xfrm>
          <a:prstGeom prst="rect">
            <a:avLst/>
          </a:prstGeom>
          <a:ln w="28575">
            <a:solidFill>
              <a:srgbClr val="FFE599"/>
            </a:solidFill>
          </a:ln>
          <a:effectLst>
            <a:outerShdw blurRad="406400" dist="19050" dir="54000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 algn="ctr">
              <a:defRPr sz="2000">
                <a:solidFill>
                  <a:srgbClr val="FFFFFF"/>
                </a:solidFill>
                <a:latin typeface="Nunito Sans Bold"/>
                <a:ea typeface="Nunito Sans Bold"/>
                <a:cs typeface="Nunito Sans Bold"/>
                <a:sym typeface="Nunito Sans Bold"/>
              </a:defRPr>
            </a:lvl1pPr>
          </a:lstStyle>
          <a:p>
            <a:r>
              <a:t>C</a:t>
            </a:r>
          </a:p>
        </p:txBody>
      </p:sp>
      <p:sp>
        <p:nvSpPr>
          <p:cNvPr id="713" name="R"/>
          <p:cNvSpPr/>
          <p:nvPr/>
        </p:nvSpPr>
        <p:spPr>
          <a:xfrm>
            <a:off x="4691350" y="2420633"/>
            <a:ext cx="508819" cy="508079"/>
          </a:xfrm>
          <a:prstGeom prst="rect">
            <a:avLst/>
          </a:prstGeom>
          <a:ln w="28575">
            <a:solidFill>
              <a:srgbClr val="FFE599"/>
            </a:solidFill>
          </a:ln>
          <a:effectLst>
            <a:outerShdw blurRad="406400" dist="19050" dir="54000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 algn="ctr">
              <a:defRPr sz="2000">
                <a:solidFill>
                  <a:srgbClr val="FFFFFF"/>
                </a:solidFill>
                <a:latin typeface="Nunito Sans Bold"/>
                <a:ea typeface="Nunito Sans Bold"/>
                <a:cs typeface="Nunito Sans Bold"/>
                <a:sym typeface="Nunito Sans Bold"/>
              </a:defRPr>
            </a:lvl1pPr>
          </a:lstStyle>
          <a:p>
            <a:r>
              <a:t>R</a:t>
            </a:r>
          </a:p>
        </p:txBody>
      </p:sp>
      <p:sp>
        <p:nvSpPr>
          <p:cNvPr id="714" name="E"/>
          <p:cNvSpPr/>
          <p:nvPr/>
        </p:nvSpPr>
        <p:spPr>
          <a:xfrm>
            <a:off x="4317591" y="3282910"/>
            <a:ext cx="508818" cy="508079"/>
          </a:xfrm>
          <a:prstGeom prst="rect">
            <a:avLst/>
          </a:prstGeom>
          <a:ln w="28575">
            <a:solidFill>
              <a:srgbClr val="FFE599"/>
            </a:solidFill>
          </a:ln>
          <a:effectLst>
            <a:outerShdw blurRad="406400" dist="19050" dir="54000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 algn="ctr">
              <a:defRPr sz="2000">
                <a:solidFill>
                  <a:srgbClr val="FFFFFF"/>
                </a:solidFill>
                <a:latin typeface="Nunito Sans Bold"/>
                <a:ea typeface="Nunito Sans Bold"/>
                <a:cs typeface="Nunito Sans Bold"/>
                <a:sym typeface="Nunito Sans Bold"/>
              </a:defRPr>
            </a:lvl1pPr>
          </a:lstStyle>
          <a:p>
            <a:r>
              <a:t>E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:a14="http://schemas.microsoft.com/office/drawing/2010/main" xmlns:m="http://schemas.openxmlformats.org/officeDocument/2006/math" xmlns="">
      <p:transition spd="slow">
        <p:fade/>
      </p:transition>
    </mc:Fallback>
  </mc:AlternateContent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1" nodeType="afterEffect">
                                  <p:stCondLst>
                                    <p:cond delay="150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65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" fill="hold"/>
                                        <p:tgtEl>
                                          <p:spTgt spid="655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" fill="hold"/>
                                        <p:tgtEl>
                                          <p:spTgt spid="655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grpId="1" nodeType="withEffect">
                                  <p:stCondLst>
                                    <p:cond delay="150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6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200" fill="hold"/>
                                        <p:tgtEl>
                                          <p:spTgt spid="6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fill="hold"/>
                                        <p:tgtEl>
                                          <p:spTgt spid="6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700"/>
                            </p:stCondLst>
                            <p:childTnLst>
                              <p:par>
                                <p:cTn id="14" presetID="23" presetClass="entr" presetSubtype="16" fill="hold" grpId="2" nodeType="afterEffect">
                                  <p:stCondLst>
                                    <p:cond delay="150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5" fill="hold"/>
                                        <p:tgtEl>
                                          <p:spTgt spid="65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200" fill="hold"/>
                                        <p:tgtEl>
                                          <p:spTgt spid="656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" fill="hold"/>
                                        <p:tgtEl>
                                          <p:spTgt spid="656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3" presetClass="entr" presetSubtype="16" fill="hold" grpId="2" nodeType="withEffect">
                                  <p:stCondLst>
                                    <p:cond delay="150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9" fill="hold"/>
                                        <p:tgtEl>
                                          <p:spTgt spid="6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200" fill="hold"/>
                                        <p:tgtEl>
                                          <p:spTgt spid="6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" fill="hold"/>
                                        <p:tgtEl>
                                          <p:spTgt spid="6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400"/>
                            </p:stCondLst>
                            <p:childTnLst>
                              <p:par>
                                <p:cTn id="23" presetID="23" presetClass="entr" presetSubtype="16" fill="hold" grpId="3" nodeType="afterEffect">
                                  <p:stCondLst>
                                    <p:cond delay="150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fill="hold"/>
                                        <p:tgtEl>
                                          <p:spTgt spid="65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200" fill="hold"/>
                                        <p:tgtEl>
                                          <p:spTgt spid="657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" fill="hold"/>
                                        <p:tgtEl>
                                          <p:spTgt spid="657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3" presetClass="entr" presetSubtype="16" fill="hold" grpId="3" nodeType="withEffect">
                                  <p:stCondLst>
                                    <p:cond delay="150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8" fill="hold"/>
                                        <p:tgtEl>
                                          <p:spTgt spid="6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200" fill="hold"/>
                                        <p:tgtEl>
                                          <p:spTgt spid="6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" fill="hold"/>
                                        <p:tgtEl>
                                          <p:spTgt spid="6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100"/>
                            </p:stCondLst>
                            <p:childTnLst>
                              <p:par>
                                <p:cTn id="32" presetID="23" presetClass="entr" presetSubtype="16" fill="hold" grpId="4" nodeType="afterEffect">
                                  <p:stCondLst>
                                    <p:cond delay="150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3" fill="hold"/>
                                        <p:tgtEl>
                                          <p:spTgt spid="65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200" fill="hold"/>
                                        <p:tgtEl>
                                          <p:spTgt spid="658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00" fill="hold"/>
                                        <p:tgtEl>
                                          <p:spTgt spid="658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23" presetClass="entr" presetSubtype="16" fill="hold" grpId="4" nodeType="withEffect">
                                  <p:stCondLst>
                                    <p:cond delay="150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7" fill="hold"/>
                                        <p:tgtEl>
                                          <p:spTgt spid="6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200" fill="hold"/>
                                        <p:tgtEl>
                                          <p:spTgt spid="6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00" fill="hold"/>
                                        <p:tgtEl>
                                          <p:spTgt spid="6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6800"/>
                            </p:stCondLst>
                            <p:childTnLst>
                              <p:par>
                                <p:cTn id="41" presetID="23" presetClass="entr" presetSubtype="16" fill="hold" grpId="5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2" fill="hold"/>
                                        <p:tgtEl>
                                          <p:spTgt spid="7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200" fill="hold"/>
                                        <p:tgtEl>
                                          <p:spTgt spid="7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00" fill="hold"/>
                                        <p:tgtEl>
                                          <p:spTgt spid="7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7000"/>
                            </p:stCondLst>
                            <p:childTnLst>
                              <p:par>
                                <p:cTn id="46" presetID="23" presetClass="entr" presetSubtype="16" fill="hold" grpId="6" nodeType="afterEffect">
                                  <p:stCondLst>
                                    <p:cond delay="150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7" fill="hold"/>
                                        <p:tgtEl>
                                          <p:spTgt spid="65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200" fill="hold"/>
                                        <p:tgtEl>
                                          <p:spTgt spid="659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200" fill="hold"/>
                                        <p:tgtEl>
                                          <p:spTgt spid="659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23" presetClass="entr" presetSubtype="16" fill="hold" grpId="6" nodeType="withEffect">
                                  <p:stCondLst>
                                    <p:cond delay="150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1" fill="hold"/>
                                        <p:tgtEl>
                                          <p:spTgt spid="6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200" fill="hold"/>
                                        <p:tgtEl>
                                          <p:spTgt spid="6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200" fill="hold"/>
                                        <p:tgtEl>
                                          <p:spTgt spid="6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8700"/>
                            </p:stCondLst>
                            <p:childTnLst>
                              <p:par>
                                <p:cTn id="55" presetID="23" presetClass="entr" presetSubtype="16" fill="hold" grpId="7" nodeType="afterEffect">
                                  <p:stCondLst>
                                    <p:cond delay="150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6" fill="hold"/>
                                        <p:tgtEl>
                                          <p:spTgt spid="66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200" fill="hold"/>
                                        <p:tgtEl>
                                          <p:spTgt spid="662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200" fill="hold"/>
                                        <p:tgtEl>
                                          <p:spTgt spid="662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3" presetClass="entr" presetSubtype="16" fill="hold" grpId="7" nodeType="withEffect">
                                  <p:stCondLst>
                                    <p:cond delay="150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0" fill="hold"/>
                                        <p:tgtEl>
                                          <p:spTgt spid="6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200" fill="hold"/>
                                        <p:tgtEl>
                                          <p:spTgt spid="6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200" fill="hold"/>
                                        <p:tgtEl>
                                          <p:spTgt spid="6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10400"/>
                            </p:stCondLst>
                            <p:childTnLst>
                              <p:par>
                                <p:cTn id="64" presetID="23" presetClass="entr" presetSubtype="16" fill="hold" grpId="8" nodeType="afterEffect">
                                  <p:stCondLst>
                                    <p:cond delay="150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5" fill="hold"/>
                                        <p:tgtEl>
                                          <p:spTgt spid="66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200" fill="hold"/>
                                        <p:tgtEl>
                                          <p:spTgt spid="661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200" fill="hold"/>
                                        <p:tgtEl>
                                          <p:spTgt spid="661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8" presetID="23" presetClass="entr" presetSubtype="16" fill="hold" grpId="8" nodeType="withEffect">
                                  <p:stCondLst>
                                    <p:cond delay="150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9" fill="hold"/>
                                        <p:tgtEl>
                                          <p:spTgt spid="6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200" fill="hold"/>
                                        <p:tgtEl>
                                          <p:spTgt spid="6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200" fill="hold"/>
                                        <p:tgtEl>
                                          <p:spTgt spid="6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12100"/>
                            </p:stCondLst>
                            <p:childTnLst>
                              <p:par>
                                <p:cTn id="73" presetID="23" presetClass="entr" presetSubtype="16" fill="hold" grpId="9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74" fill="hold"/>
                                        <p:tgtEl>
                                          <p:spTgt spid="7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200" fill="hold"/>
                                        <p:tgtEl>
                                          <p:spTgt spid="7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200" fill="hold"/>
                                        <p:tgtEl>
                                          <p:spTgt spid="7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12300"/>
                            </p:stCondLst>
                            <p:childTnLst>
                              <p:par>
                                <p:cTn id="78" presetID="23" presetClass="entr" presetSubtype="16" fill="hold" grpId="1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79" fill="hold"/>
                                        <p:tgtEl>
                                          <p:spTgt spid="7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200" fill="hold"/>
                                        <p:tgtEl>
                                          <p:spTgt spid="7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200" fill="hold"/>
                                        <p:tgtEl>
                                          <p:spTgt spid="7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12500"/>
                            </p:stCondLst>
                            <p:childTnLst>
                              <p:par>
                                <p:cTn id="83" presetID="23" presetClass="entr" presetSubtype="16" fill="hold" grpId="11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4" fill="hold"/>
                                        <p:tgtEl>
                                          <p:spTgt spid="7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200" fill="hold"/>
                                        <p:tgtEl>
                                          <p:spTgt spid="7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200" fill="hold"/>
                                        <p:tgtEl>
                                          <p:spTgt spid="7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12700"/>
                            </p:stCondLst>
                            <p:childTnLst>
                              <p:par>
                                <p:cTn id="88" presetID="23" presetClass="entr" presetSubtype="16" fill="hold" grpId="12" nodeType="afterEffect">
                                  <p:stCondLst>
                                    <p:cond delay="150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9" fill="hold"/>
                                        <p:tgtEl>
                                          <p:spTgt spid="66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200" fill="hold"/>
                                        <p:tgtEl>
                                          <p:spTgt spid="660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200" fill="hold"/>
                                        <p:tgtEl>
                                          <p:spTgt spid="660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2" presetID="23" presetClass="entr" presetSubtype="16" fill="hold" grpId="12" nodeType="withEffect">
                                  <p:stCondLst>
                                    <p:cond delay="150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3" fill="hold"/>
                                        <p:tgtEl>
                                          <p:spTgt spid="6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4" dur="200" fill="hold"/>
                                        <p:tgtEl>
                                          <p:spTgt spid="6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200" fill="hold"/>
                                        <p:tgtEl>
                                          <p:spTgt spid="6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14400"/>
                            </p:stCondLst>
                            <p:childTnLst>
                              <p:par>
                                <p:cTn id="97" presetID="23" presetClass="entr" presetSubtype="16" fill="hold" grpId="13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8" fill="hold"/>
                                        <p:tgtEl>
                                          <p:spTgt spid="7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9" dur="200" fill="hold"/>
                                        <p:tgtEl>
                                          <p:spTgt spid="7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200" fill="hold"/>
                                        <p:tgtEl>
                                          <p:spTgt spid="7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14600"/>
                            </p:stCondLst>
                            <p:childTnLst>
                              <p:par>
                                <p:cTn id="102" presetID="23" presetClass="entr" presetSubtype="16" fill="hold" grpId="14" nodeType="afterEffect">
                                  <p:stCondLst>
                                    <p:cond delay="150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3" fill="hold"/>
                                        <p:tgtEl>
                                          <p:spTgt spid="66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4" dur="200" fill="hold"/>
                                        <p:tgtEl>
                                          <p:spTgt spid="663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200" fill="hold"/>
                                        <p:tgtEl>
                                          <p:spTgt spid="663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6" presetID="23" presetClass="entr" presetSubtype="16" fill="hold" grpId="14" nodeType="withEffect">
                                  <p:stCondLst>
                                    <p:cond delay="150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7" fill="hold"/>
                                        <p:tgtEl>
                                          <p:spTgt spid="6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8" dur="200" fill="hold"/>
                                        <p:tgtEl>
                                          <p:spTgt spid="6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200" fill="hold"/>
                                        <p:tgtEl>
                                          <p:spTgt spid="6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16300"/>
                            </p:stCondLst>
                            <p:childTnLst>
                              <p:par>
                                <p:cTn id="111" presetID="23" presetClass="entr" presetSubtype="16" fill="hold" grpId="15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2" fill="hold"/>
                                        <p:tgtEl>
                                          <p:spTgt spid="7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3" dur="200" fill="hold"/>
                                        <p:tgtEl>
                                          <p:spTgt spid="7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200" fill="hold"/>
                                        <p:tgtEl>
                                          <p:spTgt spid="7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16500"/>
                            </p:stCondLst>
                            <p:childTnLst>
                              <p:par>
                                <p:cTn id="116" presetID="23" presetClass="entr" presetSubtype="16" fill="hold" grpId="16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7" fill="hold"/>
                                        <p:tgtEl>
                                          <p:spTgt spid="6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8" dur="200" fill="hold"/>
                                        <p:tgtEl>
                                          <p:spTgt spid="6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200" fill="hold"/>
                                        <p:tgtEl>
                                          <p:spTgt spid="6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16700"/>
                            </p:stCondLst>
                            <p:childTnLst>
                              <p:par>
                                <p:cTn id="121" presetID="23" presetClass="entr" presetSubtype="16" fill="hold" grpId="17" nodeType="afterEffect">
                                  <p:stCondLst>
                                    <p:cond delay="150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2" fill="hold"/>
                                        <p:tgtEl>
                                          <p:spTgt spid="66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3" dur="200" fill="hold"/>
                                        <p:tgtEl>
                                          <p:spTgt spid="664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200" fill="hold"/>
                                        <p:tgtEl>
                                          <p:spTgt spid="664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5" presetID="23" presetClass="entr" presetSubtype="16" fill="hold" grpId="17" nodeType="withEffect">
                                  <p:stCondLst>
                                    <p:cond delay="150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6" fill="hold"/>
                                        <p:tgtEl>
                                          <p:spTgt spid="6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7" dur="200" fill="hold"/>
                                        <p:tgtEl>
                                          <p:spTgt spid="6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200" fill="hold"/>
                                        <p:tgtEl>
                                          <p:spTgt spid="6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9" fill="hold">
                            <p:stCondLst>
                              <p:cond delay="18400"/>
                            </p:stCondLst>
                            <p:childTnLst>
                              <p:par>
                                <p:cTn id="130" presetID="23" presetClass="entr" presetSubtype="16" fill="hold" grpId="18" nodeType="afterEffect">
                                  <p:stCondLst>
                                    <p:cond delay="150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31" fill="hold"/>
                                        <p:tgtEl>
                                          <p:spTgt spid="66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2" dur="200" fill="hold"/>
                                        <p:tgtEl>
                                          <p:spTgt spid="665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200" fill="hold"/>
                                        <p:tgtEl>
                                          <p:spTgt spid="665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4" presetID="23" presetClass="entr" presetSubtype="16" fill="hold" grpId="18" nodeType="withEffect">
                                  <p:stCondLst>
                                    <p:cond delay="150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35" fill="hold"/>
                                        <p:tgtEl>
                                          <p:spTgt spid="6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6" dur="200" fill="hold"/>
                                        <p:tgtEl>
                                          <p:spTgt spid="6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200" fill="hold"/>
                                        <p:tgtEl>
                                          <p:spTgt spid="6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8" fill="hold">
                            <p:stCondLst>
                              <p:cond delay="20100"/>
                            </p:stCondLst>
                            <p:childTnLst>
                              <p:par>
                                <p:cTn id="139" presetID="23" presetClass="entr" presetSubtype="16" fill="hold" grpId="19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0" fill="hold"/>
                                        <p:tgtEl>
                                          <p:spTgt spid="7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1" dur="200" fill="hold"/>
                                        <p:tgtEl>
                                          <p:spTgt spid="7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200" fill="hold"/>
                                        <p:tgtEl>
                                          <p:spTgt spid="7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3" fill="hold">
                            <p:stCondLst>
                              <p:cond delay="20300"/>
                            </p:stCondLst>
                            <p:childTnLst>
                              <p:par>
                                <p:cTn id="144" presetID="23" presetClass="entr" presetSubtype="16" fill="hold" grpId="20" nodeType="afterEffect">
                                  <p:stCondLst>
                                    <p:cond delay="150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5" fill="hold"/>
                                        <p:tgtEl>
                                          <p:spTgt spid="66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6" dur="200" fill="hold"/>
                                        <p:tgtEl>
                                          <p:spTgt spid="666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" dur="200" fill="hold"/>
                                        <p:tgtEl>
                                          <p:spTgt spid="666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8" presetID="23" presetClass="entr" presetSubtype="16" fill="hold" grpId="20" nodeType="withEffect">
                                  <p:stCondLst>
                                    <p:cond delay="150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9" fill="hold"/>
                                        <p:tgtEl>
                                          <p:spTgt spid="6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0" dur="200" fill="hold"/>
                                        <p:tgtEl>
                                          <p:spTgt spid="6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200" fill="hold"/>
                                        <p:tgtEl>
                                          <p:spTgt spid="6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2" fill="hold">
                            <p:stCondLst>
                              <p:cond delay="22000"/>
                            </p:stCondLst>
                            <p:childTnLst>
                              <p:par>
                                <p:cTn id="153" presetID="23" presetClass="entr" presetSubtype="16" fill="hold" grpId="21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54" fill="hold"/>
                                        <p:tgtEl>
                                          <p:spTgt spid="7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5" dur="200" fill="hold"/>
                                        <p:tgtEl>
                                          <p:spTgt spid="7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200" fill="hold"/>
                                        <p:tgtEl>
                                          <p:spTgt spid="7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7" fill="hold">
                            <p:stCondLst>
                              <p:cond delay="22200"/>
                            </p:stCondLst>
                            <p:childTnLst>
                              <p:par>
                                <p:cTn id="158" presetID="23" presetClass="entr" presetSubtype="16" fill="hold" grpId="22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59" fill="hold"/>
                                        <p:tgtEl>
                                          <p:spTgt spid="7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0" dur="200" fill="hold"/>
                                        <p:tgtEl>
                                          <p:spTgt spid="7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1" dur="200" fill="hold"/>
                                        <p:tgtEl>
                                          <p:spTgt spid="7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2" fill="hold">
                            <p:stCondLst>
                              <p:cond delay="22400"/>
                            </p:stCondLst>
                            <p:childTnLst>
                              <p:par>
                                <p:cTn id="163" presetID="23" presetClass="entr" presetSubtype="16" fill="hold" grpId="23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4" fill="hold"/>
                                        <p:tgtEl>
                                          <p:spTgt spid="7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5" dur="200" fill="hold"/>
                                        <p:tgtEl>
                                          <p:spTgt spid="7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6" dur="200" fill="hold"/>
                                        <p:tgtEl>
                                          <p:spTgt spid="7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7" fill="hold">
                            <p:stCondLst>
                              <p:cond delay="22600"/>
                            </p:stCondLst>
                            <p:childTnLst>
                              <p:par>
                                <p:cTn id="168" presetID="23" presetClass="entr" presetSubtype="16" fill="hold" grpId="24" nodeType="afterEffect">
                                  <p:stCondLst>
                                    <p:cond delay="150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9" fill="hold"/>
                                        <p:tgtEl>
                                          <p:spTgt spid="66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0" dur="200" fill="hold"/>
                                        <p:tgtEl>
                                          <p:spTgt spid="667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1" dur="200" fill="hold"/>
                                        <p:tgtEl>
                                          <p:spTgt spid="667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2" presetID="23" presetClass="entr" presetSubtype="16" fill="hold" grpId="24" nodeType="withEffect">
                                  <p:stCondLst>
                                    <p:cond delay="150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73" fill="hold"/>
                                        <p:tgtEl>
                                          <p:spTgt spid="6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4" dur="200" fill="hold"/>
                                        <p:tgtEl>
                                          <p:spTgt spid="6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5" dur="200" fill="hold"/>
                                        <p:tgtEl>
                                          <p:spTgt spid="6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6" fill="hold">
                            <p:stCondLst>
                              <p:cond delay="24300"/>
                            </p:stCondLst>
                            <p:childTnLst>
                              <p:par>
                                <p:cTn id="177" presetID="23" presetClass="entr" presetSubtype="16" fill="hold" grpId="25" nodeType="afterEffect">
                                  <p:stCondLst>
                                    <p:cond delay="150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78" fill="hold"/>
                                        <p:tgtEl>
                                          <p:spTgt spid="66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9" dur="200" fill="hold"/>
                                        <p:tgtEl>
                                          <p:spTgt spid="669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0" dur="200" fill="hold"/>
                                        <p:tgtEl>
                                          <p:spTgt spid="669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1" presetID="23" presetClass="entr" presetSubtype="16" fill="hold" grpId="25" nodeType="withEffect">
                                  <p:stCondLst>
                                    <p:cond delay="150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2" fill="hold"/>
                                        <p:tgtEl>
                                          <p:spTgt spid="6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3" dur="200" fill="hold"/>
                                        <p:tgtEl>
                                          <p:spTgt spid="6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4" dur="200" fill="hold"/>
                                        <p:tgtEl>
                                          <p:spTgt spid="6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5" fill="hold">
                            <p:stCondLst>
                              <p:cond delay="26000"/>
                            </p:stCondLst>
                            <p:childTnLst>
                              <p:par>
                                <p:cTn id="186" presetID="23" presetClass="entr" presetSubtype="16" fill="hold" grpId="26" nodeType="afterEffect">
                                  <p:stCondLst>
                                    <p:cond delay="150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7" fill="hold"/>
                                        <p:tgtEl>
                                          <p:spTgt spid="66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8" dur="200" fill="hold"/>
                                        <p:tgtEl>
                                          <p:spTgt spid="668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9" dur="200" fill="hold"/>
                                        <p:tgtEl>
                                          <p:spTgt spid="668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0" presetID="23" presetClass="entr" presetSubtype="16" fill="hold" grpId="26" nodeType="withEffect">
                                  <p:stCondLst>
                                    <p:cond delay="150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91" fill="hold"/>
                                        <p:tgtEl>
                                          <p:spTgt spid="6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2" dur="200" fill="hold"/>
                                        <p:tgtEl>
                                          <p:spTgt spid="6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3" dur="200" fill="hold"/>
                                        <p:tgtEl>
                                          <p:spTgt spid="6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4" fill="hold">
                            <p:stCondLst>
                              <p:cond delay="27700"/>
                            </p:stCondLst>
                            <p:childTnLst>
                              <p:par>
                                <p:cTn id="195" presetID="23" presetClass="entr" presetSubtype="16" fill="hold" grpId="27" nodeType="afterEffect">
                                  <p:stCondLst>
                                    <p:cond delay="150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96" fill="hold"/>
                                        <p:tgtEl>
                                          <p:spTgt spid="67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7" dur="200" fill="hold"/>
                                        <p:tgtEl>
                                          <p:spTgt spid="670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8" dur="200" fill="hold"/>
                                        <p:tgtEl>
                                          <p:spTgt spid="670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9" presetID="23" presetClass="entr" presetSubtype="16" fill="hold" grpId="27" nodeType="withEffect">
                                  <p:stCondLst>
                                    <p:cond delay="150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00" fill="hold"/>
                                        <p:tgtEl>
                                          <p:spTgt spid="6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1" dur="200" fill="hold"/>
                                        <p:tgtEl>
                                          <p:spTgt spid="6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2" dur="200" fill="hold"/>
                                        <p:tgtEl>
                                          <p:spTgt spid="6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3" fill="hold">
                            <p:stCondLst>
                              <p:cond delay="29400"/>
                            </p:stCondLst>
                            <p:childTnLst>
                              <p:par>
                                <p:cTn id="204" presetID="23" presetClass="entr" presetSubtype="16" fill="hold" grpId="28" nodeType="afterEffect">
                                  <p:stCondLst>
                                    <p:cond delay="150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05" fill="hold"/>
                                        <p:tgtEl>
                                          <p:spTgt spid="67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6" dur="200" fill="hold"/>
                                        <p:tgtEl>
                                          <p:spTgt spid="671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7" dur="200" fill="hold"/>
                                        <p:tgtEl>
                                          <p:spTgt spid="671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8" presetID="23" presetClass="entr" presetSubtype="16" fill="hold" grpId="28" nodeType="withEffect">
                                  <p:stCondLst>
                                    <p:cond delay="150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09" fill="hold"/>
                                        <p:tgtEl>
                                          <p:spTgt spid="6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0" dur="200" fill="hold"/>
                                        <p:tgtEl>
                                          <p:spTgt spid="6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1" dur="200" fill="hold"/>
                                        <p:tgtEl>
                                          <p:spTgt spid="6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2" fill="hold">
                            <p:stCondLst>
                              <p:cond delay="31100"/>
                            </p:stCondLst>
                            <p:childTnLst>
                              <p:par>
                                <p:cTn id="213" presetID="23" presetClass="entr" presetSubtype="16" fill="hold" grpId="29" nodeType="afterEffect">
                                  <p:stCondLst>
                                    <p:cond delay="150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14" fill="hold"/>
                                        <p:tgtEl>
                                          <p:spTgt spid="67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5" dur="200" fill="hold"/>
                                        <p:tgtEl>
                                          <p:spTgt spid="672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6" dur="200" fill="hold"/>
                                        <p:tgtEl>
                                          <p:spTgt spid="672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7" presetID="23" presetClass="entr" presetSubtype="16" fill="hold" grpId="29" nodeType="withEffect">
                                  <p:stCondLst>
                                    <p:cond delay="150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18" fill="hold"/>
                                        <p:tgtEl>
                                          <p:spTgt spid="6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9" dur="200" fill="hold"/>
                                        <p:tgtEl>
                                          <p:spTgt spid="6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0" dur="200" fill="hold"/>
                                        <p:tgtEl>
                                          <p:spTgt spid="6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1" fill="hold">
                            <p:stCondLst>
                              <p:cond delay="32800"/>
                            </p:stCondLst>
                            <p:childTnLst>
                              <p:par>
                                <p:cTn id="222" presetID="23" presetClass="entr" presetSubtype="16" fill="hold" grpId="30" nodeType="afterEffect">
                                  <p:stCondLst>
                                    <p:cond delay="150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23" fill="hold"/>
                                        <p:tgtEl>
                                          <p:spTgt spid="67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4" dur="200" fill="hold"/>
                                        <p:tgtEl>
                                          <p:spTgt spid="673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5" dur="200" fill="hold"/>
                                        <p:tgtEl>
                                          <p:spTgt spid="673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6" presetID="23" presetClass="entr" presetSubtype="16" fill="hold" grpId="30" nodeType="withEffect">
                                  <p:stCondLst>
                                    <p:cond delay="150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27" fill="hold"/>
                                        <p:tgtEl>
                                          <p:spTgt spid="6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8" dur="200" fill="hold"/>
                                        <p:tgtEl>
                                          <p:spTgt spid="6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9" dur="200" fill="hold"/>
                                        <p:tgtEl>
                                          <p:spTgt spid="6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0" fill="hold">
                            <p:stCondLst>
                              <p:cond delay="34500"/>
                            </p:stCondLst>
                            <p:childTnLst>
                              <p:par>
                                <p:cTn id="231" presetID="23" presetClass="entr" presetSubtype="16" fill="hold" grpId="31" nodeType="afterEffect">
                                  <p:stCondLst>
                                    <p:cond delay="150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32" fill="hold"/>
                                        <p:tgtEl>
                                          <p:spTgt spid="67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3" dur="200" fill="hold"/>
                                        <p:tgtEl>
                                          <p:spTgt spid="674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4" dur="200" fill="hold"/>
                                        <p:tgtEl>
                                          <p:spTgt spid="674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5" presetID="23" presetClass="entr" presetSubtype="16" fill="hold" grpId="31" nodeType="withEffect">
                                  <p:stCondLst>
                                    <p:cond delay="150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36" fill="hold"/>
                                        <p:tgtEl>
                                          <p:spTgt spid="6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7" dur="200" fill="hold"/>
                                        <p:tgtEl>
                                          <p:spTgt spid="6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8" dur="200" fill="hold"/>
                                        <p:tgtEl>
                                          <p:spTgt spid="6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9" fill="hold">
                            <p:stCondLst>
                              <p:cond delay="36200"/>
                            </p:stCondLst>
                            <p:childTnLst>
                              <p:par>
                                <p:cTn id="240" presetID="23" presetClass="entr" presetSubtype="16" fill="hold" grpId="32" nodeType="afterEffect">
                                  <p:stCondLst>
                                    <p:cond delay="150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1" fill="hold"/>
                                        <p:tgtEl>
                                          <p:spTgt spid="67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2" dur="200" fill="hold"/>
                                        <p:tgtEl>
                                          <p:spTgt spid="675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3" dur="200" fill="hold"/>
                                        <p:tgtEl>
                                          <p:spTgt spid="675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4" presetID="23" presetClass="entr" presetSubtype="16" fill="hold" grpId="32" nodeType="withEffect">
                                  <p:stCondLst>
                                    <p:cond delay="150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5" fill="hold"/>
                                        <p:tgtEl>
                                          <p:spTgt spid="6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6" dur="200" fill="hold"/>
                                        <p:tgtEl>
                                          <p:spTgt spid="6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7" dur="200" fill="hold"/>
                                        <p:tgtEl>
                                          <p:spTgt spid="6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8" fill="hold">
                            <p:stCondLst>
                              <p:cond delay="37900"/>
                            </p:stCondLst>
                            <p:childTnLst>
                              <p:par>
                                <p:cTn id="249" presetID="23" presetClass="entr" presetSubtype="16" fill="hold" grpId="33" nodeType="afterEffect">
                                  <p:stCondLst>
                                    <p:cond delay="150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50" fill="hold"/>
                                        <p:tgtEl>
                                          <p:spTgt spid="67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1" dur="200" fill="hold"/>
                                        <p:tgtEl>
                                          <p:spTgt spid="676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2" dur="200" fill="hold"/>
                                        <p:tgtEl>
                                          <p:spTgt spid="676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3" presetID="23" presetClass="entr" presetSubtype="16" fill="hold" grpId="33" nodeType="withEffect">
                                  <p:stCondLst>
                                    <p:cond delay="150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54" fill="hold"/>
                                        <p:tgtEl>
                                          <p:spTgt spid="6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5" dur="200" fill="hold"/>
                                        <p:tgtEl>
                                          <p:spTgt spid="6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6" dur="200" fill="hold"/>
                                        <p:tgtEl>
                                          <p:spTgt spid="6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7" fill="hold">
                            <p:stCondLst>
                              <p:cond delay="39600"/>
                            </p:stCondLst>
                            <p:childTnLst>
                              <p:par>
                                <p:cTn id="258" presetID="23" presetClass="entr" presetSubtype="16" fill="hold" grpId="34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59" fill="hold"/>
                                        <p:tgtEl>
                                          <p:spTgt spid="6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0" dur="200" fill="hold"/>
                                        <p:tgtEl>
                                          <p:spTgt spid="6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1" dur="200" fill="hold"/>
                                        <p:tgtEl>
                                          <p:spTgt spid="6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2" fill="hold">
                            <p:stCondLst>
                              <p:cond delay="39800"/>
                            </p:stCondLst>
                            <p:childTnLst>
                              <p:par>
                                <p:cTn id="263" presetID="23" presetClass="entr" presetSubtype="16" fill="hold" grpId="35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64" fill="hold"/>
                                        <p:tgtEl>
                                          <p:spTgt spid="7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5" dur="200" fill="hold"/>
                                        <p:tgtEl>
                                          <p:spTgt spid="7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6" dur="200" fill="hold"/>
                                        <p:tgtEl>
                                          <p:spTgt spid="7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7" fill="hold">
                            <p:stCondLst>
                              <p:cond delay="40000"/>
                            </p:stCondLst>
                            <p:childTnLst>
                              <p:par>
                                <p:cTn id="268" presetID="23" presetClass="entr" presetSubtype="16" fill="hold" grpId="36" nodeType="afterEffect">
                                  <p:stCondLst>
                                    <p:cond delay="150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69" fill="hold"/>
                                        <p:tgtEl>
                                          <p:spTgt spid="67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0" dur="200" fill="hold"/>
                                        <p:tgtEl>
                                          <p:spTgt spid="678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1" dur="200" fill="hold"/>
                                        <p:tgtEl>
                                          <p:spTgt spid="678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2" presetID="23" presetClass="entr" presetSubtype="16" fill="hold" grpId="36" nodeType="withEffect">
                                  <p:stCondLst>
                                    <p:cond delay="150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73" fill="hold"/>
                                        <p:tgtEl>
                                          <p:spTgt spid="6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4" dur="200" fill="hold"/>
                                        <p:tgtEl>
                                          <p:spTgt spid="6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5" dur="200" fill="hold"/>
                                        <p:tgtEl>
                                          <p:spTgt spid="6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6" fill="hold">
                            <p:stCondLst>
                              <p:cond delay="41700"/>
                            </p:stCondLst>
                            <p:childTnLst>
                              <p:par>
                                <p:cTn id="277" presetID="23" presetClass="entr" presetSubtype="16" fill="hold" grpId="37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78" fill="hold"/>
                                        <p:tgtEl>
                                          <p:spTgt spid="7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9" dur="200" fill="hold"/>
                                        <p:tgtEl>
                                          <p:spTgt spid="7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0" dur="200" fill="hold"/>
                                        <p:tgtEl>
                                          <p:spTgt spid="7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1" fill="hold">
                            <p:stCondLst>
                              <p:cond delay="41900"/>
                            </p:stCondLst>
                            <p:childTnLst>
                              <p:par>
                                <p:cTn id="282" presetID="23" presetClass="entr" presetSubtype="16" fill="hold" grpId="38" nodeType="afterEffect">
                                  <p:stCondLst>
                                    <p:cond delay="150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83" fill="hold"/>
                                        <p:tgtEl>
                                          <p:spTgt spid="67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4" dur="200" fill="hold"/>
                                        <p:tgtEl>
                                          <p:spTgt spid="677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5" dur="200" fill="hold"/>
                                        <p:tgtEl>
                                          <p:spTgt spid="677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6" presetID="23" presetClass="entr" presetSubtype="16" fill="hold" grpId="38" nodeType="withEffect">
                                  <p:stCondLst>
                                    <p:cond delay="150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87" fill="hold"/>
                                        <p:tgtEl>
                                          <p:spTgt spid="6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8" dur="200" fill="hold"/>
                                        <p:tgtEl>
                                          <p:spTgt spid="6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9" dur="200" fill="hold"/>
                                        <p:tgtEl>
                                          <p:spTgt spid="6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0" fill="hold">
                            <p:stCondLst>
                              <p:cond delay="43600"/>
                            </p:stCondLst>
                            <p:childTnLst>
                              <p:par>
                                <p:cTn id="291" presetID="23" presetClass="entr" presetSubtype="16" fill="hold" grpId="39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92" fill="hold"/>
                                        <p:tgtEl>
                                          <p:spTgt spid="7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3" dur="200" fill="hold"/>
                                        <p:tgtEl>
                                          <p:spTgt spid="7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4" dur="200" fill="hold"/>
                                        <p:tgtEl>
                                          <p:spTgt spid="7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5" fill="hold">
                            <p:stCondLst>
                              <p:cond delay="43800"/>
                            </p:stCondLst>
                            <p:childTnLst>
                              <p:par>
                                <p:cTn id="296" presetID="23" presetClass="entr" presetSubtype="16" fill="hold" grpId="40" nodeType="afterEffect">
                                  <p:stCondLst>
                                    <p:cond delay="150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97" fill="hold"/>
                                        <p:tgtEl>
                                          <p:spTgt spid="68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8" dur="200" fill="hold"/>
                                        <p:tgtEl>
                                          <p:spTgt spid="680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9" dur="200" fill="hold"/>
                                        <p:tgtEl>
                                          <p:spTgt spid="680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0" presetID="23" presetClass="entr" presetSubtype="16" fill="hold" grpId="40" nodeType="withEffect">
                                  <p:stCondLst>
                                    <p:cond delay="150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01" fill="hold"/>
                                        <p:tgtEl>
                                          <p:spTgt spid="6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2" dur="200" fill="hold"/>
                                        <p:tgtEl>
                                          <p:spTgt spid="6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3" dur="200" fill="hold"/>
                                        <p:tgtEl>
                                          <p:spTgt spid="6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4" fill="hold">
                            <p:stCondLst>
                              <p:cond delay="45500"/>
                            </p:stCondLst>
                            <p:childTnLst>
                              <p:par>
                                <p:cTn id="305" presetID="23" presetClass="entr" presetSubtype="16" fill="hold" grpId="41" nodeType="afterEffect">
                                  <p:stCondLst>
                                    <p:cond delay="150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06" fill="hold"/>
                                        <p:tgtEl>
                                          <p:spTgt spid="67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7" dur="200" fill="hold"/>
                                        <p:tgtEl>
                                          <p:spTgt spid="679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8" dur="200" fill="hold"/>
                                        <p:tgtEl>
                                          <p:spTgt spid="679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9" presetID="23" presetClass="entr" presetSubtype="16" fill="hold" grpId="41" nodeType="withEffect">
                                  <p:stCondLst>
                                    <p:cond delay="150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10" fill="hold"/>
                                        <p:tgtEl>
                                          <p:spTgt spid="6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1" dur="200" fill="hold"/>
                                        <p:tgtEl>
                                          <p:spTgt spid="6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2" dur="200" fill="hold"/>
                                        <p:tgtEl>
                                          <p:spTgt spid="6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3" fill="hold">
                            <p:stCondLst>
                              <p:cond delay="47200"/>
                            </p:stCondLst>
                            <p:childTnLst>
                              <p:par>
                                <p:cTn id="314" presetID="23" presetClass="entr" presetSubtype="16" fill="hold" grpId="42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15" fill="hold"/>
                                        <p:tgtEl>
                                          <p:spTgt spid="7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6" dur="200" fill="hold"/>
                                        <p:tgtEl>
                                          <p:spTgt spid="7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7" dur="200" fill="hold"/>
                                        <p:tgtEl>
                                          <p:spTgt spid="7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8" fill="hold">
                            <p:stCondLst>
                              <p:cond delay="47400"/>
                            </p:stCondLst>
                            <p:childTnLst>
                              <p:par>
                                <p:cTn id="319" presetID="23" presetClass="entr" presetSubtype="16" fill="hold" grpId="43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20" fill="hold"/>
                                        <p:tgtEl>
                                          <p:spTgt spid="7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1" dur="200" fill="hold"/>
                                        <p:tgtEl>
                                          <p:spTgt spid="7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2" dur="200" fill="hold"/>
                                        <p:tgtEl>
                                          <p:spTgt spid="7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3" fill="hold">
                      <p:stCondLst>
                        <p:cond delay="indefinite"/>
                      </p:stCondLst>
                      <p:childTnLst>
                        <p:par>
                          <p:cTn id="324" fill="hold">
                            <p:stCondLst>
                              <p:cond delay="0"/>
                            </p:stCondLst>
                            <p:childTnLst>
                              <p:par>
                                <p:cTn id="325" presetID="10" presetClass="entr" fill="hold" grpId="44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26" fill="hold"/>
                                        <p:tgtEl>
                                          <p:spTgt spid="6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7" dur="1000"/>
                                        <p:tgtEl>
                                          <p:spTgt spid="6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4" grpId="44" animBg="1" advAuto="0"/>
      <p:bldP spid="655" grpId="1" build="p" bldLvl="5" animBg="1" advAuto="0"/>
      <p:bldP spid="656" grpId="2" build="p" bldLvl="5" animBg="1" advAuto="0"/>
      <p:bldP spid="657" grpId="3" build="p" bldLvl="5" animBg="1" advAuto="0"/>
      <p:bldP spid="658" grpId="4" build="p" bldLvl="5" animBg="1" advAuto="0"/>
      <p:bldP spid="659" grpId="6" build="p" bldLvl="5" animBg="1" advAuto="0"/>
      <p:bldP spid="660" grpId="12" build="p" bldLvl="5" animBg="1" advAuto="0"/>
      <p:bldP spid="661" grpId="8" build="p" bldLvl="5" animBg="1" advAuto="0"/>
      <p:bldP spid="662" grpId="7" build="p" bldLvl="5" animBg="1" advAuto="0"/>
      <p:bldP spid="663" grpId="14" build="p" bldLvl="5" animBg="1" advAuto="0"/>
      <p:bldP spid="664" grpId="17" build="p" bldLvl="5" animBg="1" advAuto="0"/>
      <p:bldP spid="665" grpId="18" build="p" bldLvl="5" animBg="1" advAuto="0"/>
      <p:bldP spid="666" grpId="20" build="p" bldLvl="5" animBg="1" advAuto="0"/>
      <p:bldP spid="667" grpId="24" build="p" bldLvl="5" animBg="1" advAuto="0"/>
      <p:bldP spid="668" grpId="26" build="p" bldLvl="5" animBg="1" advAuto="0"/>
      <p:bldP spid="669" grpId="25" build="p" bldLvl="5" animBg="1" advAuto="0"/>
      <p:bldP spid="670" grpId="27" build="p" bldLvl="5" animBg="1" advAuto="0"/>
      <p:bldP spid="671" grpId="28" build="p" bldLvl="5" animBg="1" advAuto="0"/>
      <p:bldP spid="672" grpId="29" build="p" bldLvl="5" animBg="1" advAuto="0"/>
      <p:bldP spid="673" grpId="30" build="p" bldLvl="5" animBg="1" advAuto="0"/>
      <p:bldP spid="674" grpId="31" build="p" bldLvl="5" animBg="1" advAuto="0"/>
      <p:bldP spid="675" grpId="32" build="p" bldLvl="5" animBg="1" advAuto="0"/>
      <p:bldP spid="676" grpId="33" build="p" bldLvl="5" animBg="1" advAuto="0"/>
      <p:bldP spid="677" grpId="38" build="p" bldLvl="5" animBg="1" advAuto="0"/>
      <p:bldP spid="678" grpId="36" build="p" bldLvl="5" animBg="1" advAuto="0"/>
      <p:bldP spid="679" grpId="41" build="p" bldLvl="5" animBg="1" advAuto="0"/>
      <p:bldP spid="680" grpId="40" build="p" bldLvl="5" animBg="1" advAuto="0"/>
      <p:bldP spid="698" grpId="16" animBg="1" advAuto="0"/>
      <p:bldP spid="699" grpId="34" animBg="1" advAuto="0"/>
      <p:bldP spid="700" grpId="37" animBg="1" advAuto="0"/>
      <p:bldP spid="701" grpId="13" animBg="1" advAuto="0"/>
      <p:bldP spid="702" grpId="5" animBg="1" advAuto="0"/>
      <p:bldP spid="703" grpId="10" animBg="1" advAuto="0"/>
      <p:bldP spid="704" grpId="42" animBg="1" advAuto="0"/>
      <p:bldP spid="705" grpId="21" animBg="1" advAuto="0"/>
      <p:bldP spid="706" grpId="19" animBg="1" advAuto="0"/>
      <p:bldP spid="707" grpId="9" animBg="1" advAuto="0"/>
      <p:bldP spid="708" grpId="23" animBg="1" advAuto="0"/>
      <p:bldP spid="709" grpId="11" animBg="1" advAuto="0"/>
      <p:bldP spid="710" grpId="22" animBg="1" advAuto="0"/>
      <p:bldP spid="711" grpId="43" animBg="1" advAuto="0"/>
      <p:bldP spid="712" grpId="39" animBg="1" advAuto="0"/>
      <p:bldP spid="713" grpId="15" animBg="1" advAuto="0"/>
      <p:bldP spid="714" grpId="35" animBg="1" advAuto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" name="Rectangle"/>
          <p:cNvSpPr/>
          <p:nvPr/>
        </p:nvSpPr>
        <p:spPr>
          <a:xfrm>
            <a:off x="1391099" y="354974"/>
            <a:ext cx="6361802" cy="758101"/>
          </a:xfrm>
          <a:prstGeom prst="rect">
            <a:avLst/>
          </a:prstGeom>
          <a:ln w="28575">
            <a:solidFill>
              <a:srgbClr val="FFE599"/>
            </a:solidFill>
          </a:ln>
          <a:effectLst>
            <a:outerShdw blurRad="406400" dist="19050" dir="5400000" rotWithShape="0">
              <a:srgbClr val="000000">
                <a:alpha val="50000"/>
              </a:srgbClr>
            </a:outerShdw>
          </a:effectLst>
        </p:spPr>
        <p:txBody>
          <a:bodyPr lIns="0" tIns="0" rIns="0" bIns="0" anchor="ctr"/>
          <a:lstStyle/>
          <a:p>
            <a:pPr algn="ctr">
              <a:defRPr sz="2000">
                <a:solidFill>
                  <a:srgbClr val="FFFFFF"/>
                </a:solidFill>
                <a:latin typeface="Nunito Sans Bold"/>
                <a:ea typeface="Nunito Sans Bold"/>
                <a:cs typeface="Nunito Sans Bold"/>
                <a:sym typeface="Nunito Sans Bold"/>
              </a:defRPr>
            </a:pPr>
            <a:endParaRPr/>
          </a:p>
        </p:txBody>
      </p:sp>
      <p:sp>
        <p:nvSpPr>
          <p:cNvPr id="717" name="Google Shape;311;p31"/>
          <p:cNvSpPr txBox="1"/>
          <p:nvPr/>
        </p:nvSpPr>
        <p:spPr>
          <a:xfrm>
            <a:off x="1391099" y="4032425"/>
            <a:ext cx="6361802" cy="589251"/>
          </a:xfrm>
          <a:prstGeom prst="rect">
            <a:avLst/>
          </a:prstGeom>
          <a:ln w="12700">
            <a:miter lim="400000"/>
          </a:ln>
          <a:effectLst>
            <a:outerShdw blurRad="406400" dist="19050" dir="54000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91424" tIns="91424" rIns="91424" bIns="91424" anchor="ctr">
            <a:spAutoFit/>
          </a:bodyPr>
          <a:lstStyle>
            <a:lvl1pPr algn="ctr">
              <a:defRPr sz="2400">
                <a:solidFill>
                  <a:srgbClr val="1FAAAD"/>
                </a:solidFill>
                <a:latin typeface="Nunito Sans Bold"/>
                <a:ea typeface="Nunito Sans Bold"/>
                <a:cs typeface="Nunito Sans Bold"/>
                <a:sym typeface="Nunito Sans Bold"/>
              </a:defRPr>
            </a:lvl1pPr>
          </a:lstStyle>
          <a:p>
            <a:r>
              <a:t>EUROPEAN COUNTRIES</a:t>
            </a:r>
          </a:p>
        </p:txBody>
      </p:sp>
      <p:sp>
        <p:nvSpPr>
          <p:cNvPr id="718" name="Z"/>
          <p:cNvSpPr txBox="1"/>
          <p:nvPr/>
        </p:nvSpPr>
        <p:spPr>
          <a:xfrm>
            <a:off x="1479296" y="562574"/>
            <a:ext cx="165609" cy="3429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0" tIns="0" rIns="0" bIns="0">
            <a:spAutoFit/>
          </a:bodyPr>
          <a:lstStyle>
            <a:lvl1pPr algn="ctr">
              <a:defRPr sz="2000">
                <a:solidFill>
                  <a:srgbClr val="FFFFFF"/>
                </a:solidFill>
                <a:latin typeface="Nunito Sans Bold"/>
                <a:ea typeface="Nunito Sans Bold"/>
                <a:cs typeface="Nunito Sans Bold"/>
                <a:sym typeface="Nunito Sans Bold"/>
              </a:defRPr>
            </a:lvl1pPr>
          </a:lstStyle>
          <a:p>
            <a:r>
              <a:t>Z</a:t>
            </a:r>
          </a:p>
        </p:txBody>
      </p:sp>
      <p:sp>
        <p:nvSpPr>
          <p:cNvPr id="719" name="Y"/>
          <p:cNvSpPr txBox="1"/>
          <p:nvPr/>
        </p:nvSpPr>
        <p:spPr>
          <a:xfrm>
            <a:off x="1734517" y="562574"/>
            <a:ext cx="170943" cy="3429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0" tIns="0" rIns="0" bIns="0">
            <a:spAutoFit/>
          </a:bodyPr>
          <a:lstStyle>
            <a:lvl1pPr algn="ctr">
              <a:defRPr sz="2000">
                <a:solidFill>
                  <a:srgbClr val="FFFFFF"/>
                </a:solidFill>
                <a:latin typeface="Nunito Sans Bold"/>
                <a:ea typeface="Nunito Sans Bold"/>
                <a:cs typeface="Nunito Sans Bold"/>
                <a:sym typeface="Nunito Sans Bold"/>
              </a:defRPr>
            </a:lvl1pPr>
          </a:lstStyle>
          <a:p>
            <a:r>
              <a:t>Y</a:t>
            </a:r>
          </a:p>
        </p:txBody>
      </p:sp>
      <p:sp>
        <p:nvSpPr>
          <p:cNvPr id="720" name="X"/>
          <p:cNvSpPr txBox="1"/>
          <p:nvPr/>
        </p:nvSpPr>
        <p:spPr>
          <a:xfrm>
            <a:off x="2009910" y="562574"/>
            <a:ext cx="165609" cy="3429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>
            <a:lvl1pPr algn="ctr">
              <a:defRPr sz="2000">
                <a:solidFill>
                  <a:srgbClr val="FFFFFF"/>
                </a:solidFill>
                <a:latin typeface="Nunito Sans Bold"/>
                <a:ea typeface="Nunito Sans Bold"/>
                <a:cs typeface="Nunito Sans Bold"/>
                <a:sym typeface="Nunito Sans Bold"/>
              </a:defRPr>
            </a:lvl1pPr>
          </a:lstStyle>
          <a:p>
            <a:r>
              <a:t>X</a:t>
            </a:r>
          </a:p>
        </p:txBody>
      </p:sp>
      <p:sp>
        <p:nvSpPr>
          <p:cNvPr id="721" name="W"/>
          <p:cNvSpPr txBox="1"/>
          <p:nvPr/>
        </p:nvSpPr>
        <p:spPr>
          <a:xfrm>
            <a:off x="2254568" y="562574"/>
            <a:ext cx="294641" cy="3429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0" tIns="0" rIns="0" bIns="0">
            <a:spAutoFit/>
          </a:bodyPr>
          <a:lstStyle>
            <a:lvl1pPr algn="ctr">
              <a:defRPr sz="2000">
                <a:solidFill>
                  <a:srgbClr val="FFFFFF"/>
                </a:solidFill>
                <a:latin typeface="Nunito Sans Bold"/>
                <a:ea typeface="Nunito Sans Bold"/>
                <a:cs typeface="Nunito Sans Bold"/>
                <a:sym typeface="Nunito Sans Bold"/>
              </a:defRPr>
            </a:lvl1pPr>
          </a:lstStyle>
          <a:p>
            <a:r>
              <a:t>W</a:t>
            </a:r>
          </a:p>
        </p:txBody>
      </p:sp>
      <p:sp>
        <p:nvSpPr>
          <p:cNvPr id="722" name="V"/>
          <p:cNvSpPr txBox="1"/>
          <p:nvPr/>
        </p:nvSpPr>
        <p:spPr>
          <a:xfrm>
            <a:off x="2615558" y="562574"/>
            <a:ext cx="194057" cy="3429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0" tIns="0" rIns="0" bIns="0">
            <a:spAutoFit/>
          </a:bodyPr>
          <a:lstStyle>
            <a:lvl1pPr algn="ctr">
              <a:defRPr sz="2000">
                <a:solidFill>
                  <a:srgbClr val="FFFFFF"/>
                </a:solidFill>
                <a:latin typeface="Nunito Sans Bold"/>
                <a:ea typeface="Nunito Sans Bold"/>
                <a:cs typeface="Nunito Sans Bold"/>
                <a:sym typeface="Nunito Sans Bold"/>
              </a:defRPr>
            </a:lvl1pPr>
          </a:lstStyle>
          <a:p>
            <a:r>
              <a:t>V</a:t>
            </a:r>
          </a:p>
        </p:txBody>
      </p:sp>
      <p:sp>
        <p:nvSpPr>
          <p:cNvPr id="723" name="S"/>
          <p:cNvSpPr txBox="1"/>
          <p:nvPr/>
        </p:nvSpPr>
        <p:spPr>
          <a:xfrm>
            <a:off x="3383062" y="562574"/>
            <a:ext cx="174753" cy="3429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0" tIns="0" rIns="0" bIns="0">
            <a:spAutoFit/>
          </a:bodyPr>
          <a:lstStyle>
            <a:lvl1pPr algn="ctr">
              <a:defRPr sz="2000">
                <a:solidFill>
                  <a:srgbClr val="FFFFFF"/>
                </a:solidFill>
                <a:latin typeface="Nunito Sans Bold"/>
                <a:ea typeface="Nunito Sans Bold"/>
                <a:cs typeface="Nunito Sans Bold"/>
                <a:sym typeface="Nunito Sans Bold"/>
              </a:defRPr>
            </a:lvl1pPr>
          </a:lstStyle>
          <a:p>
            <a:r>
              <a:t>S</a:t>
            </a:r>
          </a:p>
        </p:txBody>
      </p:sp>
      <p:sp>
        <p:nvSpPr>
          <p:cNvPr id="724" name="T"/>
          <p:cNvSpPr txBox="1"/>
          <p:nvPr/>
        </p:nvSpPr>
        <p:spPr>
          <a:xfrm>
            <a:off x="3148309" y="562574"/>
            <a:ext cx="168403" cy="3429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0" tIns="0" rIns="0" bIns="0">
            <a:spAutoFit/>
          </a:bodyPr>
          <a:lstStyle>
            <a:lvl1pPr algn="ctr">
              <a:defRPr sz="2000">
                <a:solidFill>
                  <a:srgbClr val="FFFFFF"/>
                </a:solidFill>
                <a:latin typeface="Nunito Sans Bold"/>
                <a:ea typeface="Nunito Sans Bold"/>
                <a:cs typeface="Nunito Sans Bold"/>
                <a:sym typeface="Nunito Sans Bold"/>
              </a:defRPr>
            </a:lvl1pPr>
          </a:lstStyle>
          <a:p>
            <a:r>
              <a:t>T</a:t>
            </a:r>
          </a:p>
        </p:txBody>
      </p:sp>
      <p:sp>
        <p:nvSpPr>
          <p:cNvPr id="725" name="U"/>
          <p:cNvSpPr txBox="1"/>
          <p:nvPr/>
        </p:nvSpPr>
        <p:spPr>
          <a:xfrm>
            <a:off x="2888665" y="562574"/>
            <a:ext cx="198883" cy="3429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0" tIns="0" rIns="0" bIns="0">
            <a:spAutoFit/>
          </a:bodyPr>
          <a:lstStyle>
            <a:lvl1pPr algn="ctr">
              <a:defRPr sz="2000">
                <a:solidFill>
                  <a:srgbClr val="FFFFFF"/>
                </a:solidFill>
                <a:latin typeface="Nunito Sans Bold"/>
                <a:ea typeface="Nunito Sans Bold"/>
                <a:cs typeface="Nunito Sans Bold"/>
                <a:sym typeface="Nunito Sans Bold"/>
              </a:defRPr>
            </a:lvl1pPr>
          </a:lstStyle>
          <a:p>
            <a:r>
              <a:t>U</a:t>
            </a:r>
          </a:p>
        </p:txBody>
      </p:sp>
      <p:sp>
        <p:nvSpPr>
          <p:cNvPr id="726" name="R"/>
          <p:cNvSpPr txBox="1"/>
          <p:nvPr/>
        </p:nvSpPr>
        <p:spPr>
          <a:xfrm>
            <a:off x="3618576" y="562574"/>
            <a:ext cx="189231" cy="3429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0" tIns="0" rIns="0" bIns="0">
            <a:spAutoFit/>
          </a:bodyPr>
          <a:lstStyle>
            <a:lvl1pPr algn="ctr">
              <a:defRPr sz="2000">
                <a:solidFill>
                  <a:srgbClr val="FFFFFF"/>
                </a:solidFill>
                <a:latin typeface="Nunito Sans Bold"/>
                <a:ea typeface="Nunito Sans Bold"/>
                <a:cs typeface="Nunito Sans Bold"/>
                <a:sym typeface="Nunito Sans Bold"/>
              </a:defRPr>
            </a:lvl1pPr>
          </a:lstStyle>
          <a:p>
            <a:r>
              <a:t>R</a:t>
            </a:r>
          </a:p>
        </p:txBody>
      </p:sp>
      <p:sp>
        <p:nvSpPr>
          <p:cNvPr id="727" name="Q"/>
          <p:cNvSpPr txBox="1"/>
          <p:nvPr/>
        </p:nvSpPr>
        <p:spPr>
          <a:xfrm>
            <a:off x="3868569" y="562574"/>
            <a:ext cx="210567" cy="3429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0" tIns="0" rIns="0" bIns="0">
            <a:spAutoFit/>
          </a:bodyPr>
          <a:lstStyle>
            <a:lvl1pPr algn="ctr">
              <a:defRPr sz="2000">
                <a:solidFill>
                  <a:srgbClr val="FFFFFF"/>
                </a:solidFill>
                <a:latin typeface="Nunito Sans Bold"/>
                <a:ea typeface="Nunito Sans Bold"/>
                <a:cs typeface="Nunito Sans Bold"/>
                <a:sym typeface="Nunito Sans Bold"/>
              </a:defRPr>
            </a:lvl1pPr>
          </a:lstStyle>
          <a:p>
            <a:r>
              <a:t>Q</a:t>
            </a:r>
          </a:p>
        </p:txBody>
      </p:sp>
      <p:sp>
        <p:nvSpPr>
          <p:cNvPr id="728" name="P"/>
          <p:cNvSpPr txBox="1"/>
          <p:nvPr/>
        </p:nvSpPr>
        <p:spPr>
          <a:xfrm>
            <a:off x="4139897" y="562574"/>
            <a:ext cx="180341" cy="3429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0" tIns="0" rIns="0" bIns="0">
            <a:spAutoFit/>
          </a:bodyPr>
          <a:lstStyle>
            <a:lvl1pPr algn="ctr">
              <a:defRPr sz="2000">
                <a:solidFill>
                  <a:srgbClr val="FFFFFF"/>
                </a:solidFill>
                <a:latin typeface="Nunito Sans Bold"/>
                <a:ea typeface="Nunito Sans Bold"/>
                <a:cs typeface="Nunito Sans Bold"/>
                <a:sym typeface="Nunito Sans Bold"/>
              </a:defRPr>
            </a:lvl1pPr>
          </a:lstStyle>
          <a:p>
            <a:r>
              <a:t>P</a:t>
            </a:r>
          </a:p>
        </p:txBody>
      </p:sp>
      <p:sp>
        <p:nvSpPr>
          <p:cNvPr id="729" name="O"/>
          <p:cNvSpPr txBox="1"/>
          <p:nvPr/>
        </p:nvSpPr>
        <p:spPr>
          <a:xfrm>
            <a:off x="4380999" y="562574"/>
            <a:ext cx="210567" cy="3429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0" tIns="0" rIns="0" bIns="0">
            <a:spAutoFit/>
          </a:bodyPr>
          <a:lstStyle>
            <a:lvl1pPr algn="ctr">
              <a:defRPr sz="2000">
                <a:solidFill>
                  <a:srgbClr val="FFFFFF"/>
                </a:solidFill>
                <a:latin typeface="Nunito Sans Bold"/>
                <a:ea typeface="Nunito Sans Bold"/>
                <a:cs typeface="Nunito Sans Bold"/>
                <a:sym typeface="Nunito Sans Bold"/>
              </a:defRPr>
            </a:lvl1pPr>
          </a:lstStyle>
          <a:p>
            <a:r>
              <a:t>O</a:t>
            </a:r>
          </a:p>
        </p:txBody>
      </p:sp>
      <p:sp>
        <p:nvSpPr>
          <p:cNvPr id="730" name="N"/>
          <p:cNvSpPr txBox="1"/>
          <p:nvPr/>
        </p:nvSpPr>
        <p:spPr>
          <a:xfrm>
            <a:off x="4652328" y="562574"/>
            <a:ext cx="202439" cy="3429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0" tIns="0" rIns="0" bIns="0">
            <a:spAutoFit/>
          </a:bodyPr>
          <a:lstStyle>
            <a:lvl1pPr algn="ctr">
              <a:defRPr sz="2000">
                <a:solidFill>
                  <a:srgbClr val="FFFFFF"/>
                </a:solidFill>
                <a:latin typeface="Nunito Sans Bold"/>
                <a:ea typeface="Nunito Sans Bold"/>
                <a:cs typeface="Nunito Sans Bold"/>
                <a:sym typeface="Nunito Sans Bold"/>
              </a:defRPr>
            </a:lvl1pPr>
          </a:lstStyle>
          <a:p>
            <a:r>
              <a:t>N</a:t>
            </a:r>
          </a:p>
        </p:txBody>
      </p:sp>
      <p:sp>
        <p:nvSpPr>
          <p:cNvPr id="731" name="L"/>
          <p:cNvSpPr txBox="1"/>
          <p:nvPr/>
        </p:nvSpPr>
        <p:spPr>
          <a:xfrm>
            <a:off x="5158673" y="562574"/>
            <a:ext cx="153671" cy="3429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0" tIns="0" rIns="0" bIns="0">
            <a:spAutoFit/>
          </a:bodyPr>
          <a:lstStyle>
            <a:lvl1pPr algn="ctr">
              <a:defRPr sz="2000">
                <a:solidFill>
                  <a:srgbClr val="FFFFFF"/>
                </a:solidFill>
                <a:latin typeface="Nunito Sans Bold"/>
                <a:ea typeface="Nunito Sans Bold"/>
                <a:cs typeface="Nunito Sans Bold"/>
                <a:sym typeface="Nunito Sans Bold"/>
              </a:defRPr>
            </a:lvl1pPr>
          </a:lstStyle>
          <a:p>
            <a:r>
              <a:t>L</a:t>
            </a:r>
          </a:p>
        </p:txBody>
      </p:sp>
      <p:sp>
        <p:nvSpPr>
          <p:cNvPr id="732" name="M"/>
          <p:cNvSpPr txBox="1"/>
          <p:nvPr/>
        </p:nvSpPr>
        <p:spPr>
          <a:xfrm>
            <a:off x="4893430" y="562574"/>
            <a:ext cx="226315" cy="3429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0" tIns="0" rIns="0" bIns="0">
            <a:spAutoFit/>
          </a:bodyPr>
          <a:lstStyle>
            <a:lvl1pPr algn="ctr">
              <a:defRPr sz="2000">
                <a:solidFill>
                  <a:srgbClr val="FFFFFF"/>
                </a:solidFill>
                <a:latin typeface="Nunito Sans Bold"/>
                <a:ea typeface="Nunito Sans Bold"/>
                <a:cs typeface="Nunito Sans Bold"/>
                <a:sym typeface="Nunito Sans Bold"/>
              </a:defRPr>
            </a:lvl1pPr>
          </a:lstStyle>
          <a:p>
            <a:r>
              <a:t>M</a:t>
            </a:r>
          </a:p>
        </p:txBody>
      </p:sp>
      <p:sp>
        <p:nvSpPr>
          <p:cNvPr id="733" name="K"/>
          <p:cNvSpPr txBox="1"/>
          <p:nvPr/>
        </p:nvSpPr>
        <p:spPr>
          <a:xfrm>
            <a:off x="5351007" y="562574"/>
            <a:ext cx="180341" cy="3429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0" tIns="0" rIns="0" bIns="0">
            <a:spAutoFit/>
          </a:bodyPr>
          <a:lstStyle>
            <a:lvl1pPr algn="ctr">
              <a:defRPr sz="2000">
                <a:solidFill>
                  <a:srgbClr val="FFFFFF"/>
                </a:solidFill>
                <a:latin typeface="Nunito Sans Bold"/>
                <a:ea typeface="Nunito Sans Bold"/>
                <a:cs typeface="Nunito Sans Bold"/>
                <a:sym typeface="Nunito Sans Bold"/>
              </a:defRPr>
            </a:lvl1pPr>
          </a:lstStyle>
          <a:p>
            <a:r>
              <a:t>K</a:t>
            </a:r>
          </a:p>
        </p:txBody>
      </p:sp>
      <p:sp>
        <p:nvSpPr>
          <p:cNvPr id="734" name="J"/>
          <p:cNvSpPr txBox="1"/>
          <p:nvPr/>
        </p:nvSpPr>
        <p:spPr>
          <a:xfrm>
            <a:off x="5570012" y="562574"/>
            <a:ext cx="127001" cy="3429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0" tIns="0" rIns="0" bIns="0">
            <a:spAutoFit/>
          </a:bodyPr>
          <a:lstStyle>
            <a:lvl1pPr algn="ctr">
              <a:defRPr sz="2000">
                <a:solidFill>
                  <a:srgbClr val="FFFFFF"/>
                </a:solidFill>
                <a:latin typeface="Nunito Sans Bold"/>
                <a:ea typeface="Nunito Sans Bold"/>
                <a:cs typeface="Nunito Sans Bold"/>
                <a:sym typeface="Nunito Sans Bold"/>
              </a:defRPr>
            </a:lvl1pPr>
          </a:lstStyle>
          <a:p>
            <a:r>
              <a:t>J</a:t>
            </a:r>
          </a:p>
        </p:txBody>
      </p:sp>
      <p:sp>
        <p:nvSpPr>
          <p:cNvPr id="735" name="I"/>
          <p:cNvSpPr txBox="1"/>
          <p:nvPr/>
        </p:nvSpPr>
        <p:spPr>
          <a:xfrm>
            <a:off x="5718602" y="562574"/>
            <a:ext cx="127001" cy="3429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0" tIns="0" rIns="0" bIns="0">
            <a:spAutoFit/>
          </a:bodyPr>
          <a:lstStyle>
            <a:lvl1pPr algn="ctr">
              <a:defRPr sz="2000">
                <a:solidFill>
                  <a:srgbClr val="FFFFFF"/>
                </a:solidFill>
                <a:latin typeface="Nunito Sans Bold"/>
                <a:ea typeface="Nunito Sans Bold"/>
                <a:cs typeface="Nunito Sans Bold"/>
                <a:sym typeface="Nunito Sans Bold"/>
              </a:defRPr>
            </a:lvl1pPr>
          </a:lstStyle>
          <a:p>
            <a:r>
              <a:t>I</a:t>
            </a:r>
          </a:p>
        </p:txBody>
      </p:sp>
      <p:sp>
        <p:nvSpPr>
          <p:cNvPr id="736" name="H"/>
          <p:cNvSpPr txBox="1"/>
          <p:nvPr/>
        </p:nvSpPr>
        <p:spPr>
          <a:xfrm>
            <a:off x="5873852" y="562574"/>
            <a:ext cx="207265" cy="3429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0" tIns="0" rIns="0" bIns="0">
            <a:spAutoFit/>
          </a:bodyPr>
          <a:lstStyle>
            <a:lvl1pPr algn="ctr">
              <a:defRPr sz="2000">
                <a:solidFill>
                  <a:srgbClr val="FFFFFF"/>
                </a:solidFill>
                <a:latin typeface="Nunito Sans Bold"/>
                <a:ea typeface="Nunito Sans Bold"/>
                <a:cs typeface="Nunito Sans Bold"/>
                <a:sym typeface="Nunito Sans Bold"/>
              </a:defRPr>
            </a:lvl1pPr>
          </a:lstStyle>
          <a:p>
            <a:r>
              <a:t>H</a:t>
            </a:r>
          </a:p>
        </p:txBody>
      </p:sp>
      <p:sp>
        <p:nvSpPr>
          <p:cNvPr id="737" name="G"/>
          <p:cNvSpPr txBox="1"/>
          <p:nvPr/>
        </p:nvSpPr>
        <p:spPr>
          <a:xfrm>
            <a:off x="6122067" y="562574"/>
            <a:ext cx="198883" cy="3429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0" tIns="0" rIns="0" bIns="0">
            <a:spAutoFit/>
          </a:bodyPr>
          <a:lstStyle>
            <a:lvl1pPr algn="ctr">
              <a:defRPr sz="2000">
                <a:solidFill>
                  <a:srgbClr val="FFFFFF"/>
                </a:solidFill>
                <a:latin typeface="Nunito Sans Bold"/>
                <a:ea typeface="Nunito Sans Bold"/>
                <a:cs typeface="Nunito Sans Bold"/>
                <a:sym typeface="Nunito Sans Bold"/>
              </a:defRPr>
            </a:lvl1pPr>
          </a:lstStyle>
          <a:p>
            <a:r>
              <a:t>G</a:t>
            </a:r>
          </a:p>
        </p:txBody>
      </p:sp>
      <p:sp>
        <p:nvSpPr>
          <p:cNvPr id="738" name="F"/>
          <p:cNvSpPr txBox="1"/>
          <p:nvPr/>
        </p:nvSpPr>
        <p:spPr>
          <a:xfrm>
            <a:off x="6357205" y="562574"/>
            <a:ext cx="156465" cy="3429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0" tIns="0" rIns="0" bIns="0">
            <a:spAutoFit/>
          </a:bodyPr>
          <a:lstStyle>
            <a:lvl1pPr algn="ctr">
              <a:defRPr sz="2000">
                <a:solidFill>
                  <a:srgbClr val="FFFFFF"/>
                </a:solidFill>
                <a:latin typeface="Nunito Sans Bold"/>
                <a:ea typeface="Nunito Sans Bold"/>
                <a:cs typeface="Nunito Sans Bold"/>
                <a:sym typeface="Nunito Sans Bold"/>
              </a:defRPr>
            </a:lvl1pPr>
          </a:lstStyle>
          <a:p>
            <a:r>
              <a:t>F</a:t>
            </a:r>
          </a:p>
        </p:txBody>
      </p:sp>
      <p:sp>
        <p:nvSpPr>
          <p:cNvPr id="739" name="E"/>
          <p:cNvSpPr txBox="1"/>
          <p:nvPr/>
        </p:nvSpPr>
        <p:spPr>
          <a:xfrm>
            <a:off x="6552334" y="562574"/>
            <a:ext cx="162307" cy="3429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0" tIns="0" rIns="0" bIns="0">
            <a:spAutoFit/>
          </a:bodyPr>
          <a:lstStyle>
            <a:lvl1pPr algn="ctr">
              <a:defRPr sz="2000">
                <a:solidFill>
                  <a:srgbClr val="FFFFFF"/>
                </a:solidFill>
                <a:latin typeface="Nunito Sans Bold"/>
                <a:ea typeface="Nunito Sans Bold"/>
                <a:cs typeface="Nunito Sans Bold"/>
                <a:sym typeface="Nunito Sans Bold"/>
              </a:defRPr>
            </a:lvl1pPr>
          </a:lstStyle>
          <a:p>
            <a:r>
              <a:t>E</a:t>
            </a:r>
          </a:p>
        </p:txBody>
      </p:sp>
      <p:sp>
        <p:nvSpPr>
          <p:cNvPr id="740" name="C"/>
          <p:cNvSpPr txBox="1"/>
          <p:nvPr/>
        </p:nvSpPr>
        <p:spPr>
          <a:xfrm>
            <a:off x="7006030" y="562574"/>
            <a:ext cx="184913" cy="3429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0" tIns="0" rIns="0" bIns="0">
            <a:spAutoFit/>
          </a:bodyPr>
          <a:lstStyle>
            <a:lvl1pPr algn="ctr">
              <a:defRPr sz="2000">
                <a:solidFill>
                  <a:srgbClr val="FFFFFF"/>
                </a:solidFill>
                <a:latin typeface="Nunito Sans Bold"/>
                <a:ea typeface="Nunito Sans Bold"/>
                <a:cs typeface="Nunito Sans Bold"/>
                <a:sym typeface="Nunito Sans Bold"/>
              </a:defRPr>
            </a:lvl1pPr>
          </a:lstStyle>
          <a:p>
            <a:r>
              <a:t>C</a:t>
            </a:r>
          </a:p>
        </p:txBody>
      </p:sp>
      <p:sp>
        <p:nvSpPr>
          <p:cNvPr id="741" name="D"/>
          <p:cNvSpPr txBox="1"/>
          <p:nvPr/>
        </p:nvSpPr>
        <p:spPr>
          <a:xfrm>
            <a:off x="6775501" y="562574"/>
            <a:ext cx="204217" cy="3429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0" tIns="0" rIns="0" bIns="0">
            <a:spAutoFit/>
          </a:bodyPr>
          <a:lstStyle>
            <a:lvl1pPr algn="ctr">
              <a:defRPr sz="2000">
                <a:solidFill>
                  <a:srgbClr val="FFFFFF"/>
                </a:solidFill>
                <a:latin typeface="Nunito Sans Bold"/>
                <a:ea typeface="Nunito Sans Bold"/>
                <a:cs typeface="Nunito Sans Bold"/>
                <a:sym typeface="Nunito Sans Bold"/>
              </a:defRPr>
            </a:lvl1pPr>
          </a:lstStyle>
          <a:p>
            <a:r>
              <a:t>D</a:t>
            </a:r>
          </a:p>
        </p:txBody>
      </p:sp>
      <p:sp>
        <p:nvSpPr>
          <p:cNvPr id="742" name="A"/>
          <p:cNvSpPr txBox="1"/>
          <p:nvPr/>
        </p:nvSpPr>
        <p:spPr>
          <a:xfrm>
            <a:off x="7459670" y="562574"/>
            <a:ext cx="201169" cy="3429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0" tIns="0" rIns="0" bIns="0">
            <a:spAutoFit/>
          </a:bodyPr>
          <a:lstStyle>
            <a:lvl1pPr algn="ctr">
              <a:defRPr sz="2000">
                <a:solidFill>
                  <a:srgbClr val="FFFFFF"/>
                </a:solidFill>
                <a:latin typeface="Nunito Sans Bold"/>
                <a:ea typeface="Nunito Sans Bold"/>
                <a:cs typeface="Nunito Sans Bold"/>
                <a:sym typeface="Nunito Sans Bold"/>
              </a:defRPr>
            </a:lvl1pPr>
          </a:lstStyle>
          <a:p>
            <a:r>
              <a:t>A</a:t>
            </a:r>
          </a:p>
        </p:txBody>
      </p:sp>
      <p:sp>
        <p:nvSpPr>
          <p:cNvPr id="743" name="B"/>
          <p:cNvSpPr txBox="1"/>
          <p:nvPr/>
        </p:nvSpPr>
        <p:spPr>
          <a:xfrm>
            <a:off x="7218567" y="562574"/>
            <a:ext cx="186183" cy="3429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0" tIns="0" rIns="0" bIns="0">
            <a:spAutoFit/>
          </a:bodyPr>
          <a:lstStyle>
            <a:lvl1pPr algn="ctr">
              <a:defRPr sz="2000">
                <a:solidFill>
                  <a:srgbClr val="FFFFFF"/>
                </a:solidFill>
                <a:latin typeface="Nunito Sans Bold"/>
                <a:ea typeface="Nunito Sans Bold"/>
                <a:cs typeface="Nunito Sans Bold"/>
                <a:sym typeface="Nunito Sans Bold"/>
              </a:defRPr>
            </a:lvl1pPr>
          </a:lstStyle>
          <a:p>
            <a:r>
              <a:t>B</a:t>
            </a:r>
          </a:p>
        </p:txBody>
      </p:sp>
      <p:sp>
        <p:nvSpPr>
          <p:cNvPr id="744" name="Square"/>
          <p:cNvSpPr/>
          <p:nvPr/>
        </p:nvSpPr>
        <p:spPr>
          <a:xfrm>
            <a:off x="3938770" y="2427777"/>
            <a:ext cx="508818" cy="508079"/>
          </a:xfrm>
          <a:prstGeom prst="rect">
            <a:avLst/>
          </a:prstGeom>
          <a:ln w="28575">
            <a:solidFill>
              <a:srgbClr val="FFE599"/>
            </a:solidFill>
          </a:ln>
          <a:effectLst>
            <a:outerShdw blurRad="406400" dist="19050" dir="5400000" rotWithShape="0">
              <a:srgbClr val="000000">
                <a:alpha val="50000"/>
              </a:srgbClr>
            </a:outerShdw>
          </a:effectLst>
        </p:spPr>
        <p:txBody>
          <a:bodyPr lIns="0" tIns="0" rIns="0" bIns="0" anchor="ctr"/>
          <a:lstStyle/>
          <a:p>
            <a:pPr algn="ctr">
              <a:defRPr sz="2000">
                <a:solidFill>
                  <a:srgbClr val="FFFFFF"/>
                </a:solidFill>
                <a:latin typeface="Nunito Sans Bold"/>
                <a:ea typeface="Nunito Sans Bold"/>
                <a:cs typeface="Nunito Sans Bold"/>
                <a:sym typeface="Nunito Sans Bold"/>
              </a:defRPr>
            </a:pPr>
            <a:endParaRPr/>
          </a:p>
        </p:txBody>
      </p:sp>
      <p:sp>
        <p:nvSpPr>
          <p:cNvPr id="745" name="Square"/>
          <p:cNvSpPr/>
          <p:nvPr/>
        </p:nvSpPr>
        <p:spPr>
          <a:xfrm>
            <a:off x="4317591" y="3282910"/>
            <a:ext cx="508818" cy="508079"/>
          </a:xfrm>
          <a:prstGeom prst="rect">
            <a:avLst/>
          </a:prstGeom>
          <a:ln w="28575">
            <a:solidFill>
              <a:srgbClr val="FFE599"/>
            </a:solidFill>
          </a:ln>
          <a:effectLst>
            <a:outerShdw blurRad="406400" dist="19050" dir="5400000" rotWithShape="0">
              <a:srgbClr val="000000">
                <a:alpha val="50000"/>
              </a:srgbClr>
            </a:outerShdw>
          </a:effectLst>
        </p:spPr>
        <p:txBody>
          <a:bodyPr lIns="0" tIns="0" rIns="0" bIns="0" anchor="ctr"/>
          <a:lstStyle/>
          <a:p>
            <a:pPr algn="ctr">
              <a:defRPr sz="2000">
                <a:solidFill>
                  <a:srgbClr val="FFFFFF"/>
                </a:solidFill>
                <a:latin typeface="Nunito Sans Bold"/>
                <a:ea typeface="Nunito Sans Bold"/>
                <a:cs typeface="Nunito Sans Bold"/>
                <a:sym typeface="Nunito Sans Bold"/>
              </a:defRPr>
            </a:pPr>
            <a:endParaRPr/>
          </a:p>
        </p:txBody>
      </p:sp>
      <p:sp>
        <p:nvSpPr>
          <p:cNvPr id="746" name="Square"/>
          <p:cNvSpPr/>
          <p:nvPr/>
        </p:nvSpPr>
        <p:spPr>
          <a:xfrm>
            <a:off x="6309836" y="3282910"/>
            <a:ext cx="508819" cy="508079"/>
          </a:xfrm>
          <a:prstGeom prst="rect">
            <a:avLst/>
          </a:prstGeom>
          <a:ln w="28575">
            <a:solidFill>
              <a:srgbClr val="FFE599"/>
            </a:solidFill>
          </a:ln>
          <a:effectLst>
            <a:outerShdw blurRad="406400" dist="19050" dir="5400000" rotWithShape="0">
              <a:srgbClr val="000000">
                <a:alpha val="50000"/>
              </a:srgbClr>
            </a:outerShdw>
          </a:effectLst>
        </p:spPr>
        <p:txBody>
          <a:bodyPr lIns="0" tIns="0" rIns="0" bIns="0" anchor="ctr"/>
          <a:lstStyle/>
          <a:p>
            <a:pPr algn="ctr">
              <a:defRPr sz="2000">
                <a:solidFill>
                  <a:srgbClr val="FFFFFF"/>
                </a:solidFill>
                <a:latin typeface="Nunito Sans Bold"/>
                <a:ea typeface="Nunito Sans Bold"/>
                <a:cs typeface="Nunito Sans Bold"/>
                <a:sym typeface="Nunito Sans Bold"/>
              </a:defRPr>
            </a:pPr>
            <a:endParaRPr/>
          </a:p>
        </p:txBody>
      </p:sp>
      <p:sp>
        <p:nvSpPr>
          <p:cNvPr id="747" name="Square"/>
          <p:cNvSpPr/>
          <p:nvPr/>
        </p:nvSpPr>
        <p:spPr>
          <a:xfrm>
            <a:off x="5647799" y="3282910"/>
            <a:ext cx="508819" cy="508079"/>
          </a:xfrm>
          <a:prstGeom prst="rect">
            <a:avLst/>
          </a:prstGeom>
          <a:ln w="28575">
            <a:solidFill>
              <a:srgbClr val="FFE599"/>
            </a:solidFill>
          </a:ln>
          <a:effectLst>
            <a:outerShdw blurRad="406400" dist="19050" dir="5400000" rotWithShape="0">
              <a:srgbClr val="000000">
                <a:alpha val="50000"/>
              </a:srgbClr>
            </a:outerShdw>
          </a:effectLst>
        </p:spPr>
        <p:txBody>
          <a:bodyPr lIns="0" tIns="0" rIns="0" bIns="0" anchor="ctr"/>
          <a:lstStyle/>
          <a:p>
            <a:pPr algn="ctr">
              <a:defRPr sz="2000">
                <a:solidFill>
                  <a:srgbClr val="FFFFFF"/>
                </a:solidFill>
                <a:latin typeface="Nunito Sans Bold"/>
                <a:ea typeface="Nunito Sans Bold"/>
                <a:cs typeface="Nunito Sans Bold"/>
                <a:sym typeface="Nunito Sans Bold"/>
              </a:defRPr>
            </a:pPr>
            <a:endParaRPr/>
          </a:p>
        </p:txBody>
      </p:sp>
      <p:sp>
        <p:nvSpPr>
          <p:cNvPr id="748" name="Square"/>
          <p:cNvSpPr/>
          <p:nvPr/>
        </p:nvSpPr>
        <p:spPr>
          <a:xfrm>
            <a:off x="4985470" y="3282910"/>
            <a:ext cx="508819" cy="508079"/>
          </a:xfrm>
          <a:prstGeom prst="rect">
            <a:avLst/>
          </a:prstGeom>
          <a:ln w="28575">
            <a:solidFill>
              <a:srgbClr val="FFE599"/>
            </a:solidFill>
          </a:ln>
          <a:effectLst>
            <a:outerShdw blurRad="406400" dist="19050" dir="5400000" rotWithShape="0">
              <a:srgbClr val="000000">
                <a:alpha val="50000"/>
              </a:srgbClr>
            </a:outerShdw>
          </a:effectLst>
        </p:spPr>
        <p:txBody>
          <a:bodyPr lIns="0" tIns="0" rIns="0" bIns="0" anchor="ctr"/>
          <a:lstStyle/>
          <a:p>
            <a:pPr algn="ctr">
              <a:defRPr sz="2000">
                <a:solidFill>
                  <a:srgbClr val="FFFFFF"/>
                </a:solidFill>
                <a:latin typeface="Nunito Sans Bold"/>
                <a:ea typeface="Nunito Sans Bold"/>
                <a:cs typeface="Nunito Sans Bold"/>
                <a:sym typeface="Nunito Sans Bold"/>
              </a:defRPr>
            </a:pPr>
            <a:endParaRPr/>
          </a:p>
        </p:txBody>
      </p:sp>
      <p:sp>
        <p:nvSpPr>
          <p:cNvPr id="749" name="Square"/>
          <p:cNvSpPr/>
          <p:nvPr/>
        </p:nvSpPr>
        <p:spPr>
          <a:xfrm>
            <a:off x="2919096" y="3282910"/>
            <a:ext cx="508819" cy="508079"/>
          </a:xfrm>
          <a:prstGeom prst="rect">
            <a:avLst/>
          </a:prstGeom>
          <a:ln w="28575">
            <a:solidFill>
              <a:srgbClr val="FFE599"/>
            </a:solidFill>
          </a:ln>
          <a:effectLst>
            <a:outerShdw blurRad="406400" dist="19050" dir="5400000" rotWithShape="0">
              <a:srgbClr val="000000">
                <a:alpha val="50000"/>
              </a:srgbClr>
            </a:outerShdw>
          </a:effectLst>
        </p:spPr>
        <p:txBody>
          <a:bodyPr lIns="0" tIns="0" rIns="0" bIns="0" anchor="ctr"/>
          <a:lstStyle/>
          <a:p>
            <a:pPr algn="ctr">
              <a:defRPr sz="2000">
                <a:solidFill>
                  <a:srgbClr val="FFFFFF"/>
                </a:solidFill>
                <a:latin typeface="Nunito Sans Bold"/>
                <a:ea typeface="Nunito Sans Bold"/>
                <a:cs typeface="Nunito Sans Bold"/>
                <a:sym typeface="Nunito Sans Bold"/>
              </a:defRPr>
            </a:pPr>
            <a:endParaRPr/>
          </a:p>
        </p:txBody>
      </p:sp>
      <p:sp>
        <p:nvSpPr>
          <p:cNvPr id="750" name="Square"/>
          <p:cNvSpPr/>
          <p:nvPr/>
        </p:nvSpPr>
        <p:spPr>
          <a:xfrm>
            <a:off x="3618343" y="3282910"/>
            <a:ext cx="508819" cy="508079"/>
          </a:xfrm>
          <a:prstGeom prst="rect">
            <a:avLst/>
          </a:prstGeom>
          <a:ln w="28575">
            <a:solidFill>
              <a:srgbClr val="FFE599"/>
            </a:solidFill>
          </a:ln>
          <a:effectLst>
            <a:outerShdw blurRad="406400" dist="19050" dir="5400000" rotWithShape="0">
              <a:srgbClr val="000000">
                <a:alpha val="50000"/>
              </a:srgbClr>
            </a:outerShdw>
          </a:effectLst>
        </p:spPr>
        <p:txBody>
          <a:bodyPr lIns="0" tIns="0" rIns="0" bIns="0" anchor="ctr"/>
          <a:lstStyle/>
          <a:p>
            <a:pPr algn="ctr">
              <a:defRPr sz="2000">
                <a:solidFill>
                  <a:srgbClr val="FFFFFF"/>
                </a:solidFill>
                <a:latin typeface="Nunito Sans Bold"/>
                <a:ea typeface="Nunito Sans Bold"/>
                <a:cs typeface="Nunito Sans Bold"/>
                <a:sym typeface="Nunito Sans Bold"/>
              </a:defRPr>
            </a:pPr>
            <a:endParaRPr/>
          </a:p>
        </p:txBody>
      </p:sp>
      <p:sp>
        <p:nvSpPr>
          <p:cNvPr id="751" name="Square"/>
          <p:cNvSpPr/>
          <p:nvPr/>
        </p:nvSpPr>
        <p:spPr>
          <a:xfrm>
            <a:off x="2256185" y="3282910"/>
            <a:ext cx="508818" cy="508079"/>
          </a:xfrm>
          <a:prstGeom prst="rect">
            <a:avLst/>
          </a:prstGeom>
          <a:ln w="28575">
            <a:solidFill>
              <a:srgbClr val="FFE599"/>
            </a:solidFill>
          </a:ln>
          <a:effectLst>
            <a:outerShdw blurRad="406400" dist="19050" dir="5400000" rotWithShape="0">
              <a:srgbClr val="000000">
                <a:alpha val="50000"/>
              </a:srgbClr>
            </a:outerShdw>
          </a:effectLst>
        </p:spPr>
        <p:txBody>
          <a:bodyPr lIns="0" tIns="0" rIns="0" bIns="0" anchor="ctr"/>
          <a:lstStyle/>
          <a:p>
            <a:pPr algn="ctr">
              <a:defRPr sz="2000">
                <a:solidFill>
                  <a:srgbClr val="FFFFFF"/>
                </a:solidFill>
                <a:latin typeface="Nunito Sans Bold"/>
                <a:ea typeface="Nunito Sans Bold"/>
                <a:cs typeface="Nunito Sans Bold"/>
                <a:sym typeface="Nunito Sans Bold"/>
              </a:defRPr>
            </a:pPr>
            <a:endParaRPr/>
          </a:p>
        </p:txBody>
      </p:sp>
      <p:sp>
        <p:nvSpPr>
          <p:cNvPr id="752" name="Square"/>
          <p:cNvSpPr/>
          <p:nvPr/>
        </p:nvSpPr>
        <p:spPr>
          <a:xfrm>
            <a:off x="6972165" y="3282910"/>
            <a:ext cx="508819" cy="508079"/>
          </a:xfrm>
          <a:prstGeom prst="rect">
            <a:avLst/>
          </a:prstGeom>
          <a:ln w="28575">
            <a:solidFill>
              <a:srgbClr val="FFE599"/>
            </a:solidFill>
          </a:ln>
          <a:effectLst>
            <a:outerShdw blurRad="406400" dist="19050" dir="5400000" rotWithShape="0">
              <a:srgbClr val="000000">
                <a:alpha val="50000"/>
              </a:srgbClr>
            </a:outerShdw>
          </a:effectLst>
        </p:spPr>
        <p:txBody>
          <a:bodyPr lIns="0" tIns="0" rIns="0" bIns="0" anchor="ctr"/>
          <a:lstStyle/>
          <a:p>
            <a:pPr algn="ctr">
              <a:defRPr sz="2000">
                <a:solidFill>
                  <a:srgbClr val="FFFFFF"/>
                </a:solidFill>
                <a:latin typeface="Nunito Sans Bold"/>
                <a:ea typeface="Nunito Sans Bold"/>
                <a:cs typeface="Nunito Sans Bold"/>
                <a:sym typeface="Nunito Sans Bold"/>
              </a:defRPr>
            </a:pPr>
            <a:endParaRPr/>
          </a:p>
        </p:txBody>
      </p:sp>
      <p:sp>
        <p:nvSpPr>
          <p:cNvPr id="753" name="Square"/>
          <p:cNvSpPr/>
          <p:nvPr/>
        </p:nvSpPr>
        <p:spPr>
          <a:xfrm>
            <a:off x="1584538" y="3282910"/>
            <a:ext cx="508819" cy="508079"/>
          </a:xfrm>
          <a:prstGeom prst="rect">
            <a:avLst/>
          </a:prstGeom>
          <a:ln w="28575">
            <a:solidFill>
              <a:srgbClr val="FFE599"/>
            </a:solidFill>
          </a:ln>
          <a:effectLst>
            <a:outerShdw blurRad="406400" dist="19050" dir="5400000" rotWithShape="0">
              <a:srgbClr val="000000">
                <a:alpha val="50000"/>
              </a:srgbClr>
            </a:outerShdw>
          </a:effectLst>
        </p:spPr>
        <p:txBody>
          <a:bodyPr lIns="0" tIns="0" rIns="0" bIns="0" anchor="ctr"/>
          <a:lstStyle/>
          <a:p>
            <a:pPr algn="ctr">
              <a:defRPr sz="2000">
                <a:solidFill>
                  <a:srgbClr val="FFFFFF"/>
                </a:solidFill>
                <a:latin typeface="Nunito Sans Bold"/>
                <a:ea typeface="Nunito Sans Bold"/>
                <a:cs typeface="Nunito Sans Bold"/>
                <a:sym typeface="Nunito Sans Bold"/>
              </a:defRPr>
            </a:pPr>
            <a:endParaRPr/>
          </a:p>
        </p:txBody>
      </p:sp>
      <p:sp>
        <p:nvSpPr>
          <p:cNvPr id="754" name="Square"/>
          <p:cNvSpPr/>
          <p:nvPr/>
        </p:nvSpPr>
        <p:spPr>
          <a:xfrm>
            <a:off x="3945502" y="1586931"/>
            <a:ext cx="508818" cy="508079"/>
          </a:xfrm>
          <a:prstGeom prst="rect">
            <a:avLst/>
          </a:prstGeom>
          <a:ln w="28575">
            <a:solidFill>
              <a:srgbClr val="FFE599"/>
            </a:solidFill>
          </a:ln>
          <a:effectLst>
            <a:outerShdw blurRad="406400" dist="19050" dir="5400000" rotWithShape="0">
              <a:srgbClr val="000000">
                <a:alpha val="50000"/>
              </a:srgbClr>
            </a:outerShdw>
          </a:effectLst>
        </p:spPr>
        <p:txBody>
          <a:bodyPr lIns="0" tIns="0" rIns="0" bIns="0" anchor="ctr"/>
          <a:lstStyle/>
          <a:p>
            <a:pPr algn="ctr">
              <a:defRPr sz="2000">
                <a:solidFill>
                  <a:srgbClr val="FFFFFF"/>
                </a:solidFill>
                <a:latin typeface="Nunito Sans Bold"/>
                <a:ea typeface="Nunito Sans Bold"/>
                <a:cs typeface="Nunito Sans Bold"/>
                <a:sym typeface="Nunito Sans Bold"/>
              </a:defRPr>
            </a:pPr>
            <a:endParaRPr/>
          </a:p>
        </p:txBody>
      </p:sp>
      <p:sp>
        <p:nvSpPr>
          <p:cNvPr id="755" name="Square"/>
          <p:cNvSpPr/>
          <p:nvPr/>
        </p:nvSpPr>
        <p:spPr>
          <a:xfrm>
            <a:off x="4690211" y="1586931"/>
            <a:ext cx="508819" cy="508079"/>
          </a:xfrm>
          <a:prstGeom prst="rect">
            <a:avLst/>
          </a:prstGeom>
          <a:ln w="28575">
            <a:solidFill>
              <a:srgbClr val="FFE599"/>
            </a:solidFill>
          </a:ln>
          <a:effectLst>
            <a:outerShdw blurRad="406400" dist="19050" dir="5400000" rotWithShape="0">
              <a:srgbClr val="000000">
                <a:alpha val="50000"/>
              </a:srgbClr>
            </a:outerShdw>
          </a:effectLst>
        </p:spPr>
        <p:txBody>
          <a:bodyPr lIns="0" tIns="0" rIns="0" bIns="0" anchor="ctr"/>
          <a:lstStyle/>
          <a:p>
            <a:pPr algn="ctr">
              <a:defRPr sz="2000">
                <a:solidFill>
                  <a:srgbClr val="FFFFFF"/>
                </a:solidFill>
                <a:latin typeface="Nunito Sans Bold"/>
                <a:ea typeface="Nunito Sans Bold"/>
                <a:cs typeface="Nunito Sans Bold"/>
                <a:sym typeface="Nunito Sans Bold"/>
              </a:defRPr>
            </a:pPr>
            <a:endParaRPr/>
          </a:p>
        </p:txBody>
      </p:sp>
      <p:sp>
        <p:nvSpPr>
          <p:cNvPr id="756" name="Square"/>
          <p:cNvSpPr/>
          <p:nvPr/>
        </p:nvSpPr>
        <p:spPr>
          <a:xfrm>
            <a:off x="3200183" y="1586931"/>
            <a:ext cx="508819" cy="508079"/>
          </a:xfrm>
          <a:prstGeom prst="rect">
            <a:avLst/>
          </a:prstGeom>
          <a:ln w="28575">
            <a:solidFill>
              <a:srgbClr val="FFE599"/>
            </a:solidFill>
          </a:ln>
          <a:effectLst>
            <a:outerShdw blurRad="406400" dist="19050" dir="5400000" rotWithShape="0">
              <a:srgbClr val="000000">
                <a:alpha val="50000"/>
              </a:srgbClr>
            </a:outerShdw>
          </a:effectLst>
        </p:spPr>
        <p:txBody>
          <a:bodyPr lIns="0" tIns="0" rIns="0" bIns="0" anchor="ctr"/>
          <a:lstStyle/>
          <a:p>
            <a:pPr algn="ctr">
              <a:defRPr sz="2000">
                <a:solidFill>
                  <a:srgbClr val="FFFFFF"/>
                </a:solidFill>
                <a:latin typeface="Nunito Sans Bold"/>
                <a:ea typeface="Nunito Sans Bold"/>
                <a:cs typeface="Nunito Sans Bold"/>
                <a:sym typeface="Nunito Sans Bold"/>
              </a:defRPr>
            </a:pPr>
            <a:endParaRPr/>
          </a:p>
        </p:txBody>
      </p:sp>
      <p:sp>
        <p:nvSpPr>
          <p:cNvPr id="757" name="Square"/>
          <p:cNvSpPr/>
          <p:nvPr/>
        </p:nvSpPr>
        <p:spPr>
          <a:xfrm>
            <a:off x="2453677" y="1586931"/>
            <a:ext cx="508819" cy="508079"/>
          </a:xfrm>
          <a:prstGeom prst="rect">
            <a:avLst/>
          </a:prstGeom>
          <a:ln w="28575">
            <a:solidFill>
              <a:srgbClr val="FFE599"/>
            </a:solidFill>
          </a:ln>
          <a:effectLst>
            <a:outerShdw blurRad="406400" dist="19050" dir="5400000" rotWithShape="0">
              <a:srgbClr val="000000">
                <a:alpha val="50000"/>
              </a:srgbClr>
            </a:outerShdw>
          </a:effectLst>
        </p:spPr>
        <p:txBody>
          <a:bodyPr lIns="0" tIns="0" rIns="0" bIns="0" anchor="ctr"/>
          <a:lstStyle/>
          <a:p>
            <a:pPr algn="ctr">
              <a:defRPr sz="2000">
                <a:solidFill>
                  <a:srgbClr val="FFFFFF"/>
                </a:solidFill>
                <a:latin typeface="Nunito Sans Bold"/>
                <a:ea typeface="Nunito Sans Bold"/>
                <a:cs typeface="Nunito Sans Bold"/>
                <a:sym typeface="Nunito Sans Bold"/>
              </a:defRPr>
            </a:pPr>
            <a:endParaRPr/>
          </a:p>
        </p:txBody>
      </p:sp>
      <p:sp>
        <p:nvSpPr>
          <p:cNvPr id="758" name="Square"/>
          <p:cNvSpPr/>
          <p:nvPr/>
        </p:nvSpPr>
        <p:spPr>
          <a:xfrm>
            <a:off x="5437326" y="1586931"/>
            <a:ext cx="508819" cy="508079"/>
          </a:xfrm>
          <a:prstGeom prst="rect">
            <a:avLst/>
          </a:prstGeom>
          <a:ln w="28575">
            <a:solidFill>
              <a:srgbClr val="FFE599"/>
            </a:solidFill>
          </a:ln>
          <a:effectLst>
            <a:outerShdw blurRad="406400" dist="19050" dir="5400000" rotWithShape="0">
              <a:srgbClr val="000000">
                <a:alpha val="50000"/>
              </a:srgbClr>
            </a:outerShdw>
          </a:effectLst>
        </p:spPr>
        <p:txBody>
          <a:bodyPr lIns="0" tIns="0" rIns="0" bIns="0" anchor="ctr"/>
          <a:lstStyle/>
          <a:p>
            <a:pPr algn="ctr">
              <a:defRPr sz="2000">
                <a:solidFill>
                  <a:srgbClr val="FFFFFF"/>
                </a:solidFill>
                <a:latin typeface="Nunito Sans Bold"/>
                <a:ea typeface="Nunito Sans Bold"/>
                <a:cs typeface="Nunito Sans Bold"/>
                <a:sym typeface="Nunito Sans Bold"/>
              </a:defRPr>
            </a:pPr>
            <a:endParaRPr/>
          </a:p>
        </p:txBody>
      </p:sp>
      <p:sp>
        <p:nvSpPr>
          <p:cNvPr id="759" name="Square"/>
          <p:cNvSpPr/>
          <p:nvPr/>
        </p:nvSpPr>
        <p:spPr>
          <a:xfrm>
            <a:off x="6181504" y="1586931"/>
            <a:ext cx="508819" cy="508079"/>
          </a:xfrm>
          <a:prstGeom prst="rect">
            <a:avLst/>
          </a:prstGeom>
          <a:ln w="28575">
            <a:solidFill>
              <a:srgbClr val="FFE599"/>
            </a:solidFill>
          </a:ln>
          <a:effectLst>
            <a:outerShdw blurRad="406400" dist="19050" dir="5400000" rotWithShape="0">
              <a:srgbClr val="000000">
                <a:alpha val="50000"/>
              </a:srgbClr>
            </a:outerShdw>
          </a:effectLst>
        </p:spPr>
        <p:txBody>
          <a:bodyPr lIns="0" tIns="0" rIns="0" bIns="0" anchor="ctr"/>
          <a:lstStyle/>
          <a:p>
            <a:pPr algn="ctr">
              <a:defRPr sz="2000">
                <a:solidFill>
                  <a:srgbClr val="FFFFFF"/>
                </a:solidFill>
                <a:latin typeface="Nunito Sans Bold"/>
                <a:ea typeface="Nunito Sans Bold"/>
                <a:cs typeface="Nunito Sans Bold"/>
                <a:sym typeface="Nunito Sans Bold"/>
              </a:defRPr>
            </a:pPr>
            <a:endParaRPr/>
          </a:p>
        </p:txBody>
      </p:sp>
      <p:sp>
        <p:nvSpPr>
          <p:cNvPr id="760" name="Square"/>
          <p:cNvSpPr/>
          <p:nvPr/>
        </p:nvSpPr>
        <p:spPr>
          <a:xfrm>
            <a:off x="6181028" y="2427777"/>
            <a:ext cx="508819" cy="508079"/>
          </a:xfrm>
          <a:prstGeom prst="rect">
            <a:avLst/>
          </a:prstGeom>
          <a:ln w="28575">
            <a:solidFill>
              <a:srgbClr val="FFE599"/>
            </a:solidFill>
          </a:ln>
          <a:effectLst>
            <a:outerShdw blurRad="406400" dist="19050" dir="5400000" rotWithShape="0">
              <a:srgbClr val="000000">
                <a:alpha val="50000"/>
              </a:srgbClr>
            </a:outerShdw>
          </a:effectLst>
        </p:spPr>
        <p:txBody>
          <a:bodyPr lIns="0" tIns="0" rIns="0" bIns="0" anchor="ctr"/>
          <a:lstStyle/>
          <a:p>
            <a:pPr algn="ctr">
              <a:defRPr sz="2000">
                <a:solidFill>
                  <a:srgbClr val="FFFFFF"/>
                </a:solidFill>
                <a:latin typeface="Nunito Sans Bold"/>
                <a:ea typeface="Nunito Sans Bold"/>
                <a:cs typeface="Nunito Sans Bold"/>
                <a:sym typeface="Nunito Sans Bold"/>
              </a:defRPr>
            </a:pPr>
            <a:endParaRPr/>
          </a:p>
        </p:txBody>
      </p:sp>
      <p:sp>
        <p:nvSpPr>
          <p:cNvPr id="761" name="Square"/>
          <p:cNvSpPr/>
          <p:nvPr/>
        </p:nvSpPr>
        <p:spPr>
          <a:xfrm>
            <a:off x="5441605" y="2427777"/>
            <a:ext cx="508819" cy="508079"/>
          </a:xfrm>
          <a:prstGeom prst="rect">
            <a:avLst/>
          </a:prstGeom>
          <a:ln w="28575">
            <a:solidFill>
              <a:srgbClr val="FFE599"/>
            </a:solidFill>
          </a:ln>
          <a:effectLst>
            <a:outerShdw blurRad="406400" dist="19050" dir="5400000" rotWithShape="0">
              <a:srgbClr val="000000">
                <a:alpha val="50000"/>
              </a:srgbClr>
            </a:outerShdw>
          </a:effectLst>
        </p:spPr>
        <p:txBody>
          <a:bodyPr lIns="0" tIns="0" rIns="0" bIns="0" anchor="ctr"/>
          <a:lstStyle/>
          <a:p>
            <a:pPr algn="ctr">
              <a:defRPr sz="2000">
                <a:solidFill>
                  <a:srgbClr val="FFFFFF"/>
                </a:solidFill>
                <a:latin typeface="Nunito Sans Bold"/>
                <a:ea typeface="Nunito Sans Bold"/>
                <a:cs typeface="Nunito Sans Bold"/>
                <a:sym typeface="Nunito Sans Bold"/>
              </a:defRPr>
            </a:pPr>
            <a:endParaRPr/>
          </a:p>
        </p:txBody>
      </p:sp>
      <p:sp>
        <p:nvSpPr>
          <p:cNvPr id="762" name="Square"/>
          <p:cNvSpPr/>
          <p:nvPr/>
        </p:nvSpPr>
        <p:spPr>
          <a:xfrm>
            <a:off x="3198214" y="2427777"/>
            <a:ext cx="508819" cy="508079"/>
          </a:xfrm>
          <a:prstGeom prst="rect">
            <a:avLst/>
          </a:prstGeom>
          <a:ln w="28575">
            <a:solidFill>
              <a:srgbClr val="FFE599"/>
            </a:solidFill>
          </a:ln>
          <a:effectLst>
            <a:outerShdw blurRad="406400" dist="19050" dir="5400000" rotWithShape="0">
              <a:srgbClr val="000000">
                <a:alpha val="50000"/>
              </a:srgbClr>
            </a:outerShdw>
          </a:effectLst>
        </p:spPr>
        <p:txBody>
          <a:bodyPr lIns="0" tIns="0" rIns="0" bIns="0" anchor="ctr"/>
          <a:lstStyle/>
          <a:p>
            <a:pPr algn="ctr">
              <a:defRPr sz="2000">
                <a:solidFill>
                  <a:srgbClr val="FFFFFF"/>
                </a:solidFill>
                <a:latin typeface="Nunito Sans Bold"/>
                <a:ea typeface="Nunito Sans Bold"/>
                <a:cs typeface="Nunito Sans Bold"/>
                <a:sym typeface="Nunito Sans Bold"/>
              </a:defRPr>
            </a:pPr>
            <a:endParaRPr/>
          </a:p>
        </p:txBody>
      </p:sp>
      <p:sp>
        <p:nvSpPr>
          <p:cNvPr id="763" name="Square"/>
          <p:cNvSpPr/>
          <p:nvPr/>
        </p:nvSpPr>
        <p:spPr>
          <a:xfrm>
            <a:off x="2453677" y="2427777"/>
            <a:ext cx="508819" cy="508079"/>
          </a:xfrm>
          <a:prstGeom prst="rect">
            <a:avLst/>
          </a:prstGeom>
          <a:ln w="28575">
            <a:solidFill>
              <a:srgbClr val="FFE599"/>
            </a:solidFill>
          </a:ln>
          <a:effectLst>
            <a:outerShdw blurRad="406400" dist="19050" dir="5400000" rotWithShape="0">
              <a:srgbClr val="000000">
                <a:alpha val="50000"/>
              </a:srgbClr>
            </a:outerShdw>
          </a:effectLst>
        </p:spPr>
        <p:txBody>
          <a:bodyPr lIns="0" tIns="0" rIns="0" bIns="0" anchor="ctr"/>
          <a:lstStyle/>
          <a:p>
            <a:pPr algn="ctr">
              <a:defRPr sz="2000">
                <a:solidFill>
                  <a:srgbClr val="FFFFFF"/>
                </a:solidFill>
                <a:latin typeface="Nunito Sans Bold"/>
                <a:ea typeface="Nunito Sans Bold"/>
                <a:cs typeface="Nunito Sans Bold"/>
                <a:sym typeface="Nunito Sans Bold"/>
              </a:defRPr>
            </a:pPr>
            <a:endParaRPr/>
          </a:p>
        </p:txBody>
      </p:sp>
      <p:sp>
        <p:nvSpPr>
          <p:cNvPr id="764" name="Square"/>
          <p:cNvSpPr/>
          <p:nvPr/>
        </p:nvSpPr>
        <p:spPr>
          <a:xfrm>
            <a:off x="4690211" y="2427777"/>
            <a:ext cx="508819" cy="508079"/>
          </a:xfrm>
          <a:prstGeom prst="rect">
            <a:avLst/>
          </a:prstGeom>
          <a:ln w="28575">
            <a:solidFill>
              <a:srgbClr val="FFE599"/>
            </a:solidFill>
          </a:ln>
          <a:effectLst>
            <a:outerShdw blurRad="406400" dist="19050" dir="5400000" rotWithShape="0">
              <a:srgbClr val="000000">
                <a:alpha val="50000"/>
              </a:srgbClr>
            </a:outerShdw>
          </a:effectLst>
        </p:spPr>
        <p:txBody>
          <a:bodyPr lIns="0" tIns="0" rIns="0" bIns="0" anchor="ctr"/>
          <a:lstStyle/>
          <a:p>
            <a:pPr algn="ctr">
              <a:defRPr sz="2000">
                <a:solidFill>
                  <a:srgbClr val="FFFFFF"/>
                </a:solidFill>
                <a:latin typeface="Nunito Sans Bold"/>
                <a:ea typeface="Nunito Sans Bold"/>
                <a:cs typeface="Nunito Sans Bold"/>
                <a:sym typeface="Nunito Sans Bold"/>
              </a:defRPr>
            </a:pPr>
            <a:endParaRPr/>
          </a:p>
        </p:txBody>
      </p:sp>
      <p:sp>
        <p:nvSpPr>
          <p:cNvPr id="765" name="Square"/>
          <p:cNvSpPr/>
          <p:nvPr/>
        </p:nvSpPr>
        <p:spPr>
          <a:xfrm>
            <a:off x="7640321" y="3286482"/>
            <a:ext cx="508818" cy="508079"/>
          </a:xfrm>
          <a:prstGeom prst="rect">
            <a:avLst/>
          </a:prstGeom>
          <a:ln w="28575">
            <a:solidFill>
              <a:srgbClr val="FFE599"/>
            </a:solidFill>
          </a:ln>
          <a:effectLst>
            <a:outerShdw blurRad="406400" dist="19050" dir="5400000" rotWithShape="0">
              <a:srgbClr val="000000">
                <a:alpha val="50000"/>
              </a:srgbClr>
            </a:outerShdw>
          </a:effectLst>
        </p:spPr>
        <p:txBody>
          <a:bodyPr lIns="0" tIns="0" rIns="0" bIns="0" anchor="ctr"/>
          <a:lstStyle/>
          <a:p>
            <a:pPr algn="ctr">
              <a:defRPr sz="2000">
                <a:solidFill>
                  <a:srgbClr val="FFFFFF"/>
                </a:solidFill>
                <a:latin typeface="Nunito Sans Bold"/>
                <a:ea typeface="Nunito Sans Bold"/>
                <a:cs typeface="Nunito Sans Bold"/>
                <a:sym typeface="Nunito Sans Bold"/>
              </a:defRPr>
            </a:pPr>
            <a:endParaRPr/>
          </a:p>
        </p:txBody>
      </p:sp>
      <p:sp>
        <p:nvSpPr>
          <p:cNvPr id="766" name="Square"/>
          <p:cNvSpPr/>
          <p:nvPr/>
        </p:nvSpPr>
        <p:spPr>
          <a:xfrm>
            <a:off x="896471" y="3286482"/>
            <a:ext cx="508818" cy="508079"/>
          </a:xfrm>
          <a:prstGeom prst="rect">
            <a:avLst/>
          </a:prstGeom>
          <a:ln w="28575">
            <a:solidFill>
              <a:srgbClr val="FFE599"/>
            </a:solidFill>
          </a:ln>
          <a:effectLst>
            <a:outerShdw blurRad="406400" dist="19050" dir="5400000" rotWithShape="0">
              <a:srgbClr val="000000">
                <a:alpha val="50000"/>
              </a:srgbClr>
            </a:outerShdw>
          </a:effectLst>
        </p:spPr>
        <p:txBody>
          <a:bodyPr lIns="0" tIns="0" rIns="0" bIns="0" anchor="ctr"/>
          <a:lstStyle/>
          <a:p>
            <a:pPr algn="ctr">
              <a:defRPr sz="2000">
                <a:solidFill>
                  <a:srgbClr val="FFFFFF"/>
                </a:solidFill>
                <a:latin typeface="Nunito Sans Bold"/>
                <a:ea typeface="Nunito Sans Bold"/>
                <a:cs typeface="Nunito Sans Bold"/>
                <a:sym typeface="Nunito Sans Bold"/>
              </a:defRPr>
            </a:pPr>
            <a:endParaRPr/>
          </a:p>
        </p:txBody>
      </p:sp>
      <p:sp>
        <p:nvSpPr>
          <p:cNvPr id="767" name="A"/>
          <p:cNvSpPr/>
          <p:nvPr/>
        </p:nvSpPr>
        <p:spPr>
          <a:xfrm>
            <a:off x="3939909" y="2420633"/>
            <a:ext cx="508818" cy="508079"/>
          </a:xfrm>
          <a:prstGeom prst="rect">
            <a:avLst/>
          </a:prstGeom>
          <a:ln w="28575">
            <a:solidFill>
              <a:srgbClr val="FFE599"/>
            </a:solidFill>
          </a:ln>
          <a:effectLst>
            <a:outerShdw blurRad="406400" dist="19050" dir="54000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 algn="ctr">
              <a:defRPr sz="2000">
                <a:solidFill>
                  <a:srgbClr val="FFFFFF"/>
                </a:solidFill>
                <a:latin typeface="Nunito Sans Bold"/>
                <a:ea typeface="Nunito Sans Bold"/>
                <a:cs typeface="Nunito Sans Bold"/>
                <a:sym typeface="Nunito Sans Bold"/>
              </a:defRPr>
            </a:lvl1pPr>
          </a:lstStyle>
          <a:p>
            <a:r>
              <a:t>A</a:t>
            </a:r>
          </a:p>
        </p:txBody>
      </p:sp>
      <p:sp>
        <p:nvSpPr>
          <p:cNvPr id="768" name="A"/>
          <p:cNvSpPr/>
          <p:nvPr/>
        </p:nvSpPr>
        <p:spPr>
          <a:xfrm>
            <a:off x="6310976" y="3275767"/>
            <a:ext cx="508818" cy="508078"/>
          </a:xfrm>
          <a:prstGeom prst="rect">
            <a:avLst/>
          </a:prstGeom>
          <a:ln w="28575">
            <a:solidFill>
              <a:srgbClr val="FFE599"/>
            </a:solidFill>
          </a:ln>
          <a:effectLst>
            <a:outerShdw blurRad="406400" dist="19050" dir="54000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 algn="ctr">
              <a:defRPr sz="2000">
                <a:solidFill>
                  <a:srgbClr val="FFFFFF"/>
                </a:solidFill>
                <a:latin typeface="Nunito Sans Bold"/>
                <a:ea typeface="Nunito Sans Bold"/>
                <a:cs typeface="Nunito Sans Bold"/>
                <a:sym typeface="Nunito Sans Bold"/>
              </a:defRPr>
            </a:lvl1pPr>
          </a:lstStyle>
          <a:p>
            <a:r>
              <a:t>A</a:t>
            </a:r>
          </a:p>
        </p:txBody>
      </p:sp>
      <p:sp>
        <p:nvSpPr>
          <p:cNvPr id="769" name="L"/>
          <p:cNvSpPr/>
          <p:nvPr/>
        </p:nvSpPr>
        <p:spPr>
          <a:xfrm>
            <a:off x="5648938" y="3275767"/>
            <a:ext cx="508819" cy="508078"/>
          </a:xfrm>
          <a:prstGeom prst="rect">
            <a:avLst/>
          </a:prstGeom>
          <a:ln w="28575">
            <a:solidFill>
              <a:srgbClr val="FFE599"/>
            </a:solidFill>
          </a:ln>
          <a:effectLst>
            <a:outerShdw blurRad="406400" dist="19050" dir="54000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 algn="ctr">
              <a:defRPr sz="2000">
                <a:solidFill>
                  <a:srgbClr val="FFFFFF"/>
                </a:solidFill>
                <a:latin typeface="Nunito Sans Bold"/>
                <a:ea typeface="Nunito Sans Bold"/>
                <a:cs typeface="Nunito Sans Bold"/>
                <a:sym typeface="Nunito Sans Bold"/>
              </a:defRPr>
            </a:lvl1pPr>
          </a:lstStyle>
          <a:p>
            <a:r>
              <a:t>L</a:t>
            </a:r>
          </a:p>
        </p:txBody>
      </p:sp>
      <p:sp>
        <p:nvSpPr>
          <p:cNvPr id="770" name="R"/>
          <p:cNvSpPr/>
          <p:nvPr/>
        </p:nvSpPr>
        <p:spPr>
          <a:xfrm>
            <a:off x="4986609" y="3275767"/>
            <a:ext cx="508819" cy="508078"/>
          </a:xfrm>
          <a:prstGeom prst="rect">
            <a:avLst/>
          </a:prstGeom>
          <a:ln w="28575">
            <a:solidFill>
              <a:srgbClr val="FFE599"/>
            </a:solidFill>
          </a:ln>
          <a:effectLst>
            <a:outerShdw blurRad="406400" dist="19050" dir="54000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 algn="ctr">
              <a:defRPr sz="2000">
                <a:solidFill>
                  <a:srgbClr val="FFFFFF"/>
                </a:solidFill>
                <a:latin typeface="Nunito Sans Bold"/>
                <a:ea typeface="Nunito Sans Bold"/>
                <a:cs typeface="Nunito Sans Bold"/>
                <a:sym typeface="Nunito Sans Bold"/>
              </a:defRPr>
            </a:lvl1pPr>
          </a:lstStyle>
          <a:p>
            <a:r>
              <a:t>R</a:t>
            </a:r>
          </a:p>
        </p:txBody>
      </p:sp>
      <p:sp>
        <p:nvSpPr>
          <p:cNvPr id="771" name="T"/>
          <p:cNvSpPr/>
          <p:nvPr/>
        </p:nvSpPr>
        <p:spPr>
          <a:xfrm>
            <a:off x="2920235" y="3275767"/>
            <a:ext cx="508819" cy="508078"/>
          </a:xfrm>
          <a:prstGeom prst="rect">
            <a:avLst/>
          </a:prstGeom>
          <a:ln w="28575">
            <a:solidFill>
              <a:srgbClr val="FFE599"/>
            </a:solidFill>
          </a:ln>
          <a:effectLst>
            <a:outerShdw blurRad="406400" dist="19050" dir="54000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 algn="ctr">
              <a:defRPr sz="2000">
                <a:solidFill>
                  <a:srgbClr val="FFFFFF"/>
                </a:solidFill>
                <a:latin typeface="Nunito Sans Bold"/>
                <a:ea typeface="Nunito Sans Bold"/>
                <a:cs typeface="Nunito Sans Bold"/>
                <a:sym typeface="Nunito Sans Bold"/>
              </a:defRPr>
            </a:lvl1pPr>
          </a:lstStyle>
          <a:p>
            <a:r>
              <a:t>T</a:t>
            </a:r>
          </a:p>
        </p:txBody>
      </p:sp>
      <p:sp>
        <p:nvSpPr>
          <p:cNvPr id="772" name="Z"/>
          <p:cNvSpPr/>
          <p:nvPr/>
        </p:nvSpPr>
        <p:spPr>
          <a:xfrm>
            <a:off x="3619482" y="3275767"/>
            <a:ext cx="508819" cy="508078"/>
          </a:xfrm>
          <a:prstGeom prst="rect">
            <a:avLst/>
          </a:prstGeom>
          <a:ln w="28575">
            <a:solidFill>
              <a:srgbClr val="FFE599"/>
            </a:solidFill>
          </a:ln>
          <a:effectLst>
            <a:outerShdw blurRad="406400" dist="19050" dir="54000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 algn="ctr">
              <a:defRPr sz="2000">
                <a:solidFill>
                  <a:srgbClr val="FFFFFF"/>
                </a:solidFill>
                <a:latin typeface="Nunito Sans Bold"/>
                <a:ea typeface="Nunito Sans Bold"/>
                <a:cs typeface="Nunito Sans Bold"/>
                <a:sym typeface="Nunito Sans Bold"/>
              </a:defRPr>
            </a:lvl1pPr>
          </a:lstStyle>
          <a:p>
            <a:r>
              <a:t>Z</a:t>
            </a:r>
          </a:p>
        </p:txBody>
      </p:sp>
      <p:sp>
        <p:nvSpPr>
          <p:cNvPr id="773" name="I"/>
          <p:cNvSpPr/>
          <p:nvPr/>
        </p:nvSpPr>
        <p:spPr>
          <a:xfrm>
            <a:off x="2257324" y="3275767"/>
            <a:ext cx="508818" cy="508078"/>
          </a:xfrm>
          <a:prstGeom prst="rect">
            <a:avLst/>
          </a:prstGeom>
          <a:ln w="28575">
            <a:solidFill>
              <a:srgbClr val="FFE599"/>
            </a:solidFill>
          </a:ln>
          <a:effectLst>
            <a:outerShdw blurRad="406400" dist="19050" dir="54000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 algn="ctr">
              <a:defRPr sz="2000">
                <a:solidFill>
                  <a:srgbClr val="FFFFFF"/>
                </a:solidFill>
                <a:latin typeface="Nunito Sans Bold"/>
                <a:ea typeface="Nunito Sans Bold"/>
                <a:cs typeface="Nunito Sans Bold"/>
                <a:sym typeface="Nunito Sans Bold"/>
              </a:defRPr>
            </a:lvl1pPr>
          </a:lstStyle>
          <a:p>
            <a:r>
              <a:t>I</a:t>
            </a:r>
          </a:p>
        </p:txBody>
      </p:sp>
      <p:sp>
        <p:nvSpPr>
          <p:cNvPr id="774" name="N"/>
          <p:cNvSpPr/>
          <p:nvPr/>
        </p:nvSpPr>
        <p:spPr>
          <a:xfrm>
            <a:off x="6973304" y="3275767"/>
            <a:ext cx="508819" cy="508078"/>
          </a:xfrm>
          <a:prstGeom prst="rect">
            <a:avLst/>
          </a:prstGeom>
          <a:ln w="28575">
            <a:solidFill>
              <a:srgbClr val="FFE599"/>
            </a:solidFill>
          </a:ln>
          <a:effectLst>
            <a:outerShdw blurRad="406400" dist="19050" dir="54000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 algn="ctr">
              <a:defRPr sz="2000">
                <a:solidFill>
                  <a:srgbClr val="FFFFFF"/>
                </a:solidFill>
                <a:latin typeface="Nunito Sans Bold"/>
                <a:ea typeface="Nunito Sans Bold"/>
                <a:cs typeface="Nunito Sans Bold"/>
                <a:sym typeface="Nunito Sans Bold"/>
              </a:defRPr>
            </a:lvl1pPr>
          </a:lstStyle>
          <a:p>
            <a:r>
              <a:t>N</a:t>
            </a:r>
          </a:p>
        </p:txBody>
      </p:sp>
      <p:sp>
        <p:nvSpPr>
          <p:cNvPr id="775" name="W"/>
          <p:cNvSpPr/>
          <p:nvPr/>
        </p:nvSpPr>
        <p:spPr>
          <a:xfrm>
            <a:off x="1585677" y="3275767"/>
            <a:ext cx="508819" cy="508078"/>
          </a:xfrm>
          <a:prstGeom prst="rect">
            <a:avLst/>
          </a:prstGeom>
          <a:ln w="28575">
            <a:solidFill>
              <a:srgbClr val="FFE599"/>
            </a:solidFill>
          </a:ln>
          <a:effectLst>
            <a:outerShdw blurRad="406400" dist="19050" dir="54000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 algn="ctr">
              <a:defRPr sz="2000">
                <a:solidFill>
                  <a:srgbClr val="FFFFFF"/>
                </a:solidFill>
                <a:latin typeface="Nunito Sans Bold"/>
                <a:ea typeface="Nunito Sans Bold"/>
                <a:cs typeface="Nunito Sans Bold"/>
                <a:sym typeface="Nunito Sans Bold"/>
              </a:defRPr>
            </a:lvl1pPr>
          </a:lstStyle>
          <a:p>
            <a:r>
              <a:t>W</a:t>
            </a:r>
          </a:p>
        </p:txBody>
      </p:sp>
      <p:sp>
        <p:nvSpPr>
          <p:cNvPr id="776" name="E"/>
          <p:cNvSpPr/>
          <p:nvPr/>
        </p:nvSpPr>
        <p:spPr>
          <a:xfrm>
            <a:off x="3946641" y="1579788"/>
            <a:ext cx="508818" cy="508078"/>
          </a:xfrm>
          <a:prstGeom prst="rect">
            <a:avLst/>
          </a:prstGeom>
          <a:ln w="28575">
            <a:solidFill>
              <a:srgbClr val="FFE599"/>
            </a:solidFill>
          </a:ln>
          <a:effectLst>
            <a:outerShdw blurRad="406400" dist="19050" dir="54000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 algn="ctr">
              <a:defRPr sz="2000">
                <a:solidFill>
                  <a:srgbClr val="FFFFFF"/>
                </a:solidFill>
                <a:latin typeface="Nunito Sans Bold"/>
                <a:ea typeface="Nunito Sans Bold"/>
                <a:cs typeface="Nunito Sans Bold"/>
                <a:sym typeface="Nunito Sans Bold"/>
              </a:defRPr>
            </a:lvl1pPr>
          </a:lstStyle>
          <a:p>
            <a:r>
              <a:t>E</a:t>
            </a:r>
          </a:p>
        </p:txBody>
      </p:sp>
      <p:sp>
        <p:nvSpPr>
          <p:cNvPr id="777" name="D"/>
          <p:cNvSpPr/>
          <p:nvPr/>
        </p:nvSpPr>
        <p:spPr>
          <a:xfrm>
            <a:off x="4691350" y="1579788"/>
            <a:ext cx="508819" cy="508078"/>
          </a:xfrm>
          <a:prstGeom prst="rect">
            <a:avLst/>
          </a:prstGeom>
          <a:ln w="28575">
            <a:solidFill>
              <a:srgbClr val="FFE599"/>
            </a:solidFill>
          </a:ln>
          <a:effectLst>
            <a:outerShdw blurRad="406400" dist="19050" dir="54000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 algn="ctr">
              <a:defRPr sz="2000">
                <a:solidFill>
                  <a:srgbClr val="FFFFFF"/>
                </a:solidFill>
                <a:latin typeface="Nunito Sans Bold"/>
                <a:ea typeface="Nunito Sans Bold"/>
                <a:cs typeface="Nunito Sans Bold"/>
                <a:sym typeface="Nunito Sans Bold"/>
              </a:defRPr>
            </a:lvl1pPr>
          </a:lstStyle>
          <a:p>
            <a:r>
              <a:t>D</a:t>
            </a:r>
          </a:p>
        </p:txBody>
      </p:sp>
      <p:sp>
        <p:nvSpPr>
          <p:cNvPr id="778" name="W"/>
          <p:cNvSpPr/>
          <p:nvPr/>
        </p:nvSpPr>
        <p:spPr>
          <a:xfrm>
            <a:off x="3201322" y="1579788"/>
            <a:ext cx="508819" cy="508078"/>
          </a:xfrm>
          <a:prstGeom prst="rect">
            <a:avLst/>
          </a:prstGeom>
          <a:ln w="28575">
            <a:solidFill>
              <a:srgbClr val="FFE599"/>
            </a:solidFill>
          </a:ln>
          <a:effectLst>
            <a:outerShdw blurRad="406400" dist="19050" dir="54000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 algn="ctr">
              <a:defRPr sz="2000">
                <a:solidFill>
                  <a:srgbClr val="FFFFFF"/>
                </a:solidFill>
                <a:latin typeface="Nunito Sans Bold"/>
                <a:ea typeface="Nunito Sans Bold"/>
                <a:cs typeface="Nunito Sans Bold"/>
                <a:sym typeface="Nunito Sans Bold"/>
              </a:defRPr>
            </a:lvl1pPr>
          </a:lstStyle>
          <a:p>
            <a:r>
              <a:t>W</a:t>
            </a:r>
          </a:p>
        </p:txBody>
      </p:sp>
      <p:sp>
        <p:nvSpPr>
          <p:cNvPr id="779" name="S"/>
          <p:cNvSpPr/>
          <p:nvPr/>
        </p:nvSpPr>
        <p:spPr>
          <a:xfrm>
            <a:off x="2454816" y="1567088"/>
            <a:ext cx="508819" cy="508078"/>
          </a:xfrm>
          <a:prstGeom prst="rect">
            <a:avLst/>
          </a:prstGeom>
          <a:ln w="28575">
            <a:solidFill>
              <a:srgbClr val="FFE599"/>
            </a:solidFill>
          </a:ln>
          <a:effectLst>
            <a:outerShdw blurRad="406400" dist="19050" dir="54000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 algn="ctr">
              <a:defRPr sz="2000">
                <a:solidFill>
                  <a:srgbClr val="FFFFFF"/>
                </a:solidFill>
                <a:latin typeface="Nunito Sans Bold"/>
                <a:ea typeface="Nunito Sans Bold"/>
                <a:cs typeface="Nunito Sans Bold"/>
                <a:sym typeface="Nunito Sans Bold"/>
              </a:defRPr>
            </a:lvl1pPr>
          </a:lstStyle>
          <a:p>
            <a:r>
              <a:t>S</a:t>
            </a:r>
          </a:p>
        </p:txBody>
      </p:sp>
      <p:sp>
        <p:nvSpPr>
          <p:cNvPr id="780" name="E"/>
          <p:cNvSpPr/>
          <p:nvPr/>
        </p:nvSpPr>
        <p:spPr>
          <a:xfrm>
            <a:off x="5438465" y="1579788"/>
            <a:ext cx="508819" cy="508078"/>
          </a:xfrm>
          <a:prstGeom prst="rect">
            <a:avLst/>
          </a:prstGeom>
          <a:ln w="28575">
            <a:solidFill>
              <a:srgbClr val="FFE599"/>
            </a:solidFill>
          </a:ln>
          <a:effectLst>
            <a:outerShdw blurRad="406400" dist="19050" dir="54000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 algn="ctr">
              <a:defRPr sz="2000">
                <a:solidFill>
                  <a:srgbClr val="FFFFFF"/>
                </a:solidFill>
                <a:latin typeface="Nunito Sans Bold"/>
                <a:ea typeface="Nunito Sans Bold"/>
                <a:cs typeface="Nunito Sans Bold"/>
                <a:sym typeface="Nunito Sans Bold"/>
              </a:defRPr>
            </a:lvl1pPr>
          </a:lstStyle>
          <a:p>
            <a:r>
              <a:t>E</a:t>
            </a:r>
          </a:p>
        </p:txBody>
      </p:sp>
      <p:sp>
        <p:nvSpPr>
          <p:cNvPr id="781" name="N"/>
          <p:cNvSpPr/>
          <p:nvPr/>
        </p:nvSpPr>
        <p:spPr>
          <a:xfrm>
            <a:off x="6182643" y="1579788"/>
            <a:ext cx="508819" cy="508078"/>
          </a:xfrm>
          <a:prstGeom prst="rect">
            <a:avLst/>
          </a:prstGeom>
          <a:ln w="28575">
            <a:solidFill>
              <a:srgbClr val="FFE599"/>
            </a:solidFill>
          </a:ln>
          <a:effectLst>
            <a:outerShdw blurRad="406400" dist="19050" dir="54000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 algn="ctr">
              <a:defRPr sz="2000">
                <a:solidFill>
                  <a:srgbClr val="FFFFFF"/>
                </a:solidFill>
                <a:latin typeface="Nunito Sans Bold"/>
                <a:ea typeface="Nunito Sans Bold"/>
                <a:cs typeface="Nunito Sans Bold"/>
                <a:sym typeface="Nunito Sans Bold"/>
              </a:defRPr>
            </a:lvl1pPr>
          </a:lstStyle>
          <a:p>
            <a:r>
              <a:t>N</a:t>
            </a:r>
          </a:p>
        </p:txBody>
      </p:sp>
      <p:sp>
        <p:nvSpPr>
          <p:cNvPr id="782" name="E"/>
          <p:cNvSpPr/>
          <p:nvPr/>
        </p:nvSpPr>
        <p:spPr>
          <a:xfrm>
            <a:off x="6182167" y="2420633"/>
            <a:ext cx="508819" cy="508079"/>
          </a:xfrm>
          <a:prstGeom prst="rect">
            <a:avLst/>
          </a:prstGeom>
          <a:ln w="28575">
            <a:solidFill>
              <a:srgbClr val="FFE599"/>
            </a:solidFill>
          </a:ln>
          <a:effectLst>
            <a:outerShdw blurRad="406400" dist="19050" dir="54000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 algn="ctr">
              <a:defRPr sz="2000">
                <a:solidFill>
                  <a:srgbClr val="FFFFFF"/>
                </a:solidFill>
                <a:latin typeface="Nunito Sans Bold"/>
                <a:ea typeface="Nunito Sans Bold"/>
                <a:cs typeface="Nunito Sans Bold"/>
                <a:sym typeface="Nunito Sans Bold"/>
              </a:defRPr>
            </a:lvl1pPr>
          </a:lstStyle>
          <a:p>
            <a:r>
              <a:t>E</a:t>
            </a:r>
          </a:p>
        </p:txBody>
      </p:sp>
      <p:sp>
        <p:nvSpPr>
          <p:cNvPr id="783" name="C"/>
          <p:cNvSpPr/>
          <p:nvPr/>
        </p:nvSpPr>
        <p:spPr>
          <a:xfrm>
            <a:off x="5442744" y="2420633"/>
            <a:ext cx="508819" cy="508079"/>
          </a:xfrm>
          <a:prstGeom prst="rect">
            <a:avLst/>
          </a:prstGeom>
          <a:ln w="28575">
            <a:solidFill>
              <a:srgbClr val="FFE599"/>
            </a:solidFill>
          </a:ln>
          <a:effectLst>
            <a:outerShdw blurRad="406400" dist="19050" dir="54000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 algn="ctr">
              <a:defRPr sz="2000">
                <a:solidFill>
                  <a:srgbClr val="FFFFFF"/>
                </a:solidFill>
                <a:latin typeface="Nunito Sans Bold"/>
                <a:ea typeface="Nunito Sans Bold"/>
                <a:cs typeface="Nunito Sans Bold"/>
                <a:sym typeface="Nunito Sans Bold"/>
              </a:defRPr>
            </a:lvl1pPr>
          </a:lstStyle>
          <a:p>
            <a:r>
              <a:t>C</a:t>
            </a:r>
          </a:p>
        </p:txBody>
      </p:sp>
      <p:sp>
        <p:nvSpPr>
          <p:cNvPr id="784" name="R"/>
          <p:cNvSpPr/>
          <p:nvPr/>
        </p:nvSpPr>
        <p:spPr>
          <a:xfrm>
            <a:off x="3199353" y="2420633"/>
            <a:ext cx="508818" cy="508079"/>
          </a:xfrm>
          <a:prstGeom prst="rect">
            <a:avLst/>
          </a:prstGeom>
          <a:ln w="28575">
            <a:solidFill>
              <a:srgbClr val="FFE599"/>
            </a:solidFill>
          </a:ln>
          <a:effectLst>
            <a:outerShdw blurRad="406400" dist="19050" dir="54000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 algn="ctr">
              <a:defRPr sz="2000">
                <a:solidFill>
                  <a:srgbClr val="FFFFFF"/>
                </a:solidFill>
                <a:latin typeface="Nunito Sans Bold"/>
                <a:ea typeface="Nunito Sans Bold"/>
                <a:cs typeface="Nunito Sans Bold"/>
                <a:sym typeface="Nunito Sans Bold"/>
              </a:defRPr>
            </a:lvl1pPr>
          </a:lstStyle>
          <a:p>
            <a:r>
              <a:t>R</a:t>
            </a:r>
          </a:p>
        </p:txBody>
      </p:sp>
      <p:sp>
        <p:nvSpPr>
          <p:cNvPr id="785" name="F"/>
          <p:cNvSpPr/>
          <p:nvPr/>
        </p:nvSpPr>
        <p:spPr>
          <a:xfrm>
            <a:off x="2454816" y="2420633"/>
            <a:ext cx="508819" cy="508079"/>
          </a:xfrm>
          <a:prstGeom prst="rect">
            <a:avLst/>
          </a:prstGeom>
          <a:ln w="28575">
            <a:solidFill>
              <a:srgbClr val="FFE599"/>
            </a:solidFill>
          </a:ln>
          <a:effectLst>
            <a:outerShdw blurRad="406400" dist="19050" dir="54000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 algn="ctr">
              <a:defRPr sz="2000">
                <a:solidFill>
                  <a:srgbClr val="FFFFFF"/>
                </a:solidFill>
                <a:latin typeface="Nunito Sans Bold"/>
                <a:ea typeface="Nunito Sans Bold"/>
                <a:cs typeface="Nunito Sans Bold"/>
                <a:sym typeface="Nunito Sans Bold"/>
              </a:defRPr>
            </a:lvl1pPr>
          </a:lstStyle>
          <a:p>
            <a:r>
              <a:t>F</a:t>
            </a:r>
          </a:p>
        </p:txBody>
      </p:sp>
      <p:sp>
        <p:nvSpPr>
          <p:cNvPr id="786" name="N"/>
          <p:cNvSpPr/>
          <p:nvPr/>
        </p:nvSpPr>
        <p:spPr>
          <a:xfrm>
            <a:off x="4691350" y="2420633"/>
            <a:ext cx="508819" cy="508079"/>
          </a:xfrm>
          <a:prstGeom prst="rect">
            <a:avLst/>
          </a:prstGeom>
          <a:ln w="28575">
            <a:solidFill>
              <a:srgbClr val="FFE599"/>
            </a:solidFill>
          </a:ln>
          <a:effectLst>
            <a:outerShdw blurRad="406400" dist="19050" dir="54000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 algn="ctr">
              <a:defRPr sz="2000">
                <a:solidFill>
                  <a:srgbClr val="FFFFFF"/>
                </a:solidFill>
                <a:latin typeface="Nunito Sans Bold"/>
                <a:ea typeface="Nunito Sans Bold"/>
                <a:cs typeface="Nunito Sans Bold"/>
                <a:sym typeface="Nunito Sans Bold"/>
              </a:defRPr>
            </a:lvl1pPr>
          </a:lstStyle>
          <a:p>
            <a:r>
              <a:t>N</a:t>
            </a:r>
          </a:p>
        </p:txBody>
      </p:sp>
      <p:sp>
        <p:nvSpPr>
          <p:cNvPr id="787" name="D"/>
          <p:cNvSpPr/>
          <p:nvPr/>
        </p:nvSpPr>
        <p:spPr>
          <a:xfrm>
            <a:off x="7641459" y="3279338"/>
            <a:ext cx="508819" cy="508079"/>
          </a:xfrm>
          <a:prstGeom prst="rect">
            <a:avLst/>
          </a:prstGeom>
          <a:ln w="28575">
            <a:solidFill>
              <a:srgbClr val="FFE599"/>
            </a:solidFill>
          </a:ln>
          <a:effectLst>
            <a:outerShdw blurRad="406400" dist="19050" dir="54000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 algn="ctr">
              <a:defRPr sz="2000">
                <a:solidFill>
                  <a:srgbClr val="FFFFFF"/>
                </a:solidFill>
                <a:latin typeface="Nunito Sans Bold"/>
                <a:ea typeface="Nunito Sans Bold"/>
                <a:cs typeface="Nunito Sans Bold"/>
                <a:sym typeface="Nunito Sans Bold"/>
              </a:defRPr>
            </a:lvl1pPr>
          </a:lstStyle>
          <a:p>
            <a:r>
              <a:t>D</a:t>
            </a:r>
          </a:p>
        </p:txBody>
      </p:sp>
      <p:sp>
        <p:nvSpPr>
          <p:cNvPr id="788" name="S"/>
          <p:cNvSpPr/>
          <p:nvPr/>
        </p:nvSpPr>
        <p:spPr>
          <a:xfrm>
            <a:off x="897610" y="3279338"/>
            <a:ext cx="508818" cy="508079"/>
          </a:xfrm>
          <a:prstGeom prst="rect">
            <a:avLst/>
          </a:prstGeom>
          <a:ln w="28575">
            <a:solidFill>
              <a:srgbClr val="FFE599"/>
            </a:solidFill>
          </a:ln>
          <a:effectLst>
            <a:outerShdw blurRad="406400" dist="19050" dir="54000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 algn="ctr">
              <a:defRPr sz="2000">
                <a:solidFill>
                  <a:srgbClr val="FFFFFF"/>
                </a:solidFill>
                <a:latin typeface="Nunito Sans Bold"/>
                <a:ea typeface="Nunito Sans Bold"/>
                <a:cs typeface="Nunito Sans Bold"/>
                <a:sym typeface="Nunito Sans Bold"/>
              </a:defRPr>
            </a:lvl1pPr>
          </a:lstStyle>
          <a:p>
            <a:r>
              <a:t>S</a:t>
            </a:r>
          </a:p>
        </p:txBody>
      </p:sp>
      <p:sp>
        <p:nvSpPr>
          <p:cNvPr id="789" name="E"/>
          <p:cNvSpPr/>
          <p:nvPr/>
        </p:nvSpPr>
        <p:spPr>
          <a:xfrm>
            <a:off x="4318520" y="3282910"/>
            <a:ext cx="508818" cy="508079"/>
          </a:xfrm>
          <a:prstGeom prst="rect">
            <a:avLst/>
          </a:prstGeom>
          <a:ln w="28575">
            <a:solidFill>
              <a:srgbClr val="FFE599"/>
            </a:solidFill>
          </a:ln>
          <a:effectLst>
            <a:outerShdw blurRad="406400" dist="19050" dir="54000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 algn="ctr">
              <a:defRPr sz="2000">
                <a:solidFill>
                  <a:srgbClr val="FFFFFF"/>
                </a:solidFill>
                <a:latin typeface="Nunito Sans Bold"/>
                <a:ea typeface="Nunito Sans Bold"/>
                <a:cs typeface="Nunito Sans Bold"/>
                <a:sym typeface="Nunito Sans Bold"/>
              </a:defRPr>
            </a:lvl1pPr>
          </a:lstStyle>
          <a:p>
            <a:r>
              <a:t>E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:a14="http://schemas.microsoft.com/office/drawing/2010/main" xmlns:m="http://schemas.openxmlformats.org/officeDocument/2006/math" xmlns="">
      <p:transition spd="slow">
        <p:fade/>
      </p:transition>
    </mc:Fallback>
  </mc:AlternateContent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1" nodeType="afterEffect">
                                  <p:stCondLst>
                                    <p:cond delay="150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71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" fill="hold"/>
                                        <p:tgtEl>
                                          <p:spTgt spid="718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" fill="hold"/>
                                        <p:tgtEl>
                                          <p:spTgt spid="718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grpId="1" nodeType="withEffect">
                                  <p:stCondLst>
                                    <p:cond delay="150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7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200" fill="hold"/>
                                        <p:tgtEl>
                                          <p:spTgt spid="7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fill="hold"/>
                                        <p:tgtEl>
                                          <p:spTgt spid="7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700"/>
                            </p:stCondLst>
                            <p:childTnLst>
                              <p:par>
                                <p:cTn id="14" presetID="23" presetClass="entr" presetSubtype="16" fill="hold" grpId="2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5" fill="hold"/>
                                        <p:tgtEl>
                                          <p:spTgt spid="7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200" fill="hold"/>
                                        <p:tgtEl>
                                          <p:spTgt spid="7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" fill="hold"/>
                                        <p:tgtEl>
                                          <p:spTgt spid="7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900"/>
                            </p:stCondLst>
                            <p:childTnLst>
                              <p:par>
                                <p:cTn id="19" presetID="23" presetClass="entr" presetSubtype="16" fill="hold" grpId="3" nodeType="afterEffect">
                                  <p:stCondLst>
                                    <p:cond delay="150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0" fill="hold"/>
                                        <p:tgtEl>
                                          <p:spTgt spid="71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200" fill="hold"/>
                                        <p:tgtEl>
                                          <p:spTgt spid="719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" fill="hold"/>
                                        <p:tgtEl>
                                          <p:spTgt spid="719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3" presetClass="entr" presetSubtype="16" fill="hold" grpId="3" nodeType="withEffect">
                                  <p:stCondLst>
                                    <p:cond delay="150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fill="hold"/>
                                        <p:tgtEl>
                                          <p:spTgt spid="7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200" fill="hold"/>
                                        <p:tgtEl>
                                          <p:spTgt spid="7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" fill="hold"/>
                                        <p:tgtEl>
                                          <p:spTgt spid="7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600"/>
                            </p:stCondLst>
                            <p:childTnLst>
                              <p:par>
                                <p:cTn id="28" presetID="23" presetClass="entr" presetSubtype="16" fill="hold" grpId="4" nodeType="afterEffect">
                                  <p:stCondLst>
                                    <p:cond delay="150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9" fill="hold"/>
                                        <p:tgtEl>
                                          <p:spTgt spid="72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200" fill="hold"/>
                                        <p:tgtEl>
                                          <p:spTgt spid="720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" fill="hold"/>
                                        <p:tgtEl>
                                          <p:spTgt spid="720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3" presetClass="entr" presetSubtype="16" fill="hold" grpId="4" nodeType="withEffect">
                                  <p:stCondLst>
                                    <p:cond delay="150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3" fill="hold"/>
                                        <p:tgtEl>
                                          <p:spTgt spid="7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200" fill="hold"/>
                                        <p:tgtEl>
                                          <p:spTgt spid="7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00" fill="hold"/>
                                        <p:tgtEl>
                                          <p:spTgt spid="7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300"/>
                            </p:stCondLst>
                            <p:childTnLst>
                              <p:par>
                                <p:cTn id="37" presetID="23" presetClass="entr" presetSubtype="16" fill="hold" grpId="5" nodeType="afterEffect">
                                  <p:stCondLst>
                                    <p:cond delay="150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8" fill="hold"/>
                                        <p:tgtEl>
                                          <p:spTgt spid="72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200" fill="hold"/>
                                        <p:tgtEl>
                                          <p:spTgt spid="721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00" fill="hold"/>
                                        <p:tgtEl>
                                          <p:spTgt spid="721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3" presetClass="entr" presetSubtype="16" fill="hold" grpId="5" nodeType="withEffect">
                                  <p:stCondLst>
                                    <p:cond delay="150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2" fill="hold"/>
                                        <p:tgtEl>
                                          <p:spTgt spid="7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200" fill="hold"/>
                                        <p:tgtEl>
                                          <p:spTgt spid="7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00" fill="hold"/>
                                        <p:tgtEl>
                                          <p:spTgt spid="7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7000"/>
                            </p:stCondLst>
                            <p:childTnLst>
                              <p:par>
                                <p:cTn id="46" presetID="23" presetClass="entr" presetSubtype="16" fill="hold" grpId="6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7" fill="hold"/>
                                        <p:tgtEl>
                                          <p:spTgt spid="7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200" fill="hold"/>
                                        <p:tgtEl>
                                          <p:spTgt spid="7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200" fill="hold"/>
                                        <p:tgtEl>
                                          <p:spTgt spid="7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7200"/>
                            </p:stCondLst>
                            <p:childTnLst>
                              <p:par>
                                <p:cTn id="51" presetID="23" presetClass="entr" presetSubtype="16" fill="hold" grpId="7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2" fill="hold"/>
                                        <p:tgtEl>
                                          <p:spTgt spid="7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200" fill="hold"/>
                                        <p:tgtEl>
                                          <p:spTgt spid="7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200" fill="hold"/>
                                        <p:tgtEl>
                                          <p:spTgt spid="7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7400"/>
                            </p:stCondLst>
                            <p:childTnLst>
                              <p:par>
                                <p:cTn id="56" presetID="23" presetClass="entr" presetSubtype="16" fill="hold" grpId="8" nodeType="afterEffect">
                                  <p:stCondLst>
                                    <p:cond delay="150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7" fill="hold"/>
                                        <p:tgtEl>
                                          <p:spTgt spid="72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200" fill="hold"/>
                                        <p:tgtEl>
                                          <p:spTgt spid="722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200" fill="hold"/>
                                        <p:tgtEl>
                                          <p:spTgt spid="722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23" presetClass="entr" presetSubtype="16" fill="hold" grpId="8" nodeType="withEffect">
                                  <p:stCondLst>
                                    <p:cond delay="150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1" fill="hold"/>
                                        <p:tgtEl>
                                          <p:spTgt spid="7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200" fill="hold"/>
                                        <p:tgtEl>
                                          <p:spTgt spid="7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200" fill="hold"/>
                                        <p:tgtEl>
                                          <p:spTgt spid="7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9100"/>
                            </p:stCondLst>
                            <p:childTnLst>
                              <p:par>
                                <p:cTn id="65" presetID="23" presetClass="entr" presetSubtype="16" fill="hold" grpId="9" nodeType="afterEffect">
                                  <p:stCondLst>
                                    <p:cond delay="150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6" fill="hold"/>
                                        <p:tgtEl>
                                          <p:spTgt spid="72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200" fill="hold"/>
                                        <p:tgtEl>
                                          <p:spTgt spid="725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200" fill="hold"/>
                                        <p:tgtEl>
                                          <p:spTgt spid="725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23" presetClass="entr" presetSubtype="16" fill="hold" grpId="9" nodeType="withEffect">
                                  <p:stCondLst>
                                    <p:cond delay="150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70" fill="hold"/>
                                        <p:tgtEl>
                                          <p:spTgt spid="7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200" fill="hold"/>
                                        <p:tgtEl>
                                          <p:spTgt spid="7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200" fill="hold"/>
                                        <p:tgtEl>
                                          <p:spTgt spid="7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10800"/>
                            </p:stCondLst>
                            <p:childTnLst>
                              <p:par>
                                <p:cTn id="74" presetID="23" presetClass="entr" presetSubtype="16" fill="hold" grpId="10" nodeType="afterEffect">
                                  <p:stCondLst>
                                    <p:cond delay="150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75" fill="hold"/>
                                        <p:tgtEl>
                                          <p:spTgt spid="72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200" fill="hold"/>
                                        <p:tgtEl>
                                          <p:spTgt spid="724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200" fill="hold"/>
                                        <p:tgtEl>
                                          <p:spTgt spid="724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8" presetID="23" presetClass="entr" presetSubtype="16" fill="hold" grpId="10" nodeType="withEffect">
                                  <p:stCondLst>
                                    <p:cond delay="150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79" fill="hold"/>
                                        <p:tgtEl>
                                          <p:spTgt spid="7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200" fill="hold"/>
                                        <p:tgtEl>
                                          <p:spTgt spid="7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200" fill="hold"/>
                                        <p:tgtEl>
                                          <p:spTgt spid="7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12500"/>
                            </p:stCondLst>
                            <p:childTnLst>
                              <p:par>
                                <p:cTn id="83" presetID="23" presetClass="entr" presetSubtype="16" fill="hold" grpId="11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4" fill="hold"/>
                                        <p:tgtEl>
                                          <p:spTgt spid="7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200" fill="hold"/>
                                        <p:tgtEl>
                                          <p:spTgt spid="7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200" fill="hold"/>
                                        <p:tgtEl>
                                          <p:spTgt spid="7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12700"/>
                            </p:stCondLst>
                            <p:childTnLst>
                              <p:par>
                                <p:cTn id="88" presetID="23" presetClass="entr" presetSubtype="16" fill="hold" grpId="12" nodeType="afterEffect">
                                  <p:stCondLst>
                                    <p:cond delay="150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9" fill="hold"/>
                                        <p:tgtEl>
                                          <p:spTgt spid="72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200" fill="hold"/>
                                        <p:tgtEl>
                                          <p:spTgt spid="723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200" fill="hold"/>
                                        <p:tgtEl>
                                          <p:spTgt spid="723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2" presetID="23" presetClass="entr" presetSubtype="16" fill="hold" grpId="12" nodeType="withEffect">
                                  <p:stCondLst>
                                    <p:cond delay="150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3" fill="hold"/>
                                        <p:tgtEl>
                                          <p:spTgt spid="7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4" dur="200" fill="hold"/>
                                        <p:tgtEl>
                                          <p:spTgt spid="7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200" fill="hold"/>
                                        <p:tgtEl>
                                          <p:spTgt spid="7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14400"/>
                            </p:stCondLst>
                            <p:childTnLst>
                              <p:par>
                                <p:cTn id="97" presetID="23" presetClass="entr" presetSubtype="16" fill="hold" grpId="13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8" fill="hold"/>
                                        <p:tgtEl>
                                          <p:spTgt spid="7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9" dur="200" fill="hold"/>
                                        <p:tgtEl>
                                          <p:spTgt spid="7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200" fill="hold"/>
                                        <p:tgtEl>
                                          <p:spTgt spid="7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14600"/>
                            </p:stCondLst>
                            <p:childTnLst>
                              <p:par>
                                <p:cTn id="102" presetID="23" presetClass="entr" presetSubtype="16" fill="hold" grpId="14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3" fill="hold"/>
                                        <p:tgtEl>
                                          <p:spTgt spid="7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4" dur="200" fill="hold"/>
                                        <p:tgtEl>
                                          <p:spTgt spid="7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200" fill="hold"/>
                                        <p:tgtEl>
                                          <p:spTgt spid="7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14800"/>
                            </p:stCondLst>
                            <p:childTnLst>
                              <p:par>
                                <p:cTn id="107" presetID="23" presetClass="entr" presetSubtype="16" fill="hold" grpId="15" nodeType="afterEffect">
                                  <p:stCondLst>
                                    <p:cond delay="150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8" fill="hold"/>
                                        <p:tgtEl>
                                          <p:spTgt spid="72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9" dur="200" fill="hold"/>
                                        <p:tgtEl>
                                          <p:spTgt spid="726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200" fill="hold"/>
                                        <p:tgtEl>
                                          <p:spTgt spid="726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1" presetID="23" presetClass="entr" presetSubtype="16" fill="hold" grpId="15" nodeType="withEffect">
                                  <p:stCondLst>
                                    <p:cond delay="150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2" fill="hold"/>
                                        <p:tgtEl>
                                          <p:spTgt spid="7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3" dur="200" fill="hold"/>
                                        <p:tgtEl>
                                          <p:spTgt spid="7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200" fill="hold"/>
                                        <p:tgtEl>
                                          <p:spTgt spid="7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16500"/>
                            </p:stCondLst>
                            <p:childTnLst>
                              <p:par>
                                <p:cTn id="116" presetID="23" presetClass="entr" presetSubtype="16" fill="hold" grpId="16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7" fill="hold"/>
                                        <p:tgtEl>
                                          <p:spTgt spid="7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8" dur="200" fill="hold"/>
                                        <p:tgtEl>
                                          <p:spTgt spid="7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200" fill="hold"/>
                                        <p:tgtEl>
                                          <p:spTgt spid="7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16700"/>
                            </p:stCondLst>
                            <p:childTnLst>
                              <p:par>
                                <p:cTn id="121" presetID="23" presetClass="entr" presetSubtype="16" fill="hold" grpId="17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2" fill="hold"/>
                                        <p:tgtEl>
                                          <p:spTgt spid="7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3" dur="200" fill="hold"/>
                                        <p:tgtEl>
                                          <p:spTgt spid="7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200" fill="hold"/>
                                        <p:tgtEl>
                                          <p:spTgt spid="7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5" fill="hold">
                            <p:stCondLst>
                              <p:cond delay="16900"/>
                            </p:stCondLst>
                            <p:childTnLst>
                              <p:par>
                                <p:cTn id="126" presetID="23" presetClass="entr" presetSubtype="16" fill="hold" grpId="18" nodeType="afterEffect">
                                  <p:stCondLst>
                                    <p:cond delay="150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7" fill="hold"/>
                                        <p:tgtEl>
                                          <p:spTgt spid="72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8" dur="200" fill="hold"/>
                                        <p:tgtEl>
                                          <p:spTgt spid="727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200" fill="hold"/>
                                        <p:tgtEl>
                                          <p:spTgt spid="727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0" presetID="23" presetClass="entr" presetSubtype="16" fill="hold" grpId="18" nodeType="withEffect">
                                  <p:stCondLst>
                                    <p:cond delay="150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31" fill="hold"/>
                                        <p:tgtEl>
                                          <p:spTgt spid="7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2" dur="200" fill="hold"/>
                                        <p:tgtEl>
                                          <p:spTgt spid="7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200" fill="hold"/>
                                        <p:tgtEl>
                                          <p:spTgt spid="7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4" fill="hold">
                            <p:stCondLst>
                              <p:cond delay="18600"/>
                            </p:stCondLst>
                            <p:childTnLst>
                              <p:par>
                                <p:cTn id="135" presetID="23" presetClass="entr" presetSubtype="16" fill="hold" grpId="19" nodeType="afterEffect">
                                  <p:stCondLst>
                                    <p:cond delay="150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36" fill="hold"/>
                                        <p:tgtEl>
                                          <p:spTgt spid="72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7" dur="200" fill="hold"/>
                                        <p:tgtEl>
                                          <p:spTgt spid="728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200" fill="hold"/>
                                        <p:tgtEl>
                                          <p:spTgt spid="728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9" presetID="23" presetClass="entr" presetSubtype="16" fill="hold" grpId="19" nodeType="withEffect">
                                  <p:stCondLst>
                                    <p:cond delay="150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0" fill="hold"/>
                                        <p:tgtEl>
                                          <p:spTgt spid="7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1" dur="200" fill="hold"/>
                                        <p:tgtEl>
                                          <p:spTgt spid="7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200" fill="hold"/>
                                        <p:tgtEl>
                                          <p:spTgt spid="7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3" fill="hold">
                            <p:stCondLst>
                              <p:cond delay="20300"/>
                            </p:stCondLst>
                            <p:childTnLst>
                              <p:par>
                                <p:cTn id="144" presetID="23" presetClass="entr" presetSubtype="16" fill="hold" grpId="20" nodeType="afterEffect">
                                  <p:stCondLst>
                                    <p:cond delay="150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5" fill="hold"/>
                                        <p:tgtEl>
                                          <p:spTgt spid="72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6" dur="200" fill="hold"/>
                                        <p:tgtEl>
                                          <p:spTgt spid="729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" dur="200" fill="hold"/>
                                        <p:tgtEl>
                                          <p:spTgt spid="729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8" presetID="23" presetClass="entr" presetSubtype="16" fill="hold" grpId="20" nodeType="withEffect">
                                  <p:stCondLst>
                                    <p:cond delay="150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9" fill="hold"/>
                                        <p:tgtEl>
                                          <p:spTgt spid="7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0" dur="200" fill="hold"/>
                                        <p:tgtEl>
                                          <p:spTgt spid="7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200" fill="hold"/>
                                        <p:tgtEl>
                                          <p:spTgt spid="7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2" fill="hold">
                            <p:stCondLst>
                              <p:cond delay="22000"/>
                            </p:stCondLst>
                            <p:childTnLst>
                              <p:par>
                                <p:cTn id="153" presetID="23" presetClass="entr" presetSubtype="16" fill="hold" grpId="21" nodeType="afterEffect">
                                  <p:stCondLst>
                                    <p:cond delay="150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54" fill="hold"/>
                                        <p:tgtEl>
                                          <p:spTgt spid="73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5" dur="200" fill="hold"/>
                                        <p:tgtEl>
                                          <p:spTgt spid="730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200" fill="hold"/>
                                        <p:tgtEl>
                                          <p:spTgt spid="730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7" presetID="23" presetClass="entr" presetSubtype="16" fill="hold" grpId="21" nodeType="withEffect">
                                  <p:stCondLst>
                                    <p:cond delay="150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58" fill="hold"/>
                                        <p:tgtEl>
                                          <p:spTgt spid="7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9" dur="200" fill="hold"/>
                                        <p:tgtEl>
                                          <p:spTgt spid="7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0" dur="200" fill="hold"/>
                                        <p:tgtEl>
                                          <p:spTgt spid="7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1" fill="hold">
                            <p:stCondLst>
                              <p:cond delay="23700"/>
                            </p:stCondLst>
                            <p:childTnLst>
                              <p:par>
                                <p:cTn id="162" presetID="23" presetClass="entr" presetSubtype="16" fill="hold" grpId="22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3" fill="hold"/>
                                        <p:tgtEl>
                                          <p:spTgt spid="7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4" dur="200" fill="hold"/>
                                        <p:tgtEl>
                                          <p:spTgt spid="7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5" dur="200" fill="hold"/>
                                        <p:tgtEl>
                                          <p:spTgt spid="7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6" fill="hold">
                            <p:stCondLst>
                              <p:cond delay="23900"/>
                            </p:stCondLst>
                            <p:childTnLst>
                              <p:par>
                                <p:cTn id="167" presetID="23" presetClass="entr" presetSubtype="16" fill="hold" grpId="23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8" fill="hold"/>
                                        <p:tgtEl>
                                          <p:spTgt spid="7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9" dur="200" fill="hold"/>
                                        <p:tgtEl>
                                          <p:spTgt spid="7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0" dur="200" fill="hold"/>
                                        <p:tgtEl>
                                          <p:spTgt spid="7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1" fill="hold">
                            <p:stCondLst>
                              <p:cond delay="24100"/>
                            </p:stCondLst>
                            <p:childTnLst>
                              <p:par>
                                <p:cTn id="172" presetID="23" presetClass="entr" presetSubtype="16" fill="hold" grpId="24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73" fill="hold"/>
                                        <p:tgtEl>
                                          <p:spTgt spid="7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4" dur="200" fill="hold"/>
                                        <p:tgtEl>
                                          <p:spTgt spid="7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5" dur="200" fill="hold"/>
                                        <p:tgtEl>
                                          <p:spTgt spid="7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6" fill="hold">
                            <p:stCondLst>
                              <p:cond delay="24300"/>
                            </p:stCondLst>
                            <p:childTnLst>
                              <p:par>
                                <p:cTn id="177" presetID="23" presetClass="entr" presetSubtype="16" fill="hold" grpId="25" nodeType="afterEffect">
                                  <p:stCondLst>
                                    <p:cond delay="150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78" fill="hold"/>
                                        <p:tgtEl>
                                          <p:spTgt spid="73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9" dur="200" fill="hold"/>
                                        <p:tgtEl>
                                          <p:spTgt spid="732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0" dur="200" fill="hold"/>
                                        <p:tgtEl>
                                          <p:spTgt spid="732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1" presetID="23" presetClass="entr" presetSubtype="16" fill="hold" grpId="25" nodeType="withEffect">
                                  <p:stCondLst>
                                    <p:cond delay="150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2" fill="hold"/>
                                        <p:tgtEl>
                                          <p:spTgt spid="7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3" dur="200" fill="hold"/>
                                        <p:tgtEl>
                                          <p:spTgt spid="7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4" dur="200" fill="hold"/>
                                        <p:tgtEl>
                                          <p:spTgt spid="7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5" fill="hold">
                            <p:stCondLst>
                              <p:cond delay="26000"/>
                            </p:stCondLst>
                            <p:childTnLst>
                              <p:par>
                                <p:cTn id="186" presetID="23" presetClass="entr" presetSubtype="16" fill="hold" grpId="26" nodeType="afterEffect">
                                  <p:stCondLst>
                                    <p:cond delay="150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7" fill="hold"/>
                                        <p:tgtEl>
                                          <p:spTgt spid="73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8" dur="200" fill="hold"/>
                                        <p:tgtEl>
                                          <p:spTgt spid="731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9" dur="200" fill="hold"/>
                                        <p:tgtEl>
                                          <p:spTgt spid="731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0" presetID="23" presetClass="entr" presetSubtype="16" fill="hold" grpId="26" nodeType="withEffect">
                                  <p:stCondLst>
                                    <p:cond delay="150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91" fill="hold"/>
                                        <p:tgtEl>
                                          <p:spTgt spid="7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2" dur="200" fill="hold"/>
                                        <p:tgtEl>
                                          <p:spTgt spid="7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3" dur="200" fill="hold"/>
                                        <p:tgtEl>
                                          <p:spTgt spid="7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4" fill="hold">
                            <p:stCondLst>
                              <p:cond delay="27700"/>
                            </p:stCondLst>
                            <p:childTnLst>
                              <p:par>
                                <p:cTn id="195" presetID="23" presetClass="entr" presetSubtype="16" fill="hold" grpId="27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96" fill="hold"/>
                                        <p:tgtEl>
                                          <p:spTgt spid="7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7" dur="200" fill="hold"/>
                                        <p:tgtEl>
                                          <p:spTgt spid="7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8" dur="200" fill="hold"/>
                                        <p:tgtEl>
                                          <p:spTgt spid="7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9" fill="hold">
                            <p:stCondLst>
                              <p:cond delay="27900"/>
                            </p:stCondLst>
                            <p:childTnLst>
                              <p:par>
                                <p:cTn id="200" presetID="23" presetClass="entr" presetSubtype="16" fill="hold" grpId="28" nodeType="afterEffect">
                                  <p:stCondLst>
                                    <p:cond delay="150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01" fill="hold"/>
                                        <p:tgtEl>
                                          <p:spTgt spid="73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2" dur="200" fill="hold"/>
                                        <p:tgtEl>
                                          <p:spTgt spid="733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3" dur="200" fill="hold"/>
                                        <p:tgtEl>
                                          <p:spTgt spid="733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4" presetID="23" presetClass="entr" presetSubtype="16" fill="hold" grpId="28" nodeType="withEffect">
                                  <p:stCondLst>
                                    <p:cond delay="150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05" fill="hold"/>
                                        <p:tgtEl>
                                          <p:spTgt spid="7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6" dur="200" fill="hold"/>
                                        <p:tgtEl>
                                          <p:spTgt spid="7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7" dur="200" fill="hold"/>
                                        <p:tgtEl>
                                          <p:spTgt spid="7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8" fill="hold">
                            <p:stCondLst>
                              <p:cond delay="29600"/>
                            </p:stCondLst>
                            <p:childTnLst>
                              <p:par>
                                <p:cTn id="209" presetID="23" presetClass="entr" presetSubtype="16" fill="hold" grpId="29" nodeType="afterEffect">
                                  <p:stCondLst>
                                    <p:cond delay="150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10" fill="hold"/>
                                        <p:tgtEl>
                                          <p:spTgt spid="73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1" dur="200" fill="hold"/>
                                        <p:tgtEl>
                                          <p:spTgt spid="734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2" dur="200" fill="hold"/>
                                        <p:tgtEl>
                                          <p:spTgt spid="734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3" presetID="23" presetClass="entr" presetSubtype="16" fill="hold" grpId="29" nodeType="withEffect">
                                  <p:stCondLst>
                                    <p:cond delay="150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14" fill="hold"/>
                                        <p:tgtEl>
                                          <p:spTgt spid="7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5" dur="200" fill="hold"/>
                                        <p:tgtEl>
                                          <p:spTgt spid="7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6" dur="200" fill="hold"/>
                                        <p:tgtEl>
                                          <p:spTgt spid="7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7" fill="hold">
                            <p:stCondLst>
                              <p:cond delay="31300"/>
                            </p:stCondLst>
                            <p:childTnLst>
                              <p:par>
                                <p:cTn id="218" presetID="23" presetClass="entr" presetSubtype="16" fill="hold" grpId="30" nodeType="afterEffect">
                                  <p:stCondLst>
                                    <p:cond delay="150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19" fill="hold"/>
                                        <p:tgtEl>
                                          <p:spTgt spid="73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0" dur="200" fill="hold"/>
                                        <p:tgtEl>
                                          <p:spTgt spid="735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1" dur="200" fill="hold"/>
                                        <p:tgtEl>
                                          <p:spTgt spid="735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2" presetID="23" presetClass="entr" presetSubtype="16" fill="hold" grpId="30" nodeType="withEffect">
                                  <p:stCondLst>
                                    <p:cond delay="150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23" fill="hold"/>
                                        <p:tgtEl>
                                          <p:spTgt spid="7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4" dur="200" fill="hold"/>
                                        <p:tgtEl>
                                          <p:spTgt spid="7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5" dur="200" fill="hold"/>
                                        <p:tgtEl>
                                          <p:spTgt spid="7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6" fill="hold">
                            <p:stCondLst>
                              <p:cond delay="33000"/>
                            </p:stCondLst>
                            <p:childTnLst>
                              <p:par>
                                <p:cTn id="227" presetID="23" presetClass="entr" presetSubtype="16" fill="hold" grpId="31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28" fill="hold"/>
                                        <p:tgtEl>
                                          <p:spTgt spid="7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9" dur="200" fill="hold"/>
                                        <p:tgtEl>
                                          <p:spTgt spid="7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0" dur="200" fill="hold"/>
                                        <p:tgtEl>
                                          <p:spTgt spid="7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1" fill="hold">
                            <p:stCondLst>
                              <p:cond delay="33200"/>
                            </p:stCondLst>
                            <p:childTnLst>
                              <p:par>
                                <p:cTn id="232" presetID="23" presetClass="entr" presetSubtype="16" fill="hold" grpId="32" nodeType="afterEffect">
                                  <p:stCondLst>
                                    <p:cond delay="150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33" fill="hold"/>
                                        <p:tgtEl>
                                          <p:spTgt spid="73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4" dur="200" fill="hold"/>
                                        <p:tgtEl>
                                          <p:spTgt spid="736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5" dur="200" fill="hold"/>
                                        <p:tgtEl>
                                          <p:spTgt spid="736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6" presetID="23" presetClass="entr" presetSubtype="16" fill="hold" grpId="32" nodeType="withEffect">
                                  <p:stCondLst>
                                    <p:cond delay="150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37" fill="hold"/>
                                        <p:tgtEl>
                                          <p:spTgt spid="7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8" dur="200" fill="hold"/>
                                        <p:tgtEl>
                                          <p:spTgt spid="7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9" dur="200" fill="hold"/>
                                        <p:tgtEl>
                                          <p:spTgt spid="7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0" fill="hold">
                            <p:stCondLst>
                              <p:cond delay="34900"/>
                            </p:stCondLst>
                            <p:childTnLst>
                              <p:par>
                                <p:cTn id="241" presetID="23" presetClass="entr" presetSubtype="16" fill="hold" grpId="33" nodeType="afterEffect">
                                  <p:stCondLst>
                                    <p:cond delay="150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2" fill="hold"/>
                                        <p:tgtEl>
                                          <p:spTgt spid="73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3" dur="200" fill="hold"/>
                                        <p:tgtEl>
                                          <p:spTgt spid="737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4" dur="200" fill="hold"/>
                                        <p:tgtEl>
                                          <p:spTgt spid="737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5" presetID="23" presetClass="entr" presetSubtype="16" fill="hold" grpId="33" nodeType="withEffect">
                                  <p:stCondLst>
                                    <p:cond delay="150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6" fill="hold"/>
                                        <p:tgtEl>
                                          <p:spTgt spid="7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7" dur="200" fill="hold"/>
                                        <p:tgtEl>
                                          <p:spTgt spid="7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8" dur="200" fill="hold"/>
                                        <p:tgtEl>
                                          <p:spTgt spid="7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9" fill="hold">
                            <p:stCondLst>
                              <p:cond delay="36600"/>
                            </p:stCondLst>
                            <p:childTnLst>
                              <p:par>
                                <p:cTn id="250" presetID="23" presetClass="entr" presetSubtype="16" fill="hold" grpId="34" nodeType="afterEffect">
                                  <p:stCondLst>
                                    <p:cond delay="150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51" fill="hold"/>
                                        <p:tgtEl>
                                          <p:spTgt spid="73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2" dur="200" fill="hold"/>
                                        <p:tgtEl>
                                          <p:spTgt spid="738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3" dur="200" fill="hold"/>
                                        <p:tgtEl>
                                          <p:spTgt spid="738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4" presetID="23" presetClass="entr" presetSubtype="16" fill="hold" grpId="34" nodeType="withEffect">
                                  <p:stCondLst>
                                    <p:cond delay="150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55" fill="hold"/>
                                        <p:tgtEl>
                                          <p:spTgt spid="7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6" dur="200" fill="hold"/>
                                        <p:tgtEl>
                                          <p:spTgt spid="7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7" dur="200" fill="hold"/>
                                        <p:tgtEl>
                                          <p:spTgt spid="7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8" fill="hold">
                            <p:stCondLst>
                              <p:cond delay="38300"/>
                            </p:stCondLst>
                            <p:childTnLst>
                              <p:par>
                                <p:cTn id="259" presetID="23" presetClass="entr" presetSubtype="16" fill="hold" grpId="35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60" fill="hold"/>
                                        <p:tgtEl>
                                          <p:spTgt spid="7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1" dur="200" fill="hold"/>
                                        <p:tgtEl>
                                          <p:spTgt spid="7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2" dur="200" fill="hold"/>
                                        <p:tgtEl>
                                          <p:spTgt spid="7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3" fill="hold">
                            <p:stCondLst>
                              <p:cond delay="38500"/>
                            </p:stCondLst>
                            <p:childTnLst>
                              <p:par>
                                <p:cTn id="264" presetID="23" presetClass="entr" presetSubtype="16" fill="hold" grpId="36" nodeType="afterEffect">
                                  <p:stCondLst>
                                    <p:cond delay="150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65" fill="hold"/>
                                        <p:tgtEl>
                                          <p:spTgt spid="73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6" dur="200" fill="hold"/>
                                        <p:tgtEl>
                                          <p:spTgt spid="739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7" dur="200" fill="hold"/>
                                        <p:tgtEl>
                                          <p:spTgt spid="739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8" presetID="23" presetClass="entr" presetSubtype="16" fill="hold" grpId="36" nodeType="withEffect">
                                  <p:stCondLst>
                                    <p:cond delay="150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69" fill="hold"/>
                                        <p:tgtEl>
                                          <p:spTgt spid="7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0" dur="200" fill="hold"/>
                                        <p:tgtEl>
                                          <p:spTgt spid="7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1" dur="200" fill="hold"/>
                                        <p:tgtEl>
                                          <p:spTgt spid="7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2" fill="hold">
                            <p:stCondLst>
                              <p:cond delay="40200"/>
                            </p:stCondLst>
                            <p:childTnLst>
                              <p:par>
                                <p:cTn id="273" presetID="23" presetClass="entr" presetSubtype="16" fill="hold" grpId="37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74" fill="hold"/>
                                        <p:tgtEl>
                                          <p:spTgt spid="7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5" dur="200" fill="hold"/>
                                        <p:tgtEl>
                                          <p:spTgt spid="7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6" dur="200" fill="hold"/>
                                        <p:tgtEl>
                                          <p:spTgt spid="7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7" fill="hold">
                            <p:stCondLst>
                              <p:cond delay="40400"/>
                            </p:stCondLst>
                            <p:childTnLst>
                              <p:par>
                                <p:cTn id="278" presetID="23" presetClass="entr" presetSubtype="16" fill="hold" grpId="38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79" fill="hold"/>
                                        <p:tgtEl>
                                          <p:spTgt spid="7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0" dur="200" fill="hold"/>
                                        <p:tgtEl>
                                          <p:spTgt spid="7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1" dur="200" fill="hold"/>
                                        <p:tgtEl>
                                          <p:spTgt spid="7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2" fill="hold">
                            <p:stCondLst>
                              <p:cond delay="40600"/>
                            </p:stCondLst>
                            <p:childTnLst>
                              <p:par>
                                <p:cTn id="283" presetID="23" presetClass="entr" presetSubtype="16" fill="hold" grpId="39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84" fill="hold"/>
                                        <p:tgtEl>
                                          <p:spTgt spid="7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5" dur="200" fill="hold"/>
                                        <p:tgtEl>
                                          <p:spTgt spid="7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6" dur="200" fill="hold"/>
                                        <p:tgtEl>
                                          <p:spTgt spid="7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7" fill="hold">
                            <p:stCondLst>
                              <p:cond delay="40800"/>
                            </p:stCondLst>
                            <p:childTnLst>
                              <p:par>
                                <p:cTn id="288" presetID="23" presetClass="entr" presetSubtype="16" fill="hold" grpId="4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89" fill="hold"/>
                                        <p:tgtEl>
                                          <p:spTgt spid="7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0" dur="200" fill="hold"/>
                                        <p:tgtEl>
                                          <p:spTgt spid="7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1" dur="200" fill="hold"/>
                                        <p:tgtEl>
                                          <p:spTgt spid="7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2" fill="hold">
                            <p:stCondLst>
                              <p:cond delay="41000"/>
                            </p:stCondLst>
                            <p:childTnLst>
                              <p:par>
                                <p:cTn id="293" presetID="23" presetClass="entr" presetSubtype="16" fill="hold" grpId="41" nodeType="afterEffect">
                                  <p:stCondLst>
                                    <p:cond delay="150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94" fill="hold"/>
                                        <p:tgtEl>
                                          <p:spTgt spid="74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5" dur="200" fill="hold"/>
                                        <p:tgtEl>
                                          <p:spTgt spid="741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6" dur="200" fill="hold"/>
                                        <p:tgtEl>
                                          <p:spTgt spid="741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7" presetID="23" presetClass="entr" presetSubtype="16" fill="hold" grpId="41" nodeType="withEffect">
                                  <p:stCondLst>
                                    <p:cond delay="150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98" fill="hold"/>
                                        <p:tgtEl>
                                          <p:spTgt spid="7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9" dur="200" fill="hold"/>
                                        <p:tgtEl>
                                          <p:spTgt spid="7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0" dur="200" fill="hold"/>
                                        <p:tgtEl>
                                          <p:spTgt spid="7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1" fill="hold">
                            <p:stCondLst>
                              <p:cond delay="42700"/>
                            </p:stCondLst>
                            <p:childTnLst>
                              <p:par>
                                <p:cTn id="302" presetID="23" presetClass="entr" presetSubtype="16" fill="hold" grpId="42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03" fill="hold"/>
                                        <p:tgtEl>
                                          <p:spTgt spid="7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4" dur="200" fill="hold"/>
                                        <p:tgtEl>
                                          <p:spTgt spid="7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5" dur="200" fill="hold"/>
                                        <p:tgtEl>
                                          <p:spTgt spid="7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6" fill="hold">
                            <p:stCondLst>
                              <p:cond delay="42900"/>
                            </p:stCondLst>
                            <p:childTnLst>
                              <p:par>
                                <p:cTn id="307" presetID="23" presetClass="entr" presetSubtype="16" fill="hold" grpId="43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08" fill="hold"/>
                                        <p:tgtEl>
                                          <p:spTgt spid="7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9" dur="200" fill="hold"/>
                                        <p:tgtEl>
                                          <p:spTgt spid="7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0" dur="200" fill="hold"/>
                                        <p:tgtEl>
                                          <p:spTgt spid="7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1" fill="hold">
                            <p:stCondLst>
                              <p:cond delay="43100"/>
                            </p:stCondLst>
                            <p:childTnLst>
                              <p:par>
                                <p:cTn id="312" presetID="23" presetClass="entr" presetSubtype="16" fill="hold" grpId="44" nodeType="afterEffect">
                                  <p:stCondLst>
                                    <p:cond delay="150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13" fill="hold"/>
                                        <p:tgtEl>
                                          <p:spTgt spid="74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4" dur="200" fill="hold"/>
                                        <p:tgtEl>
                                          <p:spTgt spid="740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5" dur="200" fill="hold"/>
                                        <p:tgtEl>
                                          <p:spTgt spid="740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6" presetID="23" presetClass="entr" presetSubtype="16" fill="hold" grpId="44" nodeType="withEffect">
                                  <p:stCondLst>
                                    <p:cond delay="150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17" fill="hold"/>
                                        <p:tgtEl>
                                          <p:spTgt spid="7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8" dur="200" fill="hold"/>
                                        <p:tgtEl>
                                          <p:spTgt spid="7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9" dur="200" fill="hold"/>
                                        <p:tgtEl>
                                          <p:spTgt spid="7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0" fill="hold">
                            <p:stCondLst>
                              <p:cond delay="44800"/>
                            </p:stCondLst>
                            <p:childTnLst>
                              <p:par>
                                <p:cTn id="321" presetID="23" presetClass="entr" presetSubtype="16" fill="hold" grpId="45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22" fill="hold"/>
                                        <p:tgtEl>
                                          <p:spTgt spid="7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3" dur="200" fill="hold"/>
                                        <p:tgtEl>
                                          <p:spTgt spid="7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4" dur="200" fill="hold"/>
                                        <p:tgtEl>
                                          <p:spTgt spid="7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5" fill="hold">
                            <p:stCondLst>
                              <p:cond delay="45000"/>
                            </p:stCondLst>
                            <p:childTnLst>
                              <p:par>
                                <p:cTn id="326" presetID="23" presetClass="entr" presetSubtype="16" fill="hold" grpId="46" nodeType="afterEffect">
                                  <p:stCondLst>
                                    <p:cond delay="150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27" fill="hold"/>
                                        <p:tgtEl>
                                          <p:spTgt spid="74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8" dur="200" fill="hold"/>
                                        <p:tgtEl>
                                          <p:spTgt spid="743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9" dur="200" fill="hold"/>
                                        <p:tgtEl>
                                          <p:spTgt spid="743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0" presetID="23" presetClass="entr" presetSubtype="16" fill="hold" grpId="46" nodeType="withEffect">
                                  <p:stCondLst>
                                    <p:cond delay="150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31" fill="hold"/>
                                        <p:tgtEl>
                                          <p:spTgt spid="7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2" dur="200" fill="hold"/>
                                        <p:tgtEl>
                                          <p:spTgt spid="7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3" dur="200" fill="hold"/>
                                        <p:tgtEl>
                                          <p:spTgt spid="7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4" fill="hold">
                            <p:stCondLst>
                              <p:cond delay="46700"/>
                            </p:stCondLst>
                            <p:childTnLst>
                              <p:par>
                                <p:cTn id="335" presetID="23" presetClass="entr" presetSubtype="16" fill="hold" grpId="47" nodeType="afterEffect">
                                  <p:stCondLst>
                                    <p:cond delay="150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36" fill="hold"/>
                                        <p:tgtEl>
                                          <p:spTgt spid="74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7" dur="200" fill="hold"/>
                                        <p:tgtEl>
                                          <p:spTgt spid="742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8" dur="200" fill="hold"/>
                                        <p:tgtEl>
                                          <p:spTgt spid="742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9" presetID="23" presetClass="entr" presetSubtype="16" fill="hold" grpId="47" nodeType="withEffect">
                                  <p:stCondLst>
                                    <p:cond delay="150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40" fill="hold"/>
                                        <p:tgtEl>
                                          <p:spTgt spid="7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1" dur="200" fill="hold"/>
                                        <p:tgtEl>
                                          <p:spTgt spid="7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2" dur="200" fill="hold"/>
                                        <p:tgtEl>
                                          <p:spTgt spid="7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3" fill="hold">
                            <p:stCondLst>
                              <p:cond delay="48400"/>
                            </p:stCondLst>
                            <p:childTnLst>
                              <p:par>
                                <p:cTn id="344" presetID="23" presetClass="entr" presetSubtype="16" fill="hold" grpId="48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45" fill="hold"/>
                                        <p:tgtEl>
                                          <p:spTgt spid="7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6" dur="200" fill="hold"/>
                                        <p:tgtEl>
                                          <p:spTgt spid="7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7" dur="200" fill="hold"/>
                                        <p:tgtEl>
                                          <p:spTgt spid="7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8" fill="hold">
                            <p:stCondLst>
                              <p:cond delay="48600"/>
                            </p:stCondLst>
                            <p:childTnLst>
                              <p:par>
                                <p:cTn id="349" presetID="23" presetClass="entr" presetSubtype="16" fill="hold" grpId="49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50" fill="hold"/>
                                        <p:tgtEl>
                                          <p:spTgt spid="7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1" dur="200" fill="hold"/>
                                        <p:tgtEl>
                                          <p:spTgt spid="7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2" dur="200" fill="hold"/>
                                        <p:tgtEl>
                                          <p:spTgt spid="7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3" fill="hold">
                      <p:stCondLst>
                        <p:cond delay="indefinite"/>
                      </p:stCondLst>
                      <p:childTnLst>
                        <p:par>
                          <p:cTn id="354" fill="hold">
                            <p:stCondLst>
                              <p:cond delay="0"/>
                            </p:stCondLst>
                            <p:childTnLst>
                              <p:par>
                                <p:cTn id="355" presetID="10" presetClass="entr" fill="hold" grpId="5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56" fill="hold"/>
                                        <p:tgtEl>
                                          <p:spTgt spid="7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7" dur="1000"/>
                                        <p:tgtEl>
                                          <p:spTgt spid="7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" grpId="50" animBg="1" advAuto="0"/>
      <p:bldP spid="718" grpId="1" build="p" bldLvl="5" animBg="1" advAuto="0"/>
      <p:bldP spid="719" grpId="3" build="p" bldLvl="5" animBg="1" advAuto="0"/>
      <p:bldP spid="720" grpId="4" build="p" bldLvl="5" animBg="1" advAuto="0"/>
      <p:bldP spid="721" grpId="5" build="p" bldLvl="5" animBg="1" advAuto="0"/>
      <p:bldP spid="722" grpId="8" build="p" bldLvl="5" animBg="1" advAuto="0"/>
      <p:bldP spid="723" grpId="12" build="p" bldLvl="5" animBg="1" advAuto="0"/>
      <p:bldP spid="724" grpId="10" build="p" bldLvl="5" animBg="1" advAuto="0"/>
      <p:bldP spid="725" grpId="9" build="p" bldLvl="5" animBg="1" advAuto="0"/>
      <p:bldP spid="726" grpId="15" build="p" bldLvl="5" animBg="1" advAuto="0"/>
      <p:bldP spid="727" grpId="18" build="p" bldLvl="5" animBg="1" advAuto="0"/>
      <p:bldP spid="728" grpId="19" build="p" bldLvl="5" animBg="1" advAuto="0"/>
      <p:bldP spid="729" grpId="20" build="p" bldLvl="5" animBg="1" advAuto="0"/>
      <p:bldP spid="730" grpId="21" build="p" bldLvl="5" animBg="1" advAuto="0"/>
      <p:bldP spid="731" grpId="26" build="p" bldLvl="5" animBg="1" advAuto="0"/>
      <p:bldP spid="732" grpId="25" build="p" bldLvl="5" animBg="1" advAuto="0"/>
      <p:bldP spid="733" grpId="28" build="p" bldLvl="5" animBg="1" advAuto="0"/>
      <p:bldP spid="734" grpId="29" build="p" bldLvl="5" animBg="1" advAuto="0"/>
      <p:bldP spid="735" grpId="30" build="p" bldLvl="5" animBg="1" advAuto="0"/>
      <p:bldP spid="736" grpId="32" build="p" bldLvl="5" animBg="1" advAuto="0"/>
      <p:bldP spid="737" grpId="33" build="p" bldLvl="5" animBg="1" advAuto="0"/>
      <p:bldP spid="738" grpId="34" build="p" bldLvl="5" animBg="1" advAuto="0"/>
      <p:bldP spid="739" grpId="36" build="p" bldLvl="5" animBg="1" advAuto="0"/>
      <p:bldP spid="740" grpId="44" build="p" bldLvl="5" animBg="1" advAuto="0"/>
      <p:bldP spid="741" grpId="41" build="p" bldLvl="5" animBg="1" advAuto="0"/>
      <p:bldP spid="742" grpId="47" build="p" bldLvl="5" animBg="1" advAuto="0"/>
      <p:bldP spid="743" grpId="46" build="p" bldLvl="5" animBg="1" advAuto="0"/>
      <p:bldP spid="767" grpId="49" animBg="1" advAuto="0"/>
      <p:bldP spid="768" grpId="48" animBg="1" advAuto="0"/>
      <p:bldP spid="769" grpId="27" animBg="1" advAuto="0"/>
      <p:bldP spid="770" grpId="17" animBg="1" advAuto="0"/>
      <p:bldP spid="771" grpId="11" animBg="1" advAuto="0"/>
      <p:bldP spid="772" grpId="2" animBg="1" advAuto="0"/>
      <p:bldP spid="773" grpId="31" animBg="1" advAuto="0"/>
      <p:bldP spid="774" grpId="22" animBg="1" advAuto="0"/>
      <p:bldP spid="775" grpId="6" animBg="1" advAuto="0"/>
      <p:bldP spid="776" grpId="40" animBg="1" advAuto="0"/>
      <p:bldP spid="777" grpId="43" animBg="1" advAuto="0"/>
      <p:bldP spid="778" grpId="7" animBg="1" advAuto="0"/>
      <p:bldP spid="779" grpId="13" animBg="1" advAuto="0"/>
      <p:bldP spid="780" grpId="37" animBg="1" advAuto="0"/>
      <p:bldP spid="781" grpId="23" animBg="1" advAuto="0"/>
      <p:bldP spid="782" grpId="39" animBg="1" advAuto="0"/>
      <p:bldP spid="783" grpId="45" animBg="1" advAuto="0"/>
      <p:bldP spid="784" grpId="16" animBg="1" advAuto="0"/>
      <p:bldP spid="785" grpId="35" animBg="1" advAuto="0"/>
      <p:bldP spid="786" grpId="24" animBg="1" advAuto="0"/>
      <p:bldP spid="787" grpId="42" animBg="1" advAuto="0"/>
      <p:bldP spid="788" grpId="14" animBg="1" advAuto="0"/>
      <p:bldP spid="789" grpId="38" animBg="1" advAuto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1" name="Rectangle"/>
          <p:cNvSpPr/>
          <p:nvPr/>
        </p:nvSpPr>
        <p:spPr>
          <a:xfrm>
            <a:off x="1391099" y="354974"/>
            <a:ext cx="6361802" cy="758101"/>
          </a:xfrm>
          <a:prstGeom prst="rect">
            <a:avLst/>
          </a:prstGeom>
          <a:ln w="28575">
            <a:solidFill>
              <a:srgbClr val="FFE599"/>
            </a:solidFill>
          </a:ln>
          <a:effectLst>
            <a:outerShdw blurRad="406400" dist="19050" dir="5400000" rotWithShape="0">
              <a:srgbClr val="000000">
                <a:alpha val="50000"/>
              </a:srgbClr>
            </a:outerShdw>
          </a:effectLst>
        </p:spPr>
        <p:txBody>
          <a:bodyPr lIns="0" tIns="0" rIns="0" bIns="0" anchor="ctr"/>
          <a:lstStyle/>
          <a:p>
            <a:pPr algn="ctr">
              <a:defRPr sz="2000">
                <a:solidFill>
                  <a:srgbClr val="FFFFFF"/>
                </a:solidFill>
                <a:latin typeface="Nunito Sans Bold"/>
                <a:ea typeface="Nunito Sans Bold"/>
                <a:cs typeface="Nunito Sans Bold"/>
                <a:sym typeface="Nunito Sans Bold"/>
              </a:defRPr>
            </a:pPr>
            <a:endParaRPr/>
          </a:p>
        </p:txBody>
      </p:sp>
      <p:sp>
        <p:nvSpPr>
          <p:cNvPr id="792" name="Google Shape;311;p31"/>
          <p:cNvSpPr txBox="1"/>
          <p:nvPr/>
        </p:nvSpPr>
        <p:spPr>
          <a:xfrm>
            <a:off x="1391099" y="4032425"/>
            <a:ext cx="6361802" cy="589251"/>
          </a:xfrm>
          <a:prstGeom prst="rect">
            <a:avLst/>
          </a:prstGeom>
          <a:ln w="12700">
            <a:miter lim="400000"/>
          </a:ln>
          <a:effectLst>
            <a:outerShdw blurRad="406400" dist="19050" dir="54000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91424" tIns="91424" rIns="91424" bIns="91424" anchor="ctr">
            <a:spAutoFit/>
          </a:bodyPr>
          <a:lstStyle>
            <a:lvl1pPr algn="ctr">
              <a:defRPr sz="2400">
                <a:solidFill>
                  <a:srgbClr val="1FAAAD"/>
                </a:solidFill>
                <a:latin typeface="Nunito Sans Bold"/>
                <a:ea typeface="Nunito Sans Bold"/>
                <a:cs typeface="Nunito Sans Bold"/>
                <a:sym typeface="Nunito Sans Bold"/>
              </a:defRPr>
            </a:lvl1pPr>
          </a:lstStyle>
          <a:p>
            <a:r>
              <a:t>HOUSEHOLD PETS</a:t>
            </a:r>
          </a:p>
        </p:txBody>
      </p:sp>
      <p:sp>
        <p:nvSpPr>
          <p:cNvPr id="793" name="Z"/>
          <p:cNvSpPr txBox="1"/>
          <p:nvPr/>
        </p:nvSpPr>
        <p:spPr>
          <a:xfrm>
            <a:off x="1479296" y="562574"/>
            <a:ext cx="165609" cy="3429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0" tIns="0" rIns="0" bIns="0">
            <a:spAutoFit/>
          </a:bodyPr>
          <a:lstStyle>
            <a:lvl1pPr algn="ctr">
              <a:defRPr sz="2000">
                <a:solidFill>
                  <a:srgbClr val="FFFFFF"/>
                </a:solidFill>
                <a:latin typeface="Nunito Sans Bold"/>
                <a:ea typeface="Nunito Sans Bold"/>
                <a:cs typeface="Nunito Sans Bold"/>
                <a:sym typeface="Nunito Sans Bold"/>
              </a:defRPr>
            </a:lvl1pPr>
          </a:lstStyle>
          <a:p>
            <a:r>
              <a:t>Z</a:t>
            </a:r>
          </a:p>
        </p:txBody>
      </p:sp>
      <p:sp>
        <p:nvSpPr>
          <p:cNvPr id="794" name="Y"/>
          <p:cNvSpPr txBox="1"/>
          <p:nvPr/>
        </p:nvSpPr>
        <p:spPr>
          <a:xfrm>
            <a:off x="1734517" y="562574"/>
            <a:ext cx="170943" cy="3429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0" tIns="0" rIns="0" bIns="0">
            <a:spAutoFit/>
          </a:bodyPr>
          <a:lstStyle>
            <a:lvl1pPr algn="ctr">
              <a:defRPr sz="2000">
                <a:solidFill>
                  <a:srgbClr val="FFFFFF"/>
                </a:solidFill>
                <a:latin typeface="Nunito Sans Bold"/>
                <a:ea typeface="Nunito Sans Bold"/>
                <a:cs typeface="Nunito Sans Bold"/>
                <a:sym typeface="Nunito Sans Bold"/>
              </a:defRPr>
            </a:lvl1pPr>
          </a:lstStyle>
          <a:p>
            <a:r>
              <a:t>Y</a:t>
            </a:r>
          </a:p>
        </p:txBody>
      </p:sp>
      <p:sp>
        <p:nvSpPr>
          <p:cNvPr id="795" name="X"/>
          <p:cNvSpPr txBox="1"/>
          <p:nvPr/>
        </p:nvSpPr>
        <p:spPr>
          <a:xfrm>
            <a:off x="2009910" y="562574"/>
            <a:ext cx="165609" cy="3429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>
            <a:lvl1pPr algn="ctr">
              <a:defRPr sz="2000">
                <a:solidFill>
                  <a:srgbClr val="FFFFFF"/>
                </a:solidFill>
                <a:latin typeface="Nunito Sans Bold"/>
                <a:ea typeface="Nunito Sans Bold"/>
                <a:cs typeface="Nunito Sans Bold"/>
                <a:sym typeface="Nunito Sans Bold"/>
              </a:defRPr>
            </a:lvl1pPr>
          </a:lstStyle>
          <a:p>
            <a:r>
              <a:t>X</a:t>
            </a:r>
          </a:p>
        </p:txBody>
      </p:sp>
      <p:sp>
        <p:nvSpPr>
          <p:cNvPr id="796" name="W"/>
          <p:cNvSpPr txBox="1"/>
          <p:nvPr/>
        </p:nvSpPr>
        <p:spPr>
          <a:xfrm>
            <a:off x="2254568" y="562574"/>
            <a:ext cx="294641" cy="3429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0" tIns="0" rIns="0" bIns="0">
            <a:spAutoFit/>
          </a:bodyPr>
          <a:lstStyle>
            <a:lvl1pPr algn="ctr">
              <a:defRPr sz="2000">
                <a:solidFill>
                  <a:srgbClr val="FFFFFF"/>
                </a:solidFill>
                <a:latin typeface="Nunito Sans Bold"/>
                <a:ea typeface="Nunito Sans Bold"/>
                <a:cs typeface="Nunito Sans Bold"/>
                <a:sym typeface="Nunito Sans Bold"/>
              </a:defRPr>
            </a:lvl1pPr>
          </a:lstStyle>
          <a:p>
            <a:r>
              <a:t>W</a:t>
            </a:r>
          </a:p>
        </p:txBody>
      </p:sp>
      <p:sp>
        <p:nvSpPr>
          <p:cNvPr id="797" name="V"/>
          <p:cNvSpPr txBox="1"/>
          <p:nvPr/>
        </p:nvSpPr>
        <p:spPr>
          <a:xfrm>
            <a:off x="2615558" y="562574"/>
            <a:ext cx="194057" cy="3429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0" tIns="0" rIns="0" bIns="0">
            <a:spAutoFit/>
          </a:bodyPr>
          <a:lstStyle>
            <a:lvl1pPr algn="ctr">
              <a:defRPr sz="2000">
                <a:solidFill>
                  <a:srgbClr val="FFFFFF"/>
                </a:solidFill>
                <a:latin typeface="Nunito Sans Bold"/>
                <a:ea typeface="Nunito Sans Bold"/>
                <a:cs typeface="Nunito Sans Bold"/>
                <a:sym typeface="Nunito Sans Bold"/>
              </a:defRPr>
            </a:lvl1pPr>
          </a:lstStyle>
          <a:p>
            <a:r>
              <a:t>V</a:t>
            </a:r>
          </a:p>
        </p:txBody>
      </p:sp>
      <p:sp>
        <p:nvSpPr>
          <p:cNvPr id="798" name="S"/>
          <p:cNvSpPr txBox="1"/>
          <p:nvPr/>
        </p:nvSpPr>
        <p:spPr>
          <a:xfrm>
            <a:off x="3383062" y="562574"/>
            <a:ext cx="174753" cy="3429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0" tIns="0" rIns="0" bIns="0">
            <a:spAutoFit/>
          </a:bodyPr>
          <a:lstStyle>
            <a:lvl1pPr algn="ctr">
              <a:defRPr sz="2000">
                <a:solidFill>
                  <a:srgbClr val="FFFFFF"/>
                </a:solidFill>
                <a:latin typeface="Nunito Sans Bold"/>
                <a:ea typeface="Nunito Sans Bold"/>
                <a:cs typeface="Nunito Sans Bold"/>
                <a:sym typeface="Nunito Sans Bold"/>
              </a:defRPr>
            </a:lvl1pPr>
          </a:lstStyle>
          <a:p>
            <a:r>
              <a:t>S</a:t>
            </a:r>
          </a:p>
        </p:txBody>
      </p:sp>
      <p:sp>
        <p:nvSpPr>
          <p:cNvPr id="799" name="T"/>
          <p:cNvSpPr txBox="1"/>
          <p:nvPr/>
        </p:nvSpPr>
        <p:spPr>
          <a:xfrm>
            <a:off x="3148309" y="562574"/>
            <a:ext cx="168403" cy="3429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0" tIns="0" rIns="0" bIns="0">
            <a:spAutoFit/>
          </a:bodyPr>
          <a:lstStyle>
            <a:lvl1pPr algn="ctr">
              <a:defRPr sz="2000">
                <a:solidFill>
                  <a:srgbClr val="FFFFFF"/>
                </a:solidFill>
                <a:latin typeface="Nunito Sans Bold"/>
                <a:ea typeface="Nunito Sans Bold"/>
                <a:cs typeface="Nunito Sans Bold"/>
                <a:sym typeface="Nunito Sans Bold"/>
              </a:defRPr>
            </a:lvl1pPr>
          </a:lstStyle>
          <a:p>
            <a:r>
              <a:t>T</a:t>
            </a:r>
          </a:p>
        </p:txBody>
      </p:sp>
      <p:sp>
        <p:nvSpPr>
          <p:cNvPr id="800" name="U"/>
          <p:cNvSpPr txBox="1"/>
          <p:nvPr/>
        </p:nvSpPr>
        <p:spPr>
          <a:xfrm>
            <a:off x="2888665" y="562574"/>
            <a:ext cx="198883" cy="3429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0" tIns="0" rIns="0" bIns="0">
            <a:spAutoFit/>
          </a:bodyPr>
          <a:lstStyle>
            <a:lvl1pPr algn="ctr">
              <a:defRPr sz="2000">
                <a:solidFill>
                  <a:srgbClr val="FFFFFF"/>
                </a:solidFill>
                <a:latin typeface="Nunito Sans Bold"/>
                <a:ea typeface="Nunito Sans Bold"/>
                <a:cs typeface="Nunito Sans Bold"/>
                <a:sym typeface="Nunito Sans Bold"/>
              </a:defRPr>
            </a:lvl1pPr>
          </a:lstStyle>
          <a:p>
            <a:r>
              <a:t>U</a:t>
            </a:r>
          </a:p>
        </p:txBody>
      </p:sp>
      <p:sp>
        <p:nvSpPr>
          <p:cNvPr id="801" name="R"/>
          <p:cNvSpPr txBox="1"/>
          <p:nvPr/>
        </p:nvSpPr>
        <p:spPr>
          <a:xfrm>
            <a:off x="3618576" y="562574"/>
            <a:ext cx="189231" cy="3429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0" tIns="0" rIns="0" bIns="0">
            <a:spAutoFit/>
          </a:bodyPr>
          <a:lstStyle>
            <a:lvl1pPr algn="ctr">
              <a:defRPr sz="2000">
                <a:solidFill>
                  <a:srgbClr val="FFFFFF"/>
                </a:solidFill>
                <a:latin typeface="Nunito Sans Bold"/>
                <a:ea typeface="Nunito Sans Bold"/>
                <a:cs typeface="Nunito Sans Bold"/>
                <a:sym typeface="Nunito Sans Bold"/>
              </a:defRPr>
            </a:lvl1pPr>
          </a:lstStyle>
          <a:p>
            <a:r>
              <a:t>R</a:t>
            </a:r>
          </a:p>
        </p:txBody>
      </p:sp>
      <p:sp>
        <p:nvSpPr>
          <p:cNvPr id="802" name="Q"/>
          <p:cNvSpPr txBox="1"/>
          <p:nvPr/>
        </p:nvSpPr>
        <p:spPr>
          <a:xfrm>
            <a:off x="3868569" y="562574"/>
            <a:ext cx="210567" cy="3429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0" tIns="0" rIns="0" bIns="0">
            <a:spAutoFit/>
          </a:bodyPr>
          <a:lstStyle>
            <a:lvl1pPr algn="ctr">
              <a:defRPr sz="2000">
                <a:solidFill>
                  <a:srgbClr val="FFFFFF"/>
                </a:solidFill>
                <a:latin typeface="Nunito Sans Bold"/>
                <a:ea typeface="Nunito Sans Bold"/>
                <a:cs typeface="Nunito Sans Bold"/>
                <a:sym typeface="Nunito Sans Bold"/>
              </a:defRPr>
            </a:lvl1pPr>
          </a:lstStyle>
          <a:p>
            <a:r>
              <a:t>Q</a:t>
            </a:r>
          </a:p>
        </p:txBody>
      </p:sp>
      <p:sp>
        <p:nvSpPr>
          <p:cNvPr id="803" name="P"/>
          <p:cNvSpPr txBox="1"/>
          <p:nvPr/>
        </p:nvSpPr>
        <p:spPr>
          <a:xfrm>
            <a:off x="4139897" y="562574"/>
            <a:ext cx="180341" cy="3429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0" tIns="0" rIns="0" bIns="0">
            <a:spAutoFit/>
          </a:bodyPr>
          <a:lstStyle>
            <a:lvl1pPr algn="ctr">
              <a:defRPr sz="2000">
                <a:solidFill>
                  <a:srgbClr val="FFFFFF"/>
                </a:solidFill>
                <a:latin typeface="Nunito Sans Bold"/>
                <a:ea typeface="Nunito Sans Bold"/>
                <a:cs typeface="Nunito Sans Bold"/>
                <a:sym typeface="Nunito Sans Bold"/>
              </a:defRPr>
            </a:lvl1pPr>
          </a:lstStyle>
          <a:p>
            <a:r>
              <a:t>P</a:t>
            </a:r>
          </a:p>
        </p:txBody>
      </p:sp>
      <p:sp>
        <p:nvSpPr>
          <p:cNvPr id="804" name="O"/>
          <p:cNvSpPr txBox="1"/>
          <p:nvPr/>
        </p:nvSpPr>
        <p:spPr>
          <a:xfrm>
            <a:off x="4380999" y="562574"/>
            <a:ext cx="210567" cy="3429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0" tIns="0" rIns="0" bIns="0">
            <a:spAutoFit/>
          </a:bodyPr>
          <a:lstStyle>
            <a:lvl1pPr algn="ctr">
              <a:defRPr sz="2000">
                <a:solidFill>
                  <a:srgbClr val="FFFFFF"/>
                </a:solidFill>
                <a:latin typeface="Nunito Sans Bold"/>
                <a:ea typeface="Nunito Sans Bold"/>
                <a:cs typeface="Nunito Sans Bold"/>
                <a:sym typeface="Nunito Sans Bold"/>
              </a:defRPr>
            </a:lvl1pPr>
          </a:lstStyle>
          <a:p>
            <a:r>
              <a:t>O</a:t>
            </a:r>
          </a:p>
        </p:txBody>
      </p:sp>
      <p:sp>
        <p:nvSpPr>
          <p:cNvPr id="805" name="N"/>
          <p:cNvSpPr txBox="1"/>
          <p:nvPr/>
        </p:nvSpPr>
        <p:spPr>
          <a:xfrm>
            <a:off x="4652328" y="562574"/>
            <a:ext cx="202439" cy="3429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0" tIns="0" rIns="0" bIns="0">
            <a:spAutoFit/>
          </a:bodyPr>
          <a:lstStyle>
            <a:lvl1pPr algn="ctr">
              <a:defRPr sz="2000">
                <a:solidFill>
                  <a:srgbClr val="FFFFFF"/>
                </a:solidFill>
                <a:latin typeface="Nunito Sans Bold"/>
                <a:ea typeface="Nunito Sans Bold"/>
                <a:cs typeface="Nunito Sans Bold"/>
                <a:sym typeface="Nunito Sans Bold"/>
              </a:defRPr>
            </a:lvl1pPr>
          </a:lstStyle>
          <a:p>
            <a:r>
              <a:t>N</a:t>
            </a:r>
          </a:p>
        </p:txBody>
      </p:sp>
      <p:sp>
        <p:nvSpPr>
          <p:cNvPr id="806" name="L"/>
          <p:cNvSpPr txBox="1"/>
          <p:nvPr/>
        </p:nvSpPr>
        <p:spPr>
          <a:xfrm>
            <a:off x="5158673" y="562574"/>
            <a:ext cx="153671" cy="3429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0" tIns="0" rIns="0" bIns="0">
            <a:spAutoFit/>
          </a:bodyPr>
          <a:lstStyle>
            <a:lvl1pPr algn="ctr">
              <a:defRPr sz="2000">
                <a:solidFill>
                  <a:srgbClr val="FFFFFF"/>
                </a:solidFill>
                <a:latin typeface="Nunito Sans Bold"/>
                <a:ea typeface="Nunito Sans Bold"/>
                <a:cs typeface="Nunito Sans Bold"/>
                <a:sym typeface="Nunito Sans Bold"/>
              </a:defRPr>
            </a:lvl1pPr>
          </a:lstStyle>
          <a:p>
            <a:r>
              <a:t>L</a:t>
            </a:r>
          </a:p>
        </p:txBody>
      </p:sp>
      <p:sp>
        <p:nvSpPr>
          <p:cNvPr id="807" name="M"/>
          <p:cNvSpPr txBox="1"/>
          <p:nvPr/>
        </p:nvSpPr>
        <p:spPr>
          <a:xfrm>
            <a:off x="4893430" y="562574"/>
            <a:ext cx="226315" cy="3429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0" tIns="0" rIns="0" bIns="0">
            <a:spAutoFit/>
          </a:bodyPr>
          <a:lstStyle>
            <a:lvl1pPr algn="ctr">
              <a:defRPr sz="2000">
                <a:solidFill>
                  <a:srgbClr val="FFFFFF"/>
                </a:solidFill>
                <a:latin typeface="Nunito Sans Bold"/>
                <a:ea typeface="Nunito Sans Bold"/>
                <a:cs typeface="Nunito Sans Bold"/>
                <a:sym typeface="Nunito Sans Bold"/>
              </a:defRPr>
            </a:lvl1pPr>
          </a:lstStyle>
          <a:p>
            <a:r>
              <a:t>M</a:t>
            </a:r>
          </a:p>
        </p:txBody>
      </p:sp>
      <p:sp>
        <p:nvSpPr>
          <p:cNvPr id="808" name="K"/>
          <p:cNvSpPr txBox="1"/>
          <p:nvPr/>
        </p:nvSpPr>
        <p:spPr>
          <a:xfrm>
            <a:off x="5351007" y="562574"/>
            <a:ext cx="180341" cy="3429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0" tIns="0" rIns="0" bIns="0">
            <a:spAutoFit/>
          </a:bodyPr>
          <a:lstStyle>
            <a:lvl1pPr algn="ctr">
              <a:defRPr sz="2000">
                <a:solidFill>
                  <a:srgbClr val="FFFFFF"/>
                </a:solidFill>
                <a:latin typeface="Nunito Sans Bold"/>
                <a:ea typeface="Nunito Sans Bold"/>
                <a:cs typeface="Nunito Sans Bold"/>
                <a:sym typeface="Nunito Sans Bold"/>
              </a:defRPr>
            </a:lvl1pPr>
          </a:lstStyle>
          <a:p>
            <a:r>
              <a:t>K</a:t>
            </a:r>
          </a:p>
        </p:txBody>
      </p:sp>
      <p:sp>
        <p:nvSpPr>
          <p:cNvPr id="809" name="J"/>
          <p:cNvSpPr txBox="1"/>
          <p:nvPr/>
        </p:nvSpPr>
        <p:spPr>
          <a:xfrm>
            <a:off x="5570012" y="562574"/>
            <a:ext cx="127001" cy="3429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0" tIns="0" rIns="0" bIns="0">
            <a:spAutoFit/>
          </a:bodyPr>
          <a:lstStyle>
            <a:lvl1pPr algn="ctr">
              <a:defRPr sz="2000">
                <a:solidFill>
                  <a:srgbClr val="FFFFFF"/>
                </a:solidFill>
                <a:latin typeface="Nunito Sans Bold"/>
                <a:ea typeface="Nunito Sans Bold"/>
                <a:cs typeface="Nunito Sans Bold"/>
                <a:sym typeface="Nunito Sans Bold"/>
              </a:defRPr>
            </a:lvl1pPr>
          </a:lstStyle>
          <a:p>
            <a:r>
              <a:t>J</a:t>
            </a:r>
          </a:p>
        </p:txBody>
      </p:sp>
      <p:sp>
        <p:nvSpPr>
          <p:cNvPr id="810" name="I"/>
          <p:cNvSpPr txBox="1"/>
          <p:nvPr/>
        </p:nvSpPr>
        <p:spPr>
          <a:xfrm>
            <a:off x="5718602" y="562574"/>
            <a:ext cx="127001" cy="3429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0" tIns="0" rIns="0" bIns="0">
            <a:spAutoFit/>
          </a:bodyPr>
          <a:lstStyle>
            <a:lvl1pPr algn="ctr">
              <a:defRPr sz="2000">
                <a:solidFill>
                  <a:srgbClr val="FFFFFF"/>
                </a:solidFill>
                <a:latin typeface="Nunito Sans Bold"/>
                <a:ea typeface="Nunito Sans Bold"/>
                <a:cs typeface="Nunito Sans Bold"/>
                <a:sym typeface="Nunito Sans Bold"/>
              </a:defRPr>
            </a:lvl1pPr>
          </a:lstStyle>
          <a:p>
            <a:r>
              <a:t>I</a:t>
            </a:r>
          </a:p>
        </p:txBody>
      </p:sp>
      <p:sp>
        <p:nvSpPr>
          <p:cNvPr id="811" name="H"/>
          <p:cNvSpPr txBox="1"/>
          <p:nvPr/>
        </p:nvSpPr>
        <p:spPr>
          <a:xfrm>
            <a:off x="5873852" y="562574"/>
            <a:ext cx="207265" cy="3429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0" tIns="0" rIns="0" bIns="0">
            <a:spAutoFit/>
          </a:bodyPr>
          <a:lstStyle>
            <a:lvl1pPr algn="ctr">
              <a:defRPr sz="2000">
                <a:solidFill>
                  <a:srgbClr val="FFFFFF"/>
                </a:solidFill>
                <a:latin typeface="Nunito Sans Bold"/>
                <a:ea typeface="Nunito Sans Bold"/>
                <a:cs typeface="Nunito Sans Bold"/>
                <a:sym typeface="Nunito Sans Bold"/>
              </a:defRPr>
            </a:lvl1pPr>
          </a:lstStyle>
          <a:p>
            <a:r>
              <a:t>H</a:t>
            </a:r>
          </a:p>
        </p:txBody>
      </p:sp>
      <p:sp>
        <p:nvSpPr>
          <p:cNvPr id="812" name="G"/>
          <p:cNvSpPr txBox="1"/>
          <p:nvPr/>
        </p:nvSpPr>
        <p:spPr>
          <a:xfrm>
            <a:off x="6122067" y="562574"/>
            <a:ext cx="198883" cy="3429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0" tIns="0" rIns="0" bIns="0">
            <a:spAutoFit/>
          </a:bodyPr>
          <a:lstStyle>
            <a:lvl1pPr algn="ctr">
              <a:defRPr sz="2000">
                <a:solidFill>
                  <a:srgbClr val="FFFFFF"/>
                </a:solidFill>
                <a:latin typeface="Nunito Sans Bold"/>
                <a:ea typeface="Nunito Sans Bold"/>
                <a:cs typeface="Nunito Sans Bold"/>
                <a:sym typeface="Nunito Sans Bold"/>
              </a:defRPr>
            </a:lvl1pPr>
          </a:lstStyle>
          <a:p>
            <a:r>
              <a:t>G</a:t>
            </a:r>
          </a:p>
        </p:txBody>
      </p:sp>
      <p:sp>
        <p:nvSpPr>
          <p:cNvPr id="813" name="F"/>
          <p:cNvSpPr txBox="1"/>
          <p:nvPr/>
        </p:nvSpPr>
        <p:spPr>
          <a:xfrm>
            <a:off x="6357205" y="562574"/>
            <a:ext cx="156465" cy="3429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0" tIns="0" rIns="0" bIns="0">
            <a:spAutoFit/>
          </a:bodyPr>
          <a:lstStyle>
            <a:lvl1pPr algn="ctr">
              <a:defRPr sz="2000">
                <a:solidFill>
                  <a:srgbClr val="FFFFFF"/>
                </a:solidFill>
                <a:latin typeface="Nunito Sans Bold"/>
                <a:ea typeface="Nunito Sans Bold"/>
                <a:cs typeface="Nunito Sans Bold"/>
                <a:sym typeface="Nunito Sans Bold"/>
              </a:defRPr>
            </a:lvl1pPr>
          </a:lstStyle>
          <a:p>
            <a:r>
              <a:t>F</a:t>
            </a:r>
          </a:p>
        </p:txBody>
      </p:sp>
      <p:sp>
        <p:nvSpPr>
          <p:cNvPr id="814" name="E"/>
          <p:cNvSpPr txBox="1"/>
          <p:nvPr/>
        </p:nvSpPr>
        <p:spPr>
          <a:xfrm>
            <a:off x="6552334" y="562574"/>
            <a:ext cx="162307" cy="3429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0" tIns="0" rIns="0" bIns="0">
            <a:spAutoFit/>
          </a:bodyPr>
          <a:lstStyle>
            <a:lvl1pPr algn="ctr">
              <a:defRPr sz="2000">
                <a:solidFill>
                  <a:srgbClr val="FFFFFF"/>
                </a:solidFill>
                <a:latin typeface="Nunito Sans Bold"/>
                <a:ea typeface="Nunito Sans Bold"/>
                <a:cs typeface="Nunito Sans Bold"/>
                <a:sym typeface="Nunito Sans Bold"/>
              </a:defRPr>
            </a:lvl1pPr>
          </a:lstStyle>
          <a:p>
            <a:r>
              <a:t>E</a:t>
            </a:r>
          </a:p>
        </p:txBody>
      </p:sp>
      <p:sp>
        <p:nvSpPr>
          <p:cNvPr id="815" name="C"/>
          <p:cNvSpPr txBox="1"/>
          <p:nvPr/>
        </p:nvSpPr>
        <p:spPr>
          <a:xfrm>
            <a:off x="7006030" y="562574"/>
            <a:ext cx="184913" cy="3429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0" tIns="0" rIns="0" bIns="0">
            <a:spAutoFit/>
          </a:bodyPr>
          <a:lstStyle>
            <a:lvl1pPr algn="ctr">
              <a:defRPr sz="2000">
                <a:solidFill>
                  <a:srgbClr val="FFFFFF"/>
                </a:solidFill>
                <a:latin typeface="Nunito Sans Bold"/>
                <a:ea typeface="Nunito Sans Bold"/>
                <a:cs typeface="Nunito Sans Bold"/>
                <a:sym typeface="Nunito Sans Bold"/>
              </a:defRPr>
            </a:lvl1pPr>
          </a:lstStyle>
          <a:p>
            <a:r>
              <a:t>C</a:t>
            </a:r>
          </a:p>
        </p:txBody>
      </p:sp>
      <p:sp>
        <p:nvSpPr>
          <p:cNvPr id="816" name="D"/>
          <p:cNvSpPr txBox="1"/>
          <p:nvPr/>
        </p:nvSpPr>
        <p:spPr>
          <a:xfrm>
            <a:off x="6775501" y="562574"/>
            <a:ext cx="204217" cy="3429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0" tIns="0" rIns="0" bIns="0">
            <a:spAutoFit/>
          </a:bodyPr>
          <a:lstStyle>
            <a:lvl1pPr algn="ctr">
              <a:defRPr sz="2000">
                <a:solidFill>
                  <a:srgbClr val="FFFFFF"/>
                </a:solidFill>
                <a:latin typeface="Nunito Sans Bold"/>
                <a:ea typeface="Nunito Sans Bold"/>
                <a:cs typeface="Nunito Sans Bold"/>
                <a:sym typeface="Nunito Sans Bold"/>
              </a:defRPr>
            </a:lvl1pPr>
          </a:lstStyle>
          <a:p>
            <a:r>
              <a:t>D</a:t>
            </a:r>
          </a:p>
        </p:txBody>
      </p:sp>
      <p:sp>
        <p:nvSpPr>
          <p:cNvPr id="817" name="A"/>
          <p:cNvSpPr txBox="1"/>
          <p:nvPr/>
        </p:nvSpPr>
        <p:spPr>
          <a:xfrm>
            <a:off x="7459670" y="562574"/>
            <a:ext cx="201169" cy="3429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0" tIns="0" rIns="0" bIns="0">
            <a:spAutoFit/>
          </a:bodyPr>
          <a:lstStyle>
            <a:lvl1pPr algn="ctr">
              <a:defRPr sz="2000">
                <a:solidFill>
                  <a:srgbClr val="FFFFFF"/>
                </a:solidFill>
                <a:latin typeface="Nunito Sans Bold"/>
                <a:ea typeface="Nunito Sans Bold"/>
                <a:cs typeface="Nunito Sans Bold"/>
                <a:sym typeface="Nunito Sans Bold"/>
              </a:defRPr>
            </a:lvl1pPr>
          </a:lstStyle>
          <a:p>
            <a:r>
              <a:t>A</a:t>
            </a:r>
          </a:p>
        </p:txBody>
      </p:sp>
      <p:sp>
        <p:nvSpPr>
          <p:cNvPr id="818" name="B"/>
          <p:cNvSpPr txBox="1"/>
          <p:nvPr/>
        </p:nvSpPr>
        <p:spPr>
          <a:xfrm>
            <a:off x="7218567" y="562574"/>
            <a:ext cx="186183" cy="3429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0" tIns="0" rIns="0" bIns="0">
            <a:spAutoFit/>
          </a:bodyPr>
          <a:lstStyle>
            <a:lvl1pPr algn="ctr">
              <a:defRPr sz="2000">
                <a:solidFill>
                  <a:srgbClr val="FFFFFF"/>
                </a:solidFill>
                <a:latin typeface="Nunito Sans Bold"/>
                <a:ea typeface="Nunito Sans Bold"/>
                <a:cs typeface="Nunito Sans Bold"/>
                <a:sym typeface="Nunito Sans Bold"/>
              </a:defRPr>
            </a:lvl1pPr>
          </a:lstStyle>
          <a:p>
            <a:r>
              <a:t>B</a:t>
            </a:r>
          </a:p>
        </p:txBody>
      </p:sp>
      <p:sp>
        <p:nvSpPr>
          <p:cNvPr id="819" name="Square"/>
          <p:cNvSpPr/>
          <p:nvPr/>
        </p:nvSpPr>
        <p:spPr>
          <a:xfrm>
            <a:off x="3938770" y="2427777"/>
            <a:ext cx="508818" cy="508079"/>
          </a:xfrm>
          <a:prstGeom prst="rect">
            <a:avLst/>
          </a:prstGeom>
          <a:ln w="28575">
            <a:solidFill>
              <a:srgbClr val="FFE599"/>
            </a:solidFill>
          </a:ln>
          <a:effectLst>
            <a:outerShdw blurRad="406400" dist="19050" dir="5400000" rotWithShape="0">
              <a:srgbClr val="000000">
                <a:alpha val="50000"/>
              </a:srgbClr>
            </a:outerShdw>
          </a:effectLst>
        </p:spPr>
        <p:txBody>
          <a:bodyPr lIns="0" tIns="0" rIns="0" bIns="0" anchor="ctr"/>
          <a:lstStyle/>
          <a:p>
            <a:pPr algn="ctr">
              <a:defRPr sz="2000">
                <a:solidFill>
                  <a:srgbClr val="FFFFFF"/>
                </a:solidFill>
                <a:latin typeface="Nunito Sans Bold"/>
                <a:ea typeface="Nunito Sans Bold"/>
                <a:cs typeface="Nunito Sans Bold"/>
                <a:sym typeface="Nunito Sans Bold"/>
              </a:defRPr>
            </a:pPr>
            <a:endParaRPr/>
          </a:p>
        </p:txBody>
      </p:sp>
      <p:sp>
        <p:nvSpPr>
          <p:cNvPr id="820" name="Square"/>
          <p:cNvSpPr/>
          <p:nvPr/>
        </p:nvSpPr>
        <p:spPr>
          <a:xfrm>
            <a:off x="4317591" y="3282910"/>
            <a:ext cx="508818" cy="508079"/>
          </a:xfrm>
          <a:prstGeom prst="rect">
            <a:avLst/>
          </a:prstGeom>
          <a:ln w="28575">
            <a:solidFill>
              <a:srgbClr val="FFE599"/>
            </a:solidFill>
          </a:ln>
          <a:effectLst>
            <a:outerShdw blurRad="406400" dist="19050" dir="5400000" rotWithShape="0">
              <a:srgbClr val="000000">
                <a:alpha val="50000"/>
              </a:srgbClr>
            </a:outerShdw>
          </a:effectLst>
        </p:spPr>
        <p:txBody>
          <a:bodyPr lIns="0" tIns="0" rIns="0" bIns="0" anchor="ctr"/>
          <a:lstStyle/>
          <a:p>
            <a:pPr algn="ctr">
              <a:defRPr sz="2000">
                <a:solidFill>
                  <a:srgbClr val="FFFFFF"/>
                </a:solidFill>
                <a:latin typeface="Nunito Sans Bold"/>
                <a:ea typeface="Nunito Sans Bold"/>
                <a:cs typeface="Nunito Sans Bold"/>
                <a:sym typeface="Nunito Sans Bold"/>
              </a:defRPr>
            </a:pPr>
            <a:endParaRPr/>
          </a:p>
        </p:txBody>
      </p:sp>
      <p:sp>
        <p:nvSpPr>
          <p:cNvPr id="821" name="Square"/>
          <p:cNvSpPr/>
          <p:nvPr/>
        </p:nvSpPr>
        <p:spPr>
          <a:xfrm>
            <a:off x="6309836" y="3282910"/>
            <a:ext cx="508819" cy="508079"/>
          </a:xfrm>
          <a:prstGeom prst="rect">
            <a:avLst/>
          </a:prstGeom>
          <a:ln w="28575">
            <a:solidFill>
              <a:srgbClr val="FFE599"/>
            </a:solidFill>
          </a:ln>
          <a:effectLst>
            <a:outerShdw blurRad="406400" dist="19050" dir="5400000" rotWithShape="0">
              <a:srgbClr val="000000">
                <a:alpha val="50000"/>
              </a:srgbClr>
            </a:outerShdw>
          </a:effectLst>
        </p:spPr>
        <p:txBody>
          <a:bodyPr lIns="0" tIns="0" rIns="0" bIns="0" anchor="ctr"/>
          <a:lstStyle/>
          <a:p>
            <a:pPr algn="ctr">
              <a:defRPr sz="2000">
                <a:solidFill>
                  <a:srgbClr val="FFFFFF"/>
                </a:solidFill>
                <a:latin typeface="Nunito Sans Bold"/>
                <a:ea typeface="Nunito Sans Bold"/>
                <a:cs typeface="Nunito Sans Bold"/>
                <a:sym typeface="Nunito Sans Bold"/>
              </a:defRPr>
            </a:pPr>
            <a:endParaRPr/>
          </a:p>
        </p:txBody>
      </p:sp>
      <p:sp>
        <p:nvSpPr>
          <p:cNvPr id="822" name="Square"/>
          <p:cNvSpPr/>
          <p:nvPr/>
        </p:nvSpPr>
        <p:spPr>
          <a:xfrm>
            <a:off x="5647799" y="3282910"/>
            <a:ext cx="508819" cy="508079"/>
          </a:xfrm>
          <a:prstGeom prst="rect">
            <a:avLst/>
          </a:prstGeom>
          <a:ln w="28575">
            <a:solidFill>
              <a:srgbClr val="FFE599"/>
            </a:solidFill>
          </a:ln>
          <a:effectLst>
            <a:outerShdw blurRad="406400" dist="19050" dir="5400000" rotWithShape="0">
              <a:srgbClr val="000000">
                <a:alpha val="50000"/>
              </a:srgbClr>
            </a:outerShdw>
          </a:effectLst>
        </p:spPr>
        <p:txBody>
          <a:bodyPr lIns="0" tIns="0" rIns="0" bIns="0" anchor="ctr"/>
          <a:lstStyle/>
          <a:p>
            <a:pPr algn="ctr">
              <a:defRPr sz="2000">
                <a:solidFill>
                  <a:srgbClr val="FFFFFF"/>
                </a:solidFill>
                <a:latin typeface="Nunito Sans Bold"/>
                <a:ea typeface="Nunito Sans Bold"/>
                <a:cs typeface="Nunito Sans Bold"/>
                <a:sym typeface="Nunito Sans Bold"/>
              </a:defRPr>
            </a:pPr>
            <a:endParaRPr/>
          </a:p>
        </p:txBody>
      </p:sp>
      <p:sp>
        <p:nvSpPr>
          <p:cNvPr id="823" name="Square"/>
          <p:cNvSpPr/>
          <p:nvPr/>
        </p:nvSpPr>
        <p:spPr>
          <a:xfrm>
            <a:off x="4985470" y="3282910"/>
            <a:ext cx="508819" cy="508079"/>
          </a:xfrm>
          <a:prstGeom prst="rect">
            <a:avLst/>
          </a:prstGeom>
          <a:ln w="28575">
            <a:solidFill>
              <a:srgbClr val="FFE599"/>
            </a:solidFill>
          </a:ln>
          <a:effectLst>
            <a:outerShdw blurRad="406400" dist="19050" dir="5400000" rotWithShape="0">
              <a:srgbClr val="000000">
                <a:alpha val="50000"/>
              </a:srgbClr>
            </a:outerShdw>
          </a:effectLst>
        </p:spPr>
        <p:txBody>
          <a:bodyPr lIns="0" tIns="0" rIns="0" bIns="0" anchor="ctr"/>
          <a:lstStyle/>
          <a:p>
            <a:pPr algn="ctr">
              <a:defRPr sz="2000">
                <a:solidFill>
                  <a:srgbClr val="FFFFFF"/>
                </a:solidFill>
                <a:latin typeface="Nunito Sans Bold"/>
                <a:ea typeface="Nunito Sans Bold"/>
                <a:cs typeface="Nunito Sans Bold"/>
                <a:sym typeface="Nunito Sans Bold"/>
              </a:defRPr>
            </a:pPr>
            <a:endParaRPr/>
          </a:p>
        </p:txBody>
      </p:sp>
      <p:sp>
        <p:nvSpPr>
          <p:cNvPr id="824" name="Square"/>
          <p:cNvSpPr/>
          <p:nvPr/>
        </p:nvSpPr>
        <p:spPr>
          <a:xfrm>
            <a:off x="2919096" y="3282910"/>
            <a:ext cx="508819" cy="508079"/>
          </a:xfrm>
          <a:prstGeom prst="rect">
            <a:avLst/>
          </a:prstGeom>
          <a:ln w="28575">
            <a:solidFill>
              <a:srgbClr val="FFE599"/>
            </a:solidFill>
          </a:ln>
          <a:effectLst>
            <a:outerShdw blurRad="406400" dist="19050" dir="5400000" rotWithShape="0">
              <a:srgbClr val="000000">
                <a:alpha val="50000"/>
              </a:srgbClr>
            </a:outerShdw>
          </a:effectLst>
        </p:spPr>
        <p:txBody>
          <a:bodyPr lIns="0" tIns="0" rIns="0" bIns="0" anchor="ctr"/>
          <a:lstStyle/>
          <a:p>
            <a:pPr algn="ctr">
              <a:defRPr sz="2000">
                <a:solidFill>
                  <a:srgbClr val="FFFFFF"/>
                </a:solidFill>
                <a:latin typeface="Nunito Sans Bold"/>
                <a:ea typeface="Nunito Sans Bold"/>
                <a:cs typeface="Nunito Sans Bold"/>
                <a:sym typeface="Nunito Sans Bold"/>
              </a:defRPr>
            </a:pPr>
            <a:endParaRPr/>
          </a:p>
        </p:txBody>
      </p:sp>
      <p:sp>
        <p:nvSpPr>
          <p:cNvPr id="825" name="Square"/>
          <p:cNvSpPr/>
          <p:nvPr/>
        </p:nvSpPr>
        <p:spPr>
          <a:xfrm>
            <a:off x="3618343" y="3282910"/>
            <a:ext cx="508819" cy="508079"/>
          </a:xfrm>
          <a:prstGeom prst="rect">
            <a:avLst/>
          </a:prstGeom>
          <a:ln w="28575">
            <a:solidFill>
              <a:srgbClr val="FFE599"/>
            </a:solidFill>
          </a:ln>
          <a:effectLst>
            <a:outerShdw blurRad="406400" dist="19050" dir="5400000" rotWithShape="0">
              <a:srgbClr val="000000">
                <a:alpha val="50000"/>
              </a:srgbClr>
            </a:outerShdw>
          </a:effectLst>
        </p:spPr>
        <p:txBody>
          <a:bodyPr lIns="0" tIns="0" rIns="0" bIns="0" anchor="ctr"/>
          <a:lstStyle/>
          <a:p>
            <a:pPr algn="ctr">
              <a:defRPr sz="2000">
                <a:solidFill>
                  <a:srgbClr val="FFFFFF"/>
                </a:solidFill>
                <a:latin typeface="Nunito Sans Bold"/>
                <a:ea typeface="Nunito Sans Bold"/>
                <a:cs typeface="Nunito Sans Bold"/>
                <a:sym typeface="Nunito Sans Bold"/>
              </a:defRPr>
            </a:pPr>
            <a:endParaRPr/>
          </a:p>
        </p:txBody>
      </p:sp>
      <p:sp>
        <p:nvSpPr>
          <p:cNvPr id="826" name="Square"/>
          <p:cNvSpPr/>
          <p:nvPr/>
        </p:nvSpPr>
        <p:spPr>
          <a:xfrm>
            <a:off x="2256185" y="3282910"/>
            <a:ext cx="508818" cy="508079"/>
          </a:xfrm>
          <a:prstGeom prst="rect">
            <a:avLst/>
          </a:prstGeom>
          <a:ln w="28575">
            <a:solidFill>
              <a:srgbClr val="FFE599"/>
            </a:solidFill>
          </a:ln>
          <a:effectLst>
            <a:outerShdw blurRad="406400" dist="19050" dir="5400000" rotWithShape="0">
              <a:srgbClr val="000000">
                <a:alpha val="50000"/>
              </a:srgbClr>
            </a:outerShdw>
          </a:effectLst>
        </p:spPr>
        <p:txBody>
          <a:bodyPr lIns="0" tIns="0" rIns="0" bIns="0" anchor="ctr"/>
          <a:lstStyle/>
          <a:p>
            <a:pPr algn="ctr">
              <a:defRPr sz="2000">
                <a:solidFill>
                  <a:srgbClr val="FFFFFF"/>
                </a:solidFill>
                <a:latin typeface="Nunito Sans Bold"/>
                <a:ea typeface="Nunito Sans Bold"/>
                <a:cs typeface="Nunito Sans Bold"/>
                <a:sym typeface="Nunito Sans Bold"/>
              </a:defRPr>
            </a:pPr>
            <a:endParaRPr/>
          </a:p>
        </p:txBody>
      </p:sp>
      <p:sp>
        <p:nvSpPr>
          <p:cNvPr id="827" name="Square"/>
          <p:cNvSpPr/>
          <p:nvPr/>
        </p:nvSpPr>
        <p:spPr>
          <a:xfrm>
            <a:off x="4317326" y="1572644"/>
            <a:ext cx="508818" cy="508079"/>
          </a:xfrm>
          <a:prstGeom prst="rect">
            <a:avLst/>
          </a:prstGeom>
          <a:ln w="28575">
            <a:solidFill>
              <a:srgbClr val="FFE599"/>
            </a:solidFill>
          </a:ln>
          <a:effectLst>
            <a:outerShdw blurRad="406400" dist="19050" dir="5400000" rotWithShape="0">
              <a:srgbClr val="000000">
                <a:alpha val="50000"/>
              </a:srgbClr>
            </a:outerShdw>
          </a:effectLst>
        </p:spPr>
        <p:txBody>
          <a:bodyPr lIns="0" tIns="0" rIns="0" bIns="0" anchor="ctr"/>
          <a:lstStyle/>
          <a:p>
            <a:pPr algn="ctr">
              <a:defRPr sz="2000">
                <a:solidFill>
                  <a:srgbClr val="FFFFFF"/>
                </a:solidFill>
                <a:latin typeface="Nunito Sans Bold"/>
                <a:ea typeface="Nunito Sans Bold"/>
                <a:cs typeface="Nunito Sans Bold"/>
                <a:sym typeface="Nunito Sans Bold"/>
              </a:defRPr>
            </a:pPr>
            <a:endParaRPr/>
          </a:p>
        </p:txBody>
      </p:sp>
      <p:sp>
        <p:nvSpPr>
          <p:cNvPr id="828" name="Square"/>
          <p:cNvSpPr/>
          <p:nvPr/>
        </p:nvSpPr>
        <p:spPr>
          <a:xfrm>
            <a:off x="5062035" y="1572644"/>
            <a:ext cx="508819" cy="508079"/>
          </a:xfrm>
          <a:prstGeom prst="rect">
            <a:avLst/>
          </a:prstGeom>
          <a:ln w="28575">
            <a:solidFill>
              <a:srgbClr val="FFE599"/>
            </a:solidFill>
          </a:ln>
          <a:effectLst>
            <a:outerShdw blurRad="406400" dist="19050" dir="5400000" rotWithShape="0">
              <a:srgbClr val="000000">
                <a:alpha val="50000"/>
              </a:srgbClr>
            </a:outerShdw>
          </a:effectLst>
        </p:spPr>
        <p:txBody>
          <a:bodyPr lIns="0" tIns="0" rIns="0" bIns="0" anchor="ctr"/>
          <a:lstStyle/>
          <a:p>
            <a:pPr algn="ctr">
              <a:defRPr sz="2000">
                <a:solidFill>
                  <a:srgbClr val="FFFFFF"/>
                </a:solidFill>
                <a:latin typeface="Nunito Sans Bold"/>
                <a:ea typeface="Nunito Sans Bold"/>
                <a:cs typeface="Nunito Sans Bold"/>
                <a:sym typeface="Nunito Sans Bold"/>
              </a:defRPr>
            </a:pPr>
            <a:endParaRPr/>
          </a:p>
        </p:txBody>
      </p:sp>
      <p:sp>
        <p:nvSpPr>
          <p:cNvPr id="829" name="Square"/>
          <p:cNvSpPr/>
          <p:nvPr/>
        </p:nvSpPr>
        <p:spPr>
          <a:xfrm>
            <a:off x="3572007" y="1572644"/>
            <a:ext cx="508819" cy="508079"/>
          </a:xfrm>
          <a:prstGeom prst="rect">
            <a:avLst/>
          </a:prstGeom>
          <a:ln w="28575">
            <a:solidFill>
              <a:srgbClr val="FFE599"/>
            </a:solidFill>
          </a:ln>
          <a:effectLst>
            <a:outerShdw blurRad="406400" dist="19050" dir="5400000" rotWithShape="0">
              <a:srgbClr val="000000">
                <a:alpha val="50000"/>
              </a:srgbClr>
            </a:outerShdw>
          </a:effectLst>
        </p:spPr>
        <p:txBody>
          <a:bodyPr lIns="0" tIns="0" rIns="0" bIns="0" anchor="ctr"/>
          <a:lstStyle/>
          <a:p>
            <a:pPr algn="ctr">
              <a:defRPr sz="2000">
                <a:solidFill>
                  <a:srgbClr val="FFFFFF"/>
                </a:solidFill>
                <a:latin typeface="Nunito Sans Bold"/>
                <a:ea typeface="Nunito Sans Bold"/>
                <a:cs typeface="Nunito Sans Bold"/>
                <a:sym typeface="Nunito Sans Bold"/>
              </a:defRPr>
            </a:pPr>
            <a:endParaRPr/>
          </a:p>
        </p:txBody>
      </p:sp>
      <p:sp>
        <p:nvSpPr>
          <p:cNvPr id="830" name="Square"/>
          <p:cNvSpPr/>
          <p:nvPr/>
        </p:nvSpPr>
        <p:spPr>
          <a:xfrm>
            <a:off x="5441605" y="2427777"/>
            <a:ext cx="508819" cy="508079"/>
          </a:xfrm>
          <a:prstGeom prst="rect">
            <a:avLst/>
          </a:prstGeom>
          <a:ln w="28575">
            <a:solidFill>
              <a:srgbClr val="FFE599"/>
            </a:solidFill>
          </a:ln>
          <a:effectLst>
            <a:outerShdw blurRad="406400" dist="19050" dir="5400000" rotWithShape="0">
              <a:srgbClr val="000000">
                <a:alpha val="50000"/>
              </a:srgbClr>
            </a:outerShdw>
          </a:effectLst>
        </p:spPr>
        <p:txBody>
          <a:bodyPr lIns="0" tIns="0" rIns="0" bIns="0" anchor="ctr"/>
          <a:lstStyle/>
          <a:p>
            <a:pPr algn="ctr">
              <a:defRPr sz="2000">
                <a:solidFill>
                  <a:srgbClr val="FFFFFF"/>
                </a:solidFill>
                <a:latin typeface="Nunito Sans Bold"/>
                <a:ea typeface="Nunito Sans Bold"/>
                <a:cs typeface="Nunito Sans Bold"/>
                <a:sym typeface="Nunito Sans Bold"/>
              </a:defRPr>
            </a:pPr>
            <a:endParaRPr/>
          </a:p>
        </p:txBody>
      </p:sp>
      <p:sp>
        <p:nvSpPr>
          <p:cNvPr id="831" name="Square"/>
          <p:cNvSpPr/>
          <p:nvPr/>
        </p:nvSpPr>
        <p:spPr>
          <a:xfrm>
            <a:off x="3198214" y="2427777"/>
            <a:ext cx="508819" cy="508079"/>
          </a:xfrm>
          <a:prstGeom prst="rect">
            <a:avLst/>
          </a:prstGeom>
          <a:ln w="28575">
            <a:solidFill>
              <a:srgbClr val="FFE599"/>
            </a:solidFill>
          </a:ln>
          <a:effectLst>
            <a:outerShdw blurRad="406400" dist="19050" dir="5400000" rotWithShape="0">
              <a:srgbClr val="000000">
                <a:alpha val="50000"/>
              </a:srgbClr>
            </a:outerShdw>
          </a:effectLst>
        </p:spPr>
        <p:txBody>
          <a:bodyPr lIns="0" tIns="0" rIns="0" bIns="0" anchor="ctr"/>
          <a:lstStyle/>
          <a:p>
            <a:pPr algn="ctr">
              <a:defRPr sz="2000">
                <a:solidFill>
                  <a:srgbClr val="FFFFFF"/>
                </a:solidFill>
                <a:latin typeface="Nunito Sans Bold"/>
                <a:ea typeface="Nunito Sans Bold"/>
                <a:cs typeface="Nunito Sans Bold"/>
                <a:sym typeface="Nunito Sans Bold"/>
              </a:defRPr>
            </a:pPr>
            <a:endParaRPr/>
          </a:p>
        </p:txBody>
      </p:sp>
      <p:sp>
        <p:nvSpPr>
          <p:cNvPr id="832" name="Square"/>
          <p:cNvSpPr/>
          <p:nvPr/>
        </p:nvSpPr>
        <p:spPr>
          <a:xfrm>
            <a:off x="4690211" y="2427777"/>
            <a:ext cx="508819" cy="508079"/>
          </a:xfrm>
          <a:prstGeom prst="rect">
            <a:avLst/>
          </a:prstGeom>
          <a:ln w="28575">
            <a:solidFill>
              <a:srgbClr val="FFE599"/>
            </a:solidFill>
          </a:ln>
          <a:effectLst>
            <a:outerShdw blurRad="406400" dist="19050" dir="5400000" rotWithShape="0">
              <a:srgbClr val="000000">
                <a:alpha val="50000"/>
              </a:srgbClr>
            </a:outerShdw>
          </a:effectLst>
        </p:spPr>
        <p:txBody>
          <a:bodyPr lIns="0" tIns="0" rIns="0" bIns="0" anchor="ctr"/>
          <a:lstStyle/>
          <a:p>
            <a:pPr algn="ctr">
              <a:defRPr sz="2000">
                <a:solidFill>
                  <a:srgbClr val="FFFFFF"/>
                </a:solidFill>
                <a:latin typeface="Nunito Sans Bold"/>
                <a:ea typeface="Nunito Sans Bold"/>
                <a:cs typeface="Nunito Sans Bold"/>
                <a:sym typeface="Nunito Sans Bold"/>
              </a:defRPr>
            </a:pPr>
            <a:endParaRPr/>
          </a:p>
        </p:txBody>
      </p:sp>
      <p:sp>
        <p:nvSpPr>
          <p:cNvPr id="833" name="I"/>
          <p:cNvSpPr/>
          <p:nvPr/>
        </p:nvSpPr>
        <p:spPr>
          <a:xfrm>
            <a:off x="3939909" y="2420633"/>
            <a:ext cx="508818" cy="508079"/>
          </a:xfrm>
          <a:prstGeom prst="rect">
            <a:avLst/>
          </a:prstGeom>
          <a:ln w="28575">
            <a:solidFill>
              <a:srgbClr val="FFE599"/>
            </a:solidFill>
          </a:ln>
          <a:effectLst>
            <a:outerShdw blurRad="406400" dist="19050" dir="54000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 algn="ctr">
              <a:defRPr sz="2000">
                <a:solidFill>
                  <a:srgbClr val="FFFFFF"/>
                </a:solidFill>
                <a:latin typeface="Nunito Sans Bold"/>
                <a:ea typeface="Nunito Sans Bold"/>
                <a:cs typeface="Nunito Sans Bold"/>
                <a:sym typeface="Nunito Sans Bold"/>
              </a:defRPr>
            </a:lvl1pPr>
          </a:lstStyle>
          <a:p>
            <a:r>
              <a:t>I</a:t>
            </a:r>
          </a:p>
        </p:txBody>
      </p:sp>
      <p:sp>
        <p:nvSpPr>
          <p:cNvPr id="834" name="R"/>
          <p:cNvSpPr/>
          <p:nvPr/>
        </p:nvSpPr>
        <p:spPr>
          <a:xfrm>
            <a:off x="6310976" y="3275767"/>
            <a:ext cx="508818" cy="508078"/>
          </a:xfrm>
          <a:prstGeom prst="rect">
            <a:avLst/>
          </a:prstGeom>
          <a:ln w="28575">
            <a:solidFill>
              <a:srgbClr val="FFE599"/>
            </a:solidFill>
          </a:ln>
          <a:effectLst>
            <a:outerShdw blurRad="406400" dist="19050" dir="54000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 algn="ctr">
              <a:defRPr sz="2000">
                <a:solidFill>
                  <a:srgbClr val="FFFFFF"/>
                </a:solidFill>
                <a:latin typeface="Nunito Sans Bold"/>
                <a:ea typeface="Nunito Sans Bold"/>
                <a:cs typeface="Nunito Sans Bold"/>
                <a:sym typeface="Nunito Sans Bold"/>
              </a:defRPr>
            </a:lvl1pPr>
          </a:lstStyle>
          <a:p>
            <a:r>
              <a:t>R</a:t>
            </a:r>
          </a:p>
        </p:txBody>
      </p:sp>
      <p:sp>
        <p:nvSpPr>
          <p:cNvPr id="835" name="E"/>
          <p:cNvSpPr/>
          <p:nvPr/>
        </p:nvSpPr>
        <p:spPr>
          <a:xfrm>
            <a:off x="5648938" y="3275767"/>
            <a:ext cx="508819" cy="508078"/>
          </a:xfrm>
          <a:prstGeom prst="rect">
            <a:avLst/>
          </a:prstGeom>
          <a:ln w="28575">
            <a:solidFill>
              <a:srgbClr val="FFE599"/>
            </a:solidFill>
          </a:ln>
          <a:effectLst>
            <a:outerShdw blurRad="406400" dist="19050" dir="54000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 algn="ctr">
              <a:defRPr sz="2000">
                <a:solidFill>
                  <a:srgbClr val="FFFFFF"/>
                </a:solidFill>
                <a:latin typeface="Nunito Sans Bold"/>
                <a:ea typeface="Nunito Sans Bold"/>
                <a:cs typeface="Nunito Sans Bold"/>
                <a:sym typeface="Nunito Sans Bold"/>
              </a:defRPr>
            </a:lvl1pPr>
          </a:lstStyle>
          <a:p>
            <a:r>
              <a:t>E</a:t>
            </a:r>
          </a:p>
        </p:txBody>
      </p:sp>
      <p:sp>
        <p:nvSpPr>
          <p:cNvPr id="836" name="T"/>
          <p:cNvSpPr/>
          <p:nvPr/>
        </p:nvSpPr>
        <p:spPr>
          <a:xfrm>
            <a:off x="4979224" y="3282910"/>
            <a:ext cx="508818" cy="508079"/>
          </a:xfrm>
          <a:prstGeom prst="rect">
            <a:avLst/>
          </a:prstGeom>
          <a:ln w="28575">
            <a:solidFill>
              <a:srgbClr val="FFE599"/>
            </a:solidFill>
          </a:ln>
          <a:effectLst>
            <a:outerShdw blurRad="406400" dist="19050" dir="54000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 algn="ctr">
              <a:defRPr sz="2000">
                <a:solidFill>
                  <a:srgbClr val="FFFFFF"/>
                </a:solidFill>
                <a:latin typeface="Nunito Sans Bold"/>
                <a:ea typeface="Nunito Sans Bold"/>
                <a:cs typeface="Nunito Sans Bold"/>
                <a:sym typeface="Nunito Sans Bold"/>
              </a:defRPr>
            </a:lvl1pPr>
          </a:lstStyle>
          <a:p>
            <a:r>
              <a:t>T</a:t>
            </a:r>
          </a:p>
        </p:txBody>
      </p:sp>
      <p:sp>
        <p:nvSpPr>
          <p:cNvPr id="837" name="A"/>
          <p:cNvSpPr/>
          <p:nvPr/>
        </p:nvSpPr>
        <p:spPr>
          <a:xfrm>
            <a:off x="2920235" y="3275767"/>
            <a:ext cx="508819" cy="508078"/>
          </a:xfrm>
          <a:prstGeom prst="rect">
            <a:avLst/>
          </a:prstGeom>
          <a:ln w="28575">
            <a:solidFill>
              <a:srgbClr val="FFE599"/>
            </a:solidFill>
          </a:ln>
          <a:effectLst>
            <a:outerShdw blurRad="406400" dist="19050" dir="54000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 algn="ctr">
              <a:defRPr sz="2000">
                <a:solidFill>
                  <a:srgbClr val="FFFFFF"/>
                </a:solidFill>
                <a:latin typeface="Nunito Sans Bold"/>
                <a:ea typeface="Nunito Sans Bold"/>
                <a:cs typeface="Nunito Sans Bold"/>
                <a:sym typeface="Nunito Sans Bold"/>
              </a:defRPr>
            </a:lvl1pPr>
          </a:lstStyle>
          <a:p>
            <a:r>
              <a:t>A</a:t>
            </a:r>
          </a:p>
        </p:txBody>
      </p:sp>
      <p:sp>
        <p:nvSpPr>
          <p:cNvPr id="838" name="M"/>
          <p:cNvSpPr/>
          <p:nvPr/>
        </p:nvSpPr>
        <p:spPr>
          <a:xfrm>
            <a:off x="3619482" y="3275767"/>
            <a:ext cx="508819" cy="508078"/>
          </a:xfrm>
          <a:prstGeom prst="rect">
            <a:avLst/>
          </a:prstGeom>
          <a:ln w="28575">
            <a:solidFill>
              <a:srgbClr val="FFE599"/>
            </a:solidFill>
          </a:ln>
          <a:effectLst>
            <a:outerShdw blurRad="406400" dist="19050" dir="54000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 algn="ctr">
              <a:defRPr sz="2000">
                <a:solidFill>
                  <a:srgbClr val="FFFFFF"/>
                </a:solidFill>
                <a:latin typeface="Nunito Sans Bold"/>
                <a:ea typeface="Nunito Sans Bold"/>
                <a:cs typeface="Nunito Sans Bold"/>
                <a:sym typeface="Nunito Sans Bold"/>
              </a:defRPr>
            </a:lvl1pPr>
          </a:lstStyle>
          <a:p>
            <a:r>
              <a:t>M</a:t>
            </a:r>
          </a:p>
        </p:txBody>
      </p:sp>
      <p:sp>
        <p:nvSpPr>
          <p:cNvPr id="839" name="H"/>
          <p:cNvSpPr/>
          <p:nvPr/>
        </p:nvSpPr>
        <p:spPr>
          <a:xfrm>
            <a:off x="2257324" y="3275767"/>
            <a:ext cx="508818" cy="508078"/>
          </a:xfrm>
          <a:prstGeom prst="rect">
            <a:avLst/>
          </a:prstGeom>
          <a:ln w="28575">
            <a:solidFill>
              <a:srgbClr val="FFE599"/>
            </a:solidFill>
          </a:ln>
          <a:effectLst>
            <a:outerShdw blurRad="406400" dist="19050" dir="54000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 algn="ctr">
              <a:defRPr sz="2000">
                <a:solidFill>
                  <a:srgbClr val="FFFFFF"/>
                </a:solidFill>
                <a:latin typeface="Nunito Sans Bold"/>
                <a:ea typeface="Nunito Sans Bold"/>
                <a:cs typeface="Nunito Sans Bold"/>
                <a:sym typeface="Nunito Sans Bold"/>
              </a:defRPr>
            </a:lvl1pPr>
          </a:lstStyle>
          <a:p>
            <a:r>
              <a:t>H</a:t>
            </a:r>
          </a:p>
        </p:txBody>
      </p:sp>
      <p:sp>
        <p:nvSpPr>
          <p:cNvPr id="840" name="O"/>
          <p:cNvSpPr/>
          <p:nvPr/>
        </p:nvSpPr>
        <p:spPr>
          <a:xfrm>
            <a:off x="4318465" y="1565500"/>
            <a:ext cx="508818" cy="508079"/>
          </a:xfrm>
          <a:prstGeom prst="rect">
            <a:avLst/>
          </a:prstGeom>
          <a:ln w="28575">
            <a:solidFill>
              <a:srgbClr val="FFE599"/>
            </a:solidFill>
          </a:ln>
          <a:effectLst>
            <a:outerShdw blurRad="406400" dist="19050" dir="54000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 algn="ctr">
              <a:defRPr sz="2000">
                <a:solidFill>
                  <a:srgbClr val="FFFFFF"/>
                </a:solidFill>
                <a:latin typeface="Nunito Sans Bold"/>
                <a:ea typeface="Nunito Sans Bold"/>
                <a:cs typeface="Nunito Sans Bold"/>
                <a:sym typeface="Nunito Sans Bold"/>
              </a:defRPr>
            </a:lvl1pPr>
          </a:lstStyle>
          <a:p>
            <a:r>
              <a:t>O</a:t>
            </a:r>
          </a:p>
        </p:txBody>
      </p:sp>
      <p:sp>
        <p:nvSpPr>
          <p:cNvPr id="841" name="G"/>
          <p:cNvSpPr/>
          <p:nvPr/>
        </p:nvSpPr>
        <p:spPr>
          <a:xfrm>
            <a:off x="5063174" y="1565500"/>
            <a:ext cx="508819" cy="508079"/>
          </a:xfrm>
          <a:prstGeom prst="rect">
            <a:avLst/>
          </a:prstGeom>
          <a:ln w="28575">
            <a:solidFill>
              <a:srgbClr val="FFE599"/>
            </a:solidFill>
          </a:ln>
          <a:effectLst>
            <a:outerShdw blurRad="406400" dist="19050" dir="54000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 algn="ctr">
              <a:defRPr sz="2000">
                <a:solidFill>
                  <a:srgbClr val="FFFFFF"/>
                </a:solidFill>
                <a:latin typeface="Nunito Sans Bold"/>
                <a:ea typeface="Nunito Sans Bold"/>
                <a:cs typeface="Nunito Sans Bold"/>
                <a:sym typeface="Nunito Sans Bold"/>
              </a:defRPr>
            </a:lvl1pPr>
          </a:lstStyle>
          <a:p>
            <a:r>
              <a:t>G</a:t>
            </a:r>
          </a:p>
        </p:txBody>
      </p:sp>
      <p:sp>
        <p:nvSpPr>
          <p:cNvPr id="842" name="D"/>
          <p:cNvSpPr/>
          <p:nvPr/>
        </p:nvSpPr>
        <p:spPr>
          <a:xfrm>
            <a:off x="3573146" y="1565500"/>
            <a:ext cx="508819" cy="508079"/>
          </a:xfrm>
          <a:prstGeom prst="rect">
            <a:avLst/>
          </a:prstGeom>
          <a:ln w="28575">
            <a:solidFill>
              <a:srgbClr val="FFE599"/>
            </a:solidFill>
          </a:ln>
          <a:effectLst>
            <a:outerShdw blurRad="406400" dist="19050" dir="54000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 algn="ctr">
              <a:defRPr sz="2000">
                <a:solidFill>
                  <a:srgbClr val="FFFFFF"/>
                </a:solidFill>
                <a:latin typeface="Nunito Sans Bold"/>
                <a:ea typeface="Nunito Sans Bold"/>
                <a:cs typeface="Nunito Sans Bold"/>
                <a:sym typeface="Nunito Sans Bold"/>
              </a:defRPr>
            </a:lvl1pPr>
          </a:lstStyle>
          <a:p>
            <a:r>
              <a:t>D</a:t>
            </a:r>
          </a:p>
        </p:txBody>
      </p:sp>
      <p:sp>
        <p:nvSpPr>
          <p:cNvPr id="843" name="H"/>
          <p:cNvSpPr/>
          <p:nvPr/>
        </p:nvSpPr>
        <p:spPr>
          <a:xfrm>
            <a:off x="5442744" y="2420633"/>
            <a:ext cx="508819" cy="508079"/>
          </a:xfrm>
          <a:prstGeom prst="rect">
            <a:avLst/>
          </a:prstGeom>
          <a:ln w="28575">
            <a:solidFill>
              <a:srgbClr val="FFE599"/>
            </a:solidFill>
          </a:ln>
          <a:effectLst>
            <a:outerShdw blurRad="406400" dist="19050" dir="54000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 algn="ctr">
              <a:defRPr sz="2000">
                <a:solidFill>
                  <a:srgbClr val="FFFFFF"/>
                </a:solidFill>
                <a:latin typeface="Nunito Sans Bold"/>
                <a:ea typeface="Nunito Sans Bold"/>
                <a:cs typeface="Nunito Sans Bold"/>
                <a:sym typeface="Nunito Sans Bold"/>
              </a:defRPr>
            </a:lvl1pPr>
          </a:lstStyle>
          <a:p>
            <a:r>
              <a:t>H</a:t>
            </a:r>
          </a:p>
        </p:txBody>
      </p:sp>
      <p:sp>
        <p:nvSpPr>
          <p:cNvPr id="844" name="F"/>
          <p:cNvSpPr/>
          <p:nvPr/>
        </p:nvSpPr>
        <p:spPr>
          <a:xfrm>
            <a:off x="3199353" y="2420633"/>
            <a:ext cx="508818" cy="508079"/>
          </a:xfrm>
          <a:prstGeom prst="rect">
            <a:avLst/>
          </a:prstGeom>
          <a:ln w="28575">
            <a:solidFill>
              <a:srgbClr val="FFE599"/>
            </a:solidFill>
          </a:ln>
          <a:effectLst>
            <a:outerShdw blurRad="406400" dist="19050" dir="54000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 algn="ctr">
              <a:defRPr sz="2000">
                <a:solidFill>
                  <a:srgbClr val="FFFFFF"/>
                </a:solidFill>
                <a:latin typeface="Nunito Sans Bold"/>
                <a:ea typeface="Nunito Sans Bold"/>
                <a:cs typeface="Nunito Sans Bold"/>
                <a:sym typeface="Nunito Sans Bold"/>
              </a:defRPr>
            </a:lvl1pPr>
          </a:lstStyle>
          <a:p>
            <a:r>
              <a:t>F</a:t>
            </a:r>
          </a:p>
        </p:txBody>
      </p:sp>
      <p:sp>
        <p:nvSpPr>
          <p:cNvPr id="845" name="S"/>
          <p:cNvSpPr/>
          <p:nvPr/>
        </p:nvSpPr>
        <p:spPr>
          <a:xfrm>
            <a:off x="4691350" y="2420633"/>
            <a:ext cx="508819" cy="508079"/>
          </a:xfrm>
          <a:prstGeom prst="rect">
            <a:avLst/>
          </a:prstGeom>
          <a:ln w="28575">
            <a:solidFill>
              <a:srgbClr val="FFE599"/>
            </a:solidFill>
          </a:ln>
          <a:effectLst>
            <a:outerShdw blurRad="406400" dist="19050" dir="54000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 algn="ctr">
              <a:defRPr sz="2000">
                <a:solidFill>
                  <a:srgbClr val="FFFFFF"/>
                </a:solidFill>
                <a:latin typeface="Nunito Sans Bold"/>
                <a:ea typeface="Nunito Sans Bold"/>
                <a:cs typeface="Nunito Sans Bold"/>
                <a:sym typeface="Nunito Sans Bold"/>
              </a:defRPr>
            </a:lvl1pPr>
          </a:lstStyle>
          <a:p>
            <a:r>
              <a:t>S</a:t>
            </a:r>
          </a:p>
        </p:txBody>
      </p:sp>
      <p:sp>
        <p:nvSpPr>
          <p:cNvPr id="846" name="S"/>
          <p:cNvSpPr/>
          <p:nvPr/>
        </p:nvSpPr>
        <p:spPr>
          <a:xfrm>
            <a:off x="4307604" y="3282910"/>
            <a:ext cx="508819" cy="508079"/>
          </a:xfrm>
          <a:prstGeom prst="rect">
            <a:avLst/>
          </a:prstGeom>
          <a:ln w="28575">
            <a:solidFill>
              <a:srgbClr val="FFE599"/>
            </a:solidFill>
          </a:ln>
          <a:effectLst>
            <a:outerShdw blurRad="406400" dist="19050" dir="54000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 algn="ctr">
              <a:defRPr sz="2000">
                <a:solidFill>
                  <a:srgbClr val="FFFFFF"/>
                </a:solidFill>
                <a:latin typeface="Nunito Sans Bold"/>
                <a:ea typeface="Nunito Sans Bold"/>
                <a:cs typeface="Nunito Sans Bold"/>
                <a:sym typeface="Nunito Sans Bold"/>
              </a:defRPr>
            </a:lvl1pPr>
          </a:lstStyle>
          <a:p>
            <a:r>
              <a:t>S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:a14="http://schemas.microsoft.com/office/drawing/2010/main" xmlns:m="http://schemas.openxmlformats.org/officeDocument/2006/math" xmlns="">
      <p:transition spd="slow">
        <p:fade/>
      </p:transition>
    </mc:Fallback>
  </mc:AlternateContent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1" nodeType="afterEffect">
                                  <p:stCondLst>
                                    <p:cond delay="150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79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" fill="hold"/>
                                        <p:tgtEl>
                                          <p:spTgt spid="793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" fill="hold"/>
                                        <p:tgtEl>
                                          <p:spTgt spid="793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grpId="1" nodeType="withEffect">
                                  <p:stCondLst>
                                    <p:cond delay="150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7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200" fill="hold"/>
                                        <p:tgtEl>
                                          <p:spTgt spid="7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fill="hold"/>
                                        <p:tgtEl>
                                          <p:spTgt spid="7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700"/>
                            </p:stCondLst>
                            <p:childTnLst>
                              <p:par>
                                <p:cTn id="14" presetID="23" presetClass="entr" presetSubtype="16" fill="hold" grpId="2" nodeType="afterEffect">
                                  <p:stCondLst>
                                    <p:cond delay="150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5" fill="hold"/>
                                        <p:tgtEl>
                                          <p:spTgt spid="79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200" fill="hold"/>
                                        <p:tgtEl>
                                          <p:spTgt spid="794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" fill="hold"/>
                                        <p:tgtEl>
                                          <p:spTgt spid="794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3" presetClass="entr" presetSubtype="16" fill="hold" grpId="2" nodeType="withEffect">
                                  <p:stCondLst>
                                    <p:cond delay="150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9" fill="hold"/>
                                        <p:tgtEl>
                                          <p:spTgt spid="7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200" fill="hold"/>
                                        <p:tgtEl>
                                          <p:spTgt spid="7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" fill="hold"/>
                                        <p:tgtEl>
                                          <p:spTgt spid="7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400"/>
                            </p:stCondLst>
                            <p:childTnLst>
                              <p:par>
                                <p:cTn id="23" presetID="23" presetClass="entr" presetSubtype="16" fill="hold" grpId="3" nodeType="afterEffect">
                                  <p:stCondLst>
                                    <p:cond delay="150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fill="hold"/>
                                        <p:tgtEl>
                                          <p:spTgt spid="79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200" fill="hold"/>
                                        <p:tgtEl>
                                          <p:spTgt spid="795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" fill="hold"/>
                                        <p:tgtEl>
                                          <p:spTgt spid="795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3" presetClass="entr" presetSubtype="16" fill="hold" grpId="3" nodeType="withEffect">
                                  <p:stCondLst>
                                    <p:cond delay="150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8" fill="hold"/>
                                        <p:tgtEl>
                                          <p:spTgt spid="7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200" fill="hold"/>
                                        <p:tgtEl>
                                          <p:spTgt spid="7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" fill="hold"/>
                                        <p:tgtEl>
                                          <p:spTgt spid="7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100"/>
                            </p:stCondLst>
                            <p:childTnLst>
                              <p:par>
                                <p:cTn id="32" presetID="23" presetClass="entr" presetSubtype="16" fill="hold" grpId="4" nodeType="afterEffect">
                                  <p:stCondLst>
                                    <p:cond delay="150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3" fill="hold"/>
                                        <p:tgtEl>
                                          <p:spTgt spid="79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200" fill="hold"/>
                                        <p:tgtEl>
                                          <p:spTgt spid="796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00" fill="hold"/>
                                        <p:tgtEl>
                                          <p:spTgt spid="796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23" presetClass="entr" presetSubtype="16" fill="hold" grpId="4" nodeType="withEffect">
                                  <p:stCondLst>
                                    <p:cond delay="150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7" fill="hold"/>
                                        <p:tgtEl>
                                          <p:spTgt spid="7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200" fill="hold"/>
                                        <p:tgtEl>
                                          <p:spTgt spid="7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00" fill="hold"/>
                                        <p:tgtEl>
                                          <p:spTgt spid="7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6800"/>
                            </p:stCondLst>
                            <p:childTnLst>
                              <p:par>
                                <p:cTn id="41" presetID="23" presetClass="entr" presetSubtype="16" fill="hold" grpId="5" nodeType="afterEffect">
                                  <p:stCondLst>
                                    <p:cond delay="150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2" fill="hold"/>
                                        <p:tgtEl>
                                          <p:spTgt spid="79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200" fill="hold"/>
                                        <p:tgtEl>
                                          <p:spTgt spid="797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00" fill="hold"/>
                                        <p:tgtEl>
                                          <p:spTgt spid="797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3" presetClass="entr" presetSubtype="16" fill="hold" grpId="5" nodeType="withEffect">
                                  <p:stCondLst>
                                    <p:cond delay="150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6" fill="hold"/>
                                        <p:tgtEl>
                                          <p:spTgt spid="7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200" fill="hold"/>
                                        <p:tgtEl>
                                          <p:spTgt spid="7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00" fill="hold"/>
                                        <p:tgtEl>
                                          <p:spTgt spid="7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8500"/>
                            </p:stCondLst>
                            <p:childTnLst>
                              <p:par>
                                <p:cTn id="50" presetID="23" presetClass="entr" presetSubtype="16" fill="hold" grpId="6" nodeType="afterEffect">
                                  <p:stCondLst>
                                    <p:cond delay="150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1" fill="hold"/>
                                        <p:tgtEl>
                                          <p:spTgt spid="80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200" fill="hold"/>
                                        <p:tgtEl>
                                          <p:spTgt spid="800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200" fill="hold"/>
                                        <p:tgtEl>
                                          <p:spTgt spid="800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23" presetClass="entr" presetSubtype="16" fill="hold" grpId="6" nodeType="withEffect">
                                  <p:stCondLst>
                                    <p:cond delay="150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5" fill="hold"/>
                                        <p:tgtEl>
                                          <p:spTgt spid="8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200" fill="hold"/>
                                        <p:tgtEl>
                                          <p:spTgt spid="8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200" fill="hold"/>
                                        <p:tgtEl>
                                          <p:spTgt spid="8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0200"/>
                            </p:stCondLst>
                            <p:childTnLst>
                              <p:par>
                                <p:cTn id="59" presetID="23" presetClass="entr" presetSubtype="16" fill="hold" grpId="7" nodeType="afterEffect">
                                  <p:stCondLst>
                                    <p:cond delay="150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0" fill="hold"/>
                                        <p:tgtEl>
                                          <p:spTgt spid="79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200" fill="hold"/>
                                        <p:tgtEl>
                                          <p:spTgt spid="799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200" fill="hold"/>
                                        <p:tgtEl>
                                          <p:spTgt spid="799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23" presetClass="entr" presetSubtype="16" fill="hold" grpId="7" nodeType="withEffect">
                                  <p:stCondLst>
                                    <p:cond delay="150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4" fill="hold"/>
                                        <p:tgtEl>
                                          <p:spTgt spid="7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200" fill="hold"/>
                                        <p:tgtEl>
                                          <p:spTgt spid="7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200" fill="hold"/>
                                        <p:tgtEl>
                                          <p:spTgt spid="7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11900"/>
                            </p:stCondLst>
                            <p:childTnLst>
                              <p:par>
                                <p:cTn id="68" presetID="23" presetClass="entr" presetSubtype="16" fill="hold" grpId="8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9" fill="hold"/>
                                        <p:tgtEl>
                                          <p:spTgt spid="8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200" fill="hold"/>
                                        <p:tgtEl>
                                          <p:spTgt spid="8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200" fill="hold"/>
                                        <p:tgtEl>
                                          <p:spTgt spid="8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12100"/>
                            </p:stCondLst>
                            <p:childTnLst>
                              <p:par>
                                <p:cTn id="73" presetID="23" presetClass="entr" presetSubtype="16" fill="hold" grpId="9" nodeType="afterEffect">
                                  <p:stCondLst>
                                    <p:cond delay="150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74" fill="hold"/>
                                        <p:tgtEl>
                                          <p:spTgt spid="79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200" fill="hold"/>
                                        <p:tgtEl>
                                          <p:spTgt spid="798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200" fill="hold"/>
                                        <p:tgtEl>
                                          <p:spTgt spid="798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23" presetClass="entr" presetSubtype="16" fill="hold" grpId="9" nodeType="withEffect">
                                  <p:stCondLst>
                                    <p:cond delay="150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78" fill="hold"/>
                                        <p:tgtEl>
                                          <p:spTgt spid="7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200" fill="hold"/>
                                        <p:tgtEl>
                                          <p:spTgt spid="7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200" fill="hold"/>
                                        <p:tgtEl>
                                          <p:spTgt spid="7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13800"/>
                            </p:stCondLst>
                            <p:childTnLst>
                              <p:par>
                                <p:cTn id="82" presetID="23" presetClass="entr" presetSubtype="16" fill="hold" grpId="1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3" fill="hold"/>
                                        <p:tgtEl>
                                          <p:spTgt spid="8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200" fill="hold"/>
                                        <p:tgtEl>
                                          <p:spTgt spid="8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200" fill="hold"/>
                                        <p:tgtEl>
                                          <p:spTgt spid="8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14000"/>
                            </p:stCondLst>
                            <p:childTnLst>
                              <p:par>
                                <p:cTn id="87" presetID="23" presetClass="entr" presetSubtype="16" fill="hold" grpId="11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8" fill="hold"/>
                                        <p:tgtEl>
                                          <p:spTgt spid="8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200" fill="hold"/>
                                        <p:tgtEl>
                                          <p:spTgt spid="8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200" fill="hold"/>
                                        <p:tgtEl>
                                          <p:spTgt spid="8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14200"/>
                            </p:stCondLst>
                            <p:childTnLst>
                              <p:par>
                                <p:cTn id="92" presetID="23" presetClass="entr" presetSubtype="16" fill="hold" grpId="12" nodeType="afterEffect">
                                  <p:stCondLst>
                                    <p:cond delay="150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3" fill="hold"/>
                                        <p:tgtEl>
                                          <p:spTgt spid="80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4" dur="200" fill="hold"/>
                                        <p:tgtEl>
                                          <p:spTgt spid="801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200" fill="hold"/>
                                        <p:tgtEl>
                                          <p:spTgt spid="801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6" presetID="23" presetClass="entr" presetSubtype="16" fill="hold" grpId="12" nodeType="withEffect">
                                  <p:stCondLst>
                                    <p:cond delay="150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7" fill="hold"/>
                                        <p:tgtEl>
                                          <p:spTgt spid="8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200" fill="hold"/>
                                        <p:tgtEl>
                                          <p:spTgt spid="8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200" fill="hold"/>
                                        <p:tgtEl>
                                          <p:spTgt spid="8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15900"/>
                            </p:stCondLst>
                            <p:childTnLst>
                              <p:par>
                                <p:cTn id="101" presetID="23" presetClass="entr" presetSubtype="16" fill="hold" grpId="13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2" fill="hold"/>
                                        <p:tgtEl>
                                          <p:spTgt spid="8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200" fill="hold"/>
                                        <p:tgtEl>
                                          <p:spTgt spid="8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200" fill="hold"/>
                                        <p:tgtEl>
                                          <p:spTgt spid="8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16100"/>
                            </p:stCondLst>
                            <p:childTnLst>
                              <p:par>
                                <p:cTn id="106" presetID="23" presetClass="entr" presetSubtype="16" fill="hold" grpId="14" nodeType="afterEffect">
                                  <p:stCondLst>
                                    <p:cond delay="150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7" fill="hold"/>
                                        <p:tgtEl>
                                          <p:spTgt spid="80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8" dur="200" fill="hold"/>
                                        <p:tgtEl>
                                          <p:spTgt spid="802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200" fill="hold"/>
                                        <p:tgtEl>
                                          <p:spTgt spid="802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0" presetID="23" presetClass="entr" presetSubtype="16" fill="hold" grpId="14" nodeType="withEffect">
                                  <p:stCondLst>
                                    <p:cond delay="150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1" fill="hold"/>
                                        <p:tgtEl>
                                          <p:spTgt spid="8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2" dur="200" fill="hold"/>
                                        <p:tgtEl>
                                          <p:spTgt spid="8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200" fill="hold"/>
                                        <p:tgtEl>
                                          <p:spTgt spid="8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17800"/>
                            </p:stCondLst>
                            <p:childTnLst>
                              <p:par>
                                <p:cTn id="115" presetID="23" presetClass="entr" presetSubtype="16" fill="hold" grpId="15" nodeType="afterEffect">
                                  <p:stCondLst>
                                    <p:cond delay="150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6" fill="hold"/>
                                        <p:tgtEl>
                                          <p:spTgt spid="80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7" dur="200" fill="hold"/>
                                        <p:tgtEl>
                                          <p:spTgt spid="803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200" fill="hold"/>
                                        <p:tgtEl>
                                          <p:spTgt spid="803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9" presetID="23" presetClass="entr" presetSubtype="16" fill="hold" grpId="15" nodeType="withEffect">
                                  <p:stCondLst>
                                    <p:cond delay="150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0" fill="hold"/>
                                        <p:tgtEl>
                                          <p:spTgt spid="8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1" dur="200" fill="hold"/>
                                        <p:tgtEl>
                                          <p:spTgt spid="8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200" fill="hold"/>
                                        <p:tgtEl>
                                          <p:spTgt spid="8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3" fill="hold">
                            <p:stCondLst>
                              <p:cond delay="19500"/>
                            </p:stCondLst>
                            <p:childTnLst>
                              <p:par>
                                <p:cTn id="124" presetID="23" presetClass="entr" presetSubtype="16" fill="hold" grpId="16" nodeType="afterEffect">
                                  <p:stCondLst>
                                    <p:cond delay="150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5" fill="hold"/>
                                        <p:tgtEl>
                                          <p:spTgt spid="80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6" dur="200" fill="hold"/>
                                        <p:tgtEl>
                                          <p:spTgt spid="804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200" fill="hold"/>
                                        <p:tgtEl>
                                          <p:spTgt spid="804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8" presetID="23" presetClass="entr" presetSubtype="16" fill="hold" grpId="16" nodeType="withEffect">
                                  <p:stCondLst>
                                    <p:cond delay="150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9" fill="hold"/>
                                        <p:tgtEl>
                                          <p:spTgt spid="8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0" dur="200" fill="hold"/>
                                        <p:tgtEl>
                                          <p:spTgt spid="8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200" fill="hold"/>
                                        <p:tgtEl>
                                          <p:spTgt spid="8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2" fill="hold">
                            <p:stCondLst>
                              <p:cond delay="21200"/>
                            </p:stCondLst>
                            <p:childTnLst>
                              <p:par>
                                <p:cTn id="133" presetID="23" presetClass="entr" presetSubtype="16" fill="hold" grpId="17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34" fill="hold"/>
                                        <p:tgtEl>
                                          <p:spTgt spid="8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5" dur="200" fill="hold"/>
                                        <p:tgtEl>
                                          <p:spTgt spid="8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200" fill="hold"/>
                                        <p:tgtEl>
                                          <p:spTgt spid="8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7" fill="hold">
                            <p:stCondLst>
                              <p:cond delay="21400"/>
                            </p:stCondLst>
                            <p:childTnLst>
                              <p:par>
                                <p:cTn id="138" presetID="23" presetClass="entr" presetSubtype="16" fill="hold" grpId="18" nodeType="afterEffect">
                                  <p:stCondLst>
                                    <p:cond delay="150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39" fill="hold"/>
                                        <p:tgtEl>
                                          <p:spTgt spid="80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0" dur="200" fill="hold"/>
                                        <p:tgtEl>
                                          <p:spTgt spid="805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200" fill="hold"/>
                                        <p:tgtEl>
                                          <p:spTgt spid="805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2" presetID="23" presetClass="entr" presetSubtype="16" fill="hold" grpId="18" nodeType="withEffect">
                                  <p:stCondLst>
                                    <p:cond delay="150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3" fill="hold"/>
                                        <p:tgtEl>
                                          <p:spTgt spid="8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4" dur="200" fill="hold"/>
                                        <p:tgtEl>
                                          <p:spTgt spid="8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200" fill="hold"/>
                                        <p:tgtEl>
                                          <p:spTgt spid="8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6" fill="hold">
                            <p:stCondLst>
                              <p:cond delay="23100"/>
                            </p:stCondLst>
                            <p:childTnLst>
                              <p:par>
                                <p:cTn id="147" presetID="23" presetClass="entr" presetSubtype="16" fill="hold" grpId="19" nodeType="afterEffect">
                                  <p:stCondLst>
                                    <p:cond delay="150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8" fill="hold"/>
                                        <p:tgtEl>
                                          <p:spTgt spid="80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9" dur="200" fill="hold"/>
                                        <p:tgtEl>
                                          <p:spTgt spid="807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200" fill="hold"/>
                                        <p:tgtEl>
                                          <p:spTgt spid="807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1" presetID="23" presetClass="entr" presetSubtype="16" fill="hold" grpId="19" nodeType="withEffect">
                                  <p:stCondLst>
                                    <p:cond delay="150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52" fill="hold"/>
                                        <p:tgtEl>
                                          <p:spTgt spid="8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3" dur="200" fill="hold"/>
                                        <p:tgtEl>
                                          <p:spTgt spid="8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200" fill="hold"/>
                                        <p:tgtEl>
                                          <p:spTgt spid="8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5" fill="hold">
                            <p:stCondLst>
                              <p:cond delay="24800"/>
                            </p:stCondLst>
                            <p:childTnLst>
                              <p:par>
                                <p:cTn id="156" presetID="23" presetClass="entr" presetSubtype="16" fill="hold" grpId="2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57" fill="hold"/>
                                        <p:tgtEl>
                                          <p:spTgt spid="8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8" dur="200" fill="hold"/>
                                        <p:tgtEl>
                                          <p:spTgt spid="8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" dur="200" fill="hold"/>
                                        <p:tgtEl>
                                          <p:spTgt spid="8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0" fill="hold">
                            <p:stCondLst>
                              <p:cond delay="25000"/>
                            </p:stCondLst>
                            <p:childTnLst>
                              <p:par>
                                <p:cTn id="161" presetID="23" presetClass="entr" presetSubtype="16" fill="hold" grpId="21" nodeType="afterEffect">
                                  <p:stCondLst>
                                    <p:cond delay="150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2" fill="hold"/>
                                        <p:tgtEl>
                                          <p:spTgt spid="80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3" dur="200" fill="hold"/>
                                        <p:tgtEl>
                                          <p:spTgt spid="806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" dur="200" fill="hold"/>
                                        <p:tgtEl>
                                          <p:spTgt spid="806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5" presetID="23" presetClass="entr" presetSubtype="16" fill="hold" grpId="21" nodeType="withEffect">
                                  <p:stCondLst>
                                    <p:cond delay="150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6" fill="hold"/>
                                        <p:tgtEl>
                                          <p:spTgt spid="8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7" dur="200" fill="hold"/>
                                        <p:tgtEl>
                                          <p:spTgt spid="8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8" dur="200" fill="hold"/>
                                        <p:tgtEl>
                                          <p:spTgt spid="8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9" fill="hold">
                            <p:stCondLst>
                              <p:cond delay="26700"/>
                            </p:stCondLst>
                            <p:childTnLst>
                              <p:par>
                                <p:cTn id="170" presetID="23" presetClass="entr" presetSubtype="16" fill="hold" grpId="22" nodeType="afterEffect">
                                  <p:stCondLst>
                                    <p:cond delay="150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71" fill="hold"/>
                                        <p:tgtEl>
                                          <p:spTgt spid="80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2" dur="200" fill="hold"/>
                                        <p:tgtEl>
                                          <p:spTgt spid="808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3" dur="200" fill="hold"/>
                                        <p:tgtEl>
                                          <p:spTgt spid="808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4" presetID="23" presetClass="entr" presetSubtype="16" fill="hold" grpId="22" nodeType="withEffect">
                                  <p:stCondLst>
                                    <p:cond delay="150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75" fill="hold"/>
                                        <p:tgtEl>
                                          <p:spTgt spid="8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6" dur="200" fill="hold"/>
                                        <p:tgtEl>
                                          <p:spTgt spid="8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7" dur="200" fill="hold"/>
                                        <p:tgtEl>
                                          <p:spTgt spid="8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8" fill="hold">
                            <p:stCondLst>
                              <p:cond delay="28400"/>
                            </p:stCondLst>
                            <p:childTnLst>
                              <p:par>
                                <p:cTn id="179" presetID="23" presetClass="entr" presetSubtype="16" fill="hold" grpId="23" nodeType="afterEffect">
                                  <p:stCondLst>
                                    <p:cond delay="150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0" fill="hold"/>
                                        <p:tgtEl>
                                          <p:spTgt spid="80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1" dur="200" fill="hold"/>
                                        <p:tgtEl>
                                          <p:spTgt spid="809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2" dur="200" fill="hold"/>
                                        <p:tgtEl>
                                          <p:spTgt spid="809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3" presetID="23" presetClass="entr" presetSubtype="16" fill="hold" grpId="23" nodeType="withEffect">
                                  <p:stCondLst>
                                    <p:cond delay="150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4" fill="hold"/>
                                        <p:tgtEl>
                                          <p:spTgt spid="8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5" dur="200" fill="hold"/>
                                        <p:tgtEl>
                                          <p:spTgt spid="8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6" dur="200" fill="hold"/>
                                        <p:tgtEl>
                                          <p:spTgt spid="8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7" fill="hold">
                            <p:stCondLst>
                              <p:cond delay="30100"/>
                            </p:stCondLst>
                            <p:childTnLst>
                              <p:par>
                                <p:cTn id="188" presetID="23" presetClass="entr" presetSubtype="16" fill="hold" grpId="24" nodeType="afterEffect">
                                  <p:stCondLst>
                                    <p:cond delay="150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9" fill="hold"/>
                                        <p:tgtEl>
                                          <p:spTgt spid="81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0" dur="200" fill="hold"/>
                                        <p:tgtEl>
                                          <p:spTgt spid="810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1" dur="200" fill="hold"/>
                                        <p:tgtEl>
                                          <p:spTgt spid="810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2" presetID="23" presetClass="entr" presetSubtype="16" fill="hold" grpId="24" nodeType="withEffect">
                                  <p:stCondLst>
                                    <p:cond delay="150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93" fill="hold"/>
                                        <p:tgtEl>
                                          <p:spTgt spid="8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4" dur="200" fill="hold"/>
                                        <p:tgtEl>
                                          <p:spTgt spid="8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5" dur="200" fill="hold"/>
                                        <p:tgtEl>
                                          <p:spTgt spid="8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6" fill="hold">
                            <p:stCondLst>
                              <p:cond delay="31800"/>
                            </p:stCondLst>
                            <p:childTnLst>
                              <p:par>
                                <p:cTn id="197" presetID="23" presetClass="entr" presetSubtype="16" fill="hold" grpId="25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98" fill="hold"/>
                                        <p:tgtEl>
                                          <p:spTgt spid="8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9" dur="200" fill="hold"/>
                                        <p:tgtEl>
                                          <p:spTgt spid="8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0" dur="200" fill="hold"/>
                                        <p:tgtEl>
                                          <p:spTgt spid="8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1" fill="hold">
                            <p:stCondLst>
                              <p:cond delay="32000"/>
                            </p:stCondLst>
                            <p:childTnLst>
                              <p:par>
                                <p:cTn id="202" presetID="23" presetClass="entr" presetSubtype="16" fill="hold" grpId="26" nodeType="afterEffect">
                                  <p:stCondLst>
                                    <p:cond delay="150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03" fill="hold"/>
                                        <p:tgtEl>
                                          <p:spTgt spid="81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4" dur="200" fill="hold"/>
                                        <p:tgtEl>
                                          <p:spTgt spid="811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5" dur="200" fill="hold"/>
                                        <p:tgtEl>
                                          <p:spTgt spid="811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6" presetID="23" presetClass="entr" presetSubtype="16" fill="hold" grpId="26" nodeType="withEffect">
                                  <p:stCondLst>
                                    <p:cond delay="150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07" fill="hold"/>
                                        <p:tgtEl>
                                          <p:spTgt spid="8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8" dur="200" fill="hold"/>
                                        <p:tgtEl>
                                          <p:spTgt spid="8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9" dur="200" fill="hold"/>
                                        <p:tgtEl>
                                          <p:spTgt spid="8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0" fill="hold">
                            <p:stCondLst>
                              <p:cond delay="33700"/>
                            </p:stCondLst>
                            <p:childTnLst>
                              <p:par>
                                <p:cTn id="211" presetID="23" presetClass="entr" presetSubtype="16" fill="hold" grpId="27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12" fill="hold"/>
                                        <p:tgtEl>
                                          <p:spTgt spid="8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3" dur="200" fill="hold"/>
                                        <p:tgtEl>
                                          <p:spTgt spid="8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4" dur="200" fill="hold"/>
                                        <p:tgtEl>
                                          <p:spTgt spid="8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5" fill="hold">
                            <p:stCondLst>
                              <p:cond delay="33900"/>
                            </p:stCondLst>
                            <p:childTnLst>
                              <p:par>
                                <p:cTn id="216" presetID="23" presetClass="entr" presetSubtype="16" fill="hold" grpId="28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17" fill="hold"/>
                                        <p:tgtEl>
                                          <p:spTgt spid="8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8" dur="200" fill="hold"/>
                                        <p:tgtEl>
                                          <p:spTgt spid="8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9" dur="200" fill="hold"/>
                                        <p:tgtEl>
                                          <p:spTgt spid="8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0" fill="hold">
                            <p:stCondLst>
                              <p:cond delay="34100"/>
                            </p:stCondLst>
                            <p:childTnLst>
                              <p:par>
                                <p:cTn id="221" presetID="23" presetClass="entr" presetSubtype="16" fill="hold" grpId="29" nodeType="afterEffect">
                                  <p:stCondLst>
                                    <p:cond delay="150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22" fill="hold"/>
                                        <p:tgtEl>
                                          <p:spTgt spid="81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3" dur="200" fill="hold"/>
                                        <p:tgtEl>
                                          <p:spTgt spid="812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4" dur="200" fill="hold"/>
                                        <p:tgtEl>
                                          <p:spTgt spid="812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5" presetID="23" presetClass="entr" presetSubtype="16" fill="hold" grpId="29" nodeType="withEffect">
                                  <p:stCondLst>
                                    <p:cond delay="150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26" fill="hold"/>
                                        <p:tgtEl>
                                          <p:spTgt spid="8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7" dur="200" fill="hold"/>
                                        <p:tgtEl>
                                          <p:spTgt spid="8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8" dur="200" fill="hold"/>
                                        <p:tgtEl>
                                          <p:spTgt spid="8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9" fill="hold">
                            <p:stCondLst>
                              <p:cond delay="35800"/>
                            </p:stCondLst>
                            <p:childTnLst>
                              <p:par>
                                <p:cTn id="230" presetID="23" presetClass="entr" presetSubtype="16" fill="hold" grpId="3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31" fill="hold"/>
                                        <p:tgtEl>
                                          <p:spTgt spid="8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2" dur="200" fill="hold"/>
                                        <p:tgtEl>
                                          <p:spTgt spid="8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3" dur="200" fill="hold"/>
                                        <p:tgtEl>
                                          <p:spTgt spid="8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4" fill="hold">
                            <p:stCondLst>
                              <p:cond delay="36000"/>
                            </p:stCondLst>
                            <p:childTnLst>
                              <p:par>
                                <p:cTn id="235" presetID="23" presetClass="entr" presetSubtype="16" fill="hold" grpId="31" nodeType="afterEffect">
                                  <p:stCondLst>
                                    <p:cond delay="150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36" fill="hold"/>
                                        <p:tgtEl>
                                          <p:spTgt spid="81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7" dur="200" fill="hold"/>
                                        <p:tgtEl>
                                          <p:spTgt spid="813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8" dur="200" fill="hold"/>
                                        <p:tgtEl>
                                          <p:spTgt spid="813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9" presetID="23" presetClass="entr" presetSubtype="16" fill="hold" grpId="31" nodeType="withEffect">
                                  <p:stCondLst>
                                    <p:cond delay="150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0" fill="hold"/>
                                        <p:tgtEl>
                                          <p:spTgt spid="8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1" dur="200" fill="hold"/>
                                        <p:tgtEl>
                                          <p:spTgt spid="8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2" dur="200" fill="hold"/>
                                        <p:tgtEl>
                                          <p:spTgt spid="8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3" fill="hold">
                            <p:stCondLst>
                              <p:cond delay="37700"/>
                            </p:stCondLst>
                            <p:childTnLst>
                              <p:par>
                                <p:cTn id="244" presetID="23" presetClass="entr" presetSubtype="16" fill="hold" grpId="32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5" fill="hold"/>
                                        <p:tgtEl>
                                          <p:spTgt spid="8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6" dur="200" fill="hold"/>
                                        <p:tgtEl>
                                          <p:spTgt spid="8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7" dur="200" fill="hold"/>
                                        <p:tgtEl>
                                          <p:spTgt spid="8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8" fill="hold">
                            <p:stCondLst>
                              <p:cond delay="37900"/>
                            </p:stCondLst>
                            <p:childTnLst>
                              <p:par>
                                <p:cTn id="249" presetID="23" presetClass="entr" presetSubtype="16" fill="hold" grpId="33" nodeType="afterEffect">
                                  <p:stCondLst>
                                    <p:cond delay="150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50" fill="hold"/>
                                        <p:tgtEl>
                                          <p:spTgt spid="81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1" dur="200" fill="hold"/>
                                        <p:tgtEl>
                                          <p:spTgt spid="814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2" dur="200" fill="hold"/>
                                        <p:tgtEl>
                                          <p:spTgt spid="814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3" presetID="23" presetClass="entr" presetSubtype="16" fill="hold" grpId="33" nodeType="withEffect">
                                  <p:stCondLst>
                                    <p:cond delay="150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54" fill="hold"/>
                                        <p:tgtEl>
                                          <p:spTgt spid="8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5" dur="200" fill="hold"/>
                                        <p:tgtEl>
                                          <p:spTgt spid="8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6" dur="200" fill="hold"/>
                                        <p:tgtEl>
                                          <p:spTgt spid="8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7" fill="hold">
                            <p:stCondLst>
                              <p:cond delay="39600"/>
                            </p:stCondLst>
                            <p:childTnLst>
                              <p:par>
                                <p:cTn id="258" presetID="23" presetClass="entr" presetSubtype="16" fill="hold" grpId="34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59" fill="hold"/>
                                        <p:tgtEl>
                                          <p:spTgt spid="8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0" dur="200" fill="hold"/>
                                        <p:tgtEl>
                                          <p:spTgt spid="8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1" dur="200" fill="hold"/>
                                        <p:tgtEl>
                                          <p:spTgt spid="8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2" fill="hold">
                            <p:stCondLst>
                              <p:cond delay="39800"/>
                            </p:stCondLst>
                            <p:childTnLst>
                              <p:par>
                                <p:cTn id="263" presetID="23" presetClass="entr" presetSubtype="16" fill="hold" grpId="35" nodeType="afterEffect">
                                  <p:stCondLst>
                                    <p:cond delay="150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64" fill="hold"/>
                                        <p:tgtEl>
                                          <p:spTgt spid="81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5" dur="200" fill="hold"/>
                                        <p:tgtEl>
                                          <p:spTgt spid="816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6" dur="200" fill="hold"/>
                                        <p:tgtEl>
                                          <p:spTgt spid="816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7" presetID="23" presetClass="entr" presetSubtype="16" fill="hold" grpId="35" nodeType="withEffect">
                                  <p:stCondLst>
                                    <p:cond delay="150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68" fill="hold"/>
                                        <p:tgtEl>
                                          <p:spTgt spid="8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9" dur="200" fill="hold"/>
                                        <p:tgtEl>
                                          <p:spTgt spid="8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0" dur="200" fill="hold"/>
                                        <p:tgtEl>
                                          <p:spTgt spid="8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1" fill="hold">
                            <p:stCondLst>
                              <p:cond delay="41500"/>
                            </p:stCondLst>
                            <p:childTnLst>
                              <p:par>
                                <p:cTn id="272" presetID="23" presetClass="entr" presetSubtype="16" fill="hold" grpId="36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73" fill="hold"/>
                                        <p:tgtEl>
                                          <p:spTgt spid="8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4" dur="200" fill="hold"/>
                                        <p:tgtEl>
                                          <p:spTgt spid="8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5" dur="200" fill="hold"/>
                                        <p:tgtEl>
                                          <p:spTgt spid="8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6" fill="hold">
                            <p:stCondLst>
                              <p:cond delay="41700"/>
                            </p:stCondLst>
                            <p:childTnLst>
                              <p:par>
                                <p:cTn id="277" presetID="23" presetClass="entr" presetSubtype="16" fill="hold" grpId="37" nodeType="afterEffect">
                                  <p:stCondLst>
                                    <p:cond delay="150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78" fill="hold"/>
                                        <p:tgtEl>
                                          <p:spTgt spid="81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9" dur="200" fill="hold"/>
                                        <p:tgtEl>
                                          <p:spTgt spid="815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0" dur="200" fill="hold"/>
                                        <p:tgtEl>
                                          <p:spTgt spid="815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1" presetID="23" presetClass="entr" presetSubtype="16" fill="hold" grpId="37" nodeType="withEffect">
                                  <p:stCondLst>
                                    <p:cond delay="150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82" fill="hold"/>
                                        <p:tgtEl>
                                          <p:spTgt spid="8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3" dur="200" fill="hold"/>
                                        <p:tgtEl>
                                          <p:spTgt spid="8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4" dur="200" fill="hold"/>
                                        <p:tgtEl>
                                          <p:spTgt spid="8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5" fill="hold">
                            <p:stCondLst>
                              <p:cond delay="43400"/>
                            </p:stCondLst>
                            <p:childTnLst>
                              <p:par>
                                <p:cTn id="286" presetID="23" presetClass="entr" presetSubtype="16" fill="hold" grpId="38" nodeType="afterEffect">
                                  <p:stCondLst>
                                    <p:cond delay="150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87" fill="hold"/>
                                        <p:tgtEl>
                                          <p:spTgt spid="81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8" dur="200" fill="hold"/>
                                        <p:tgtEl>
                                          <p:spTgt spid="818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9" dur="200" fill="hold"/>
                                        <p:tgtEl>
                                          <p:spTgt spid="818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0" presetID="23" presetClass="entr" presetSubtype="16" fill="hold" grpId="38" nodeType="withEffect">
                                  <p:stCondLst>
                                    <p:cond delay="150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91" fill="hold"/>
                                        <p:tgtEl>
                                          <p:spTgt spid="8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2" dur="200" fill="hold"/>
                                        <p:tgtEl>
                                          <p:spTgt spid="8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3" dur="200" fill="hold"/>
                                        <p:tgtEl>
                                          <p:spTgt spid="8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4" fill="hold">
                            <p:stCondLst>
                              <p:cond delay="45100"/>
                            </p:stCondLst>
                            <p:childTnLst>
                              <p:par>
                                <p:cTn id="295" presetID="23" presetClass="entr" presetSubtype="16" fill="hold" grpId="39" nodeType="afterEffect">
                                  <p:stCondLst>
                                    <p:cond delay="150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96" fill="hold"/>
                                        <p:tgtEl>
                                          <p:spTgt spid="81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7" dur="200" fill="hold"/>
                                        <p:tgtEl>
                                          <p:spTgt spid="817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8" dur="200" fill="hold"/>
                                        <p:tgtEl>
                                          <p:spTgt spid="817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9" presetID="23" presetClass="entr" presetSubtype="16" fill="hold" grpId="39" nodeType="withEffect">
                                  <p:stCondLst>
                                    <p:cond delay="150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00" fill="hold"/>
                                        <p:tgtEl>
                                          <p:spTgt spid="8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1" dur="200" fill="hold"/>
                                        <p:tgtEl>
                                          <p:spTgt spid="8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2" dur="200" fill="hold"/>
                                        <p:tgtEl>
                                          <p:spTgt spid="8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3" fill="hold">
                            <p:stCondLst>
                              <p:cond delay="46800"/>
                            </p:stCondLst>
                            <p:childTnLst>
                              <p:par>
                                <p:cTn id="304" presetID="23" presetClass="entr" presetSubtype="16" fill="hold" grpId="4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05" fill="hold"/>
                                        <p:tgtEl>
                                          <p:spTgt spid="8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6" dur="200" fill="hold"/>
                                        <p:tgtEl>
                                          <p:spTgt spid="8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7" dur="200" fill="hold"/>
                                        <p:tgtEl>
                                          <p:spTgt spid="8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8" fill="hold">
                      <p:stCondLst>
                        <p:cond delay="indefinite"/>
                      </p:stCondLst>
                      <p:childTnLst>
                        <p:par>
                          <p:cTn id="309" fill="hold">
                            <p:stCondLst>
                              <p:cond delay="0"/>
                            </p:stCondLst>
                            <p:childTnLst>
                              <p:par>
                                <p:cTn id="310" presetID="10" presetClass="entr" fill="hold" grpId="4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11" fill="hold"/>
                                        <p:tgtEl>
                                          <p:spTgt spid="7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2" dur="1000"/>
                                        <p:tgtEl>
                                          <p:spTgt spid="7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92" grpId="41" animBg="1" advAuto="0"/>
      <p:bldP spid="793" grpId="1" build="p" bldLvl="5" animBg="1" advAuto="0"/>
      <p:bldP spid="794" grpId="2" build="p" bldLvl="5" animBg="1" advAuto="0"/>
      <p:bldP spid="795" grpId="3" build="p" bldLvl="5" animBg="1" advAuto="0"/>
      <p:bldP spid="796" grpId="4" build="p" bldLvl="5" animBg="1" advAuto="0"/>
      <p:bldP spid="797" grpId="5" build="p" bldLvl="5" animBg="1" advAuto="0"/>
      <p:bldP spid="798" grpId="9" build="p" bldLvl="5" animBg="1" advAuto="0"/>
      <p:bldP spid="799" grpId="7" build="p" bldLvl="5" animBg="1" advAuto="0"/>
      <p:bldP spid="800" grpId="6" build="p" bldLvl="5" animBg="1" advAuto="0"/>
      <p:bldP spid="801" grpId="12" build="p" bldLvl="5" animBg="1" advAuto="0"/>
      <p:bldP spid="802" grpId="14" build="p" bldLvl="5" animBg="1" advAuto="0"/>
      <p:bldP spid="803" grpId="15" build="p" bldLvl="5" animBg="1" advAuto="0"/>
      <p:bldP spid="804" grpId="16" build="p" bldLvl="5" animBg="1" advAuto="0"/>
      <p:bldP spid="805" grpId="18" build="p" bldLvl="5" animBg="1" advAuto="0"/>
      <p:bldP spid="806" grpId="21" build="p" bldLvl="5" animBg="1" advAuto="0"/>
      <p:bldP spid="807" grpId="19" build="p" bldLvl="5" animBg="1" advAuto="0"/>
      <p:bldP spid="808" grpId="22" build="p" bldLvl="5" animBg="1" advAuto="0"/>
      <p:bldP spid="809" grpId="23" build="p" bldLvl="5" animBg="1" advAuto="0"/>
      <p:bldP spid="810" grpId="24" build="p" bldLvl="5" animBg="1" advAuto="0"/>
      <p:bldP spid="811" grpId="26" build="p" bldLvl="5" animBg="1" advAuto="0"/>
      <p:bldP spid="812" grpId="29" build="p" bldLvl="5" animBg="1" advAuto="0"/>
      <p:bldP spid="813" grpId="31" build="p" bldLvl="5" animBg="1" advAuto="0"/>
      <p:bldP spid="814" grpId="33" build="p" bldLvl="5" animBg="1" advAuto="0"/>
      <p:bldP spid="815" grpId="37" build="p" bldLvl="5" animBg="1" advAuto="0"/>
      <p:bldP spid="816" grpId="35" build="p" bldLvl="5" animBg="1" advAuto="0"/>
      <p:bldP spid="817" grpId="39" build="p" bldLvl="5" animBg="1" advAuto="0"/>
      <p:bldP spid="818" grpId="38" build="p" bldLvl="5" animBg="1" advAuto="0"/>
      <p:bldP spid="833" grpId="25" animBg="1" advAuto="0"/>
      <p:bldP spid="834" grpId="13" animBg="1" advAuto="0"/>
      <p:bldP spid="835" grpId="34" animBg="1" advAuto="0"/>
      <p:bldP spid="836" grpId="8" animBg="1" advAuto="0"/>
      <p:bldP spid="837" grpId="40" animBg="1" advAuto="0"/>
      <p:bldP spid="838" grpId="20" animBg="1" advAuto="0"/>
      <p:bldP spid="839" grpId="27" animBg="1" advAuto="0"/>
      <p:bldP spid="840" grpId="17" animBg="1" advAuto="0"/>
      <p:bldP spid="841" grpId="30" animBg="1" advAuto="0"/>
      <p:bldP spid="842" grpId="36" animBg="1" advAuto="0"/>
      <p:bldP spid="843" grpId="28" animBg="1" advAuto="0"/>
      <p:bldP spid="844" grpId="32" animBg="1" advAuto="0"/>
      <p:bldP spid="845" grpId="10" animBg="1" advAuto="0"/>
      <p:bldP spid="846" grpId="11" animBg="1" advAuto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8" name="Rectangle"/>
          <p:cNvSpPr/>
          <p:nvPr/>
        </p:nvSpPr>
        <p:spPr>
          <a:xfrm>
            <a:off x="1391099" y="354974"/>
            <a:ext cx="6361802" cy="758101"/>
          </a:xfrm>
          <a:prstGeom prst="rect">
            <a:avLst/>
          </a:prstGeom>
          <a:ln w="28575">
            <a:solidFill>
              <a:srgbClr val="FFE599"/>
            </a:solidFill>
          </a:ln>
          <a:effectLst>
            <a:outerShdw blurRad="406400" dist="19050" dir="5400000" rotWithShape="0">
              <a:srgbClr val="000000">
                <a:alpha val="50000"/>
              </a:srgbClr>
            </a:outerShdw>
          </a:effectLst>
        </p:spPr>
        <p:txBody>
          <a:bodyPr lIns="0" tIns="0" rIns="0" bIns="0" anchor="ctr"/>
          <a:lstStyle/>
          <a:p>
            <a:pPr algn="ctr">
              <a:defRPr sz="2000">
                <a:solidFill>
                  <a:srgbClr val="FFFFFF"/>
                </a:solidFill>
                <a:latin typeface="Nunito Sans Bold"/>
                <a:ea typeface="Nunito Sans Bold"/>
                <a:cs typeface="Nunito Sans Bold"/>
                <a:sym typeface="Nunito Sans Bold"/>
              </a:defRPr>
            </a:pPr>
            <a:endParaRPr/>
          </a:p>
        </p:txBody>
      </p:sp>
      <p:sp>
        <p:nvSpPr>
          <p:cNvPr id="849" name="Google Shape;311;p31"/>
          <p:cNvSpPr txBox="1"/>
          <p:nvPr/>
        </p:nvSpPr>
        <p:spPr>
          <a:xfrm>
            <a:off x="1391099" y="4032425"/>
            <a:ext cx="6361802" cy="589251"/>
          </a:xfrm>
          <a:prstGeom prst="rect">
            <a:avLst/>
          </a:prstGeom>
          <a:ln w="12700">
            <a:miter lim="400000"/>
          </a:ln>
          <a:effectLst>
            <a:outerShdw blurRad="406400" dist="19050" dir="54000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91424" tIns="91424" rIns="91424" bIns="91424" anchor="ctr">
            <a:spAutoFit/>
          </a:bodyPr>
          <a:lstStyle>
            <a:lvl1pPr algn="ctr">
              <a:defRPr sz="2400">
                <a:solidFill>
                  <a:srgbClr val="1FAAAD"/>
                </a:solidFill>
                <a:latin typeface="Nunito Sans Bold"/>
                <a:ea typeface="Nunito Sans Bold"/>
                <a:cs typeface="Nunito Sans Bold"/>
                <a:sym typeface="Nunito Sans Bold"/>
              </a:defRPr>
            </a:lvl1pPr>
          </a:lstStyle>
          <a:p>
            <a:r>
              <a:t>CAR MANUFACTURERS</a:t>
            </a:r>
          </a:p>
        </p:txBody>
      </p:sp>
      <p:sp>
        <p:nvSpPr>
          <p:cNvPr id="850" name="Z"/>
          <p:cNvSpPr txBox="1"/>
          <p:nvPr/>
        </p:nvSpPr>
        <p:spPr>
          <a:xfrm>
            <a:off x="1479296" y="562574"/>
            <a:ext cx="165609" cy="3429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0" tIns="0" rIns="0" bIns="0">
            <a:spAutoFit/>
          </a:bodyPr>
          <a:lstStyle>
            <a:lvl1pPr algn="ctr">
              <a:defRPr sz="2000">
                <a:solidFill>
                  <a:srgbClr val="FFFFFF"/>
                </a:solidFill>
                <a:latin typeface="Nunito Sans Bold"/>
                <a:ea typeface="Nunito Sans Bold"/>
                <a:cs typeface="Nunito Sans Bold"/>
                <a:sym typeface="Nunito Sans Bold"/>
              </a:defRPr>
            </a:lvl1pPr>
          </a:lstStyle>
          <a:p>
            <a:r>
              <a:t>Z</a:t>
            </a:r>
          </a:p>
        </p:txBody>
      </p:sp>
      <p:sp>
        <p:nvSpPr>
          <p:cNvPr id="851" name="Y"/>
          <p:cNvSpPr txBox="1"/>
          <p:nvPr/>
        </p:nvSpPr>
        <p:spPr>
          <a:xfrm>
            <a:off x="1734517" y="562574"/>
            <a:ext cx="170943" cy="3429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0" tIns="0" rIns="0" bIns="0">
            <a:spAutoFit/>
          </a:bodyPr>
          <a:lstStyle>
            <a:lvl1pPr algn="ctr">
              <a:defRPr sz="2000">
                <a:solidFill>
                  <a:srgbClr val="FFFFFF"/>
                </a:solidFill>
                <a:latin typeface="Nunito Sans Bold"/>
                <a:ea typeface="Nunito Sans Bold"/>
                <a:cs typeface="Nunito Sans Bold"/>
                <a:sym typeface="Nunito Sans Bold"/>
              </a:defRPr>
            </a:lvl1pPr>
          </a:lstStyle>
          <a:p>
            <a:r>
              <a:t>Y</a:t>
            </a:r>
          </a:p>
        </p:txBody>
      </p:sp>
      <p:sp>
        <p:nvSpPr>
          <p:cNvPr id="852" name="X"/>
          <p:cNvSpPr txBox="1"/>
          <p:nvPr/>
        </p:nvSpPr>
        <p:spPr>
          <a:xfrm>
            <a:off x="2009910" y="562574"/>
            <a:ext cx="165609" cy="3429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>
            <a:lvl1pPr algn="ctr">
              <a:defRPr sz="2000">
                <a:solidFill>
                  <a:srgbClr val="FFFFFF"/>
                </a:solidFill>
                <a:latin typeface="Nunito Sans Bold"/>
                <a:ea typeface="Nunito Sans Bold"/>
                <a:cs typeface="Nunito Sans Bold"/>
                <a:sym typeface="Nunito Sans Bold"/>
              </a:defRPr>
            </a:lvl1pPr>
          </a:lstStyle>
          <a:p>
            <a:r>
              <a:t>X</a:t>
            </a:r>
          </a:p>
        </p:txBody>
      </p:sp>
      <p:sp>
        <p:nvSpPr>
          <p:cNvPr id="853" name="W"/>
          <p:cNvSpPr txBox="1"/>
          <p:nvPr/>
        </p:nvSpPr>
        <p:spPr>
          <a:xfrm>
            <a:off x="2254568" y="562574"/>
            <a:ext cx="294641" cy="3429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0" tIns="0" rIns="0" bIns="0">
            <a:spAutoFit/>
          </a:bodyPr>
          <a:lstStyle>
            <a:lvl1pPr algn="ctr">
              <a:defRPr sz="2000">
                <a:solidFill>
                  <a:srgbClr val="FFFFFF"/>
                </a:solidFill>
                <a:latin typeface="Nunito Sans Bold"/>
                <a:ea typeface="Nunito Sans Bold"/>
                <a:cs typeface="Nunito Sans Bold"/>
                <a:sym typeface="Nunito Sans Bold"/>
              </a:defRPr>
            </a:lvl1pPr>
          </a:lstStyle>
          <a:p>
            <a:r>
              <a:t>W</a:t>
            </a:r>
          </a:p>
        </p:txBody>
      </p:sp>
      <p:sp>
        <p:nvSpPr>
          <p:cNvPr id="854" name="V"/>
          <p:cNvSpPr txBox="1"/>
          <p:nvPr/>
        </p:nvSpPr>
        <p:spPr>
          <a:xfrm>
            <a:off x="2615558" y="562574"/>
            <a:ext cx="194057" cy="3429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0" tIns="0" rIns="0" bIns="0">
            <a:spAutoFit/>
          </a:bodyPr>
          <a:lstStyle>
            <a:lvl1pPr algn="ctr">
              <a:defRPr sz="2000">
                <a:solidFill>
                  <a:srgbClr val="FFFFFF"/>
                </a:solidFill>
                <a:latin typeface="Nunito Sans Bold"/>
                <a:ea typeface="Nunito Sans Bold"/>
                <a:cs typeface="Nunito Sans Bold"/>
                <a:sym typeface="Nunito Sans Bold"/>
              </a:defRPr>
            </a:lvl1pPr>
          </a:lstStyle>
          <a:p>
            <a:r>
              <a:t>V</a:t>
            </a:r>
          </a:p>
        </p:txBody>
      </p:sp>
      <p:sp>
        <p:nvSpPr>
          <p:cNvPr id="855" name="S"/>
          <p:cNvSpPr txBox="1"/>
          <p:nvPr/>
        </p:nvSpPr>
        <p:spPr>
          <a:xfrm>
            <a:off x="3383062" y="562574"/>
            <a:ext cx="174753" cy="3429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0" tIns="0" rIns="0" bIns="0">
            <a:spAutoFit/>
          </a:bodyPr>
          <a:lstStyle>
            <a:lvl1pPr algn="ctr">
              <a:defRPr sz="2000">
                <a:solidFill>
                  <a:srgbClr val="FFFFFF"/>
                </a:solidFill>
                <a:latin typeface="Nunito Sans Bold"/>
                <a:ea typeface="Nunito Sans Bold"/>
                <a:cs typeface="Nunito Sans Bold"/>
                <a:sym typeface="Nunito Sans Bold"/>
              </a:defRPr>
            </a:lvl1pPr>
          </a:lstStyle>
          <a:p>
            <a:r>
              <a:t>S</a:t>
            </a:r>
          </a:p>
        </p:txBody>
      </p:sp>
      <p:sp>
        <p:nvSpPr>
          <p:cNvPr id="856" name="T"/>
          <p:cNvSpPr txBox="1"/>
          <p:nvPr/>
        </p:nvSpPr>
        <p:spPr>
          <a:xfrm>
            <a:off x="3148309" y="562574"/>
            <a:ext cx="168403" cy="3429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0" tIns="0" rIns="0" bIns="0">
            <a:spAutoFit/>
          </a:bodyPr>
          <a:lstStyle>
            <a:lvl1pPr algn="ctr">
              <a:defRPr sz="2000">
                <a:solidFill>
                  <a:srgbClr val="FFFFFF"/>
                </a:solidFill>
                <a:latin typeface="Nunito Sans Bold"/>
                <a:ea typeface="Nunito Sans Bold"/>
                <a:cs typeface="Nunito Sans Bold"/>
                <a:sym typeface="Nunito Sans Bold"/>
              </a:defRPr>
            </a:lvl1pPr>
          </a:lstStyle>
          <a:p>
            <a:r>
              <a:t>T</a:t>
            </a:r>
          </a:p>
        </p:txBody>
      </p:sp>
      <p:sp>
        <p:nvSpPr>
          <p:cNvPr id="857" name="U"/>
          <p:cNvSpPr txBox="1"/>
          <p:nvPr/>
        </p:nvSpPr>
        <p:spPr>
          <a:xfrm>
            <a:off x="2888665" y="562574"/>
            <a:ext cx="198883" cy="3429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0" tIns="0" rIns="0" bIns="0">
            <a:spAutoFit/>
          </a:bodyPr>
          <a:lstStyle>
            <a:lvl1pPr algn="ctr">
              <a:defRPr sz="2000">
                <a:solidFill>
                  <a:srgbClr val="FFFFFF"/>
                </a:solidFill>
                <a:latin typeface="Nunito Sans Bold"/>
                <a:ea typeface="Nunito Sans Bold"/>
                <a:cs typeface="Nunito Sans Bold"/>
                <a:sym typeface="Nunito Sans Bold"/>
              </a:defRPr>
            </a:lvl1pPr>
          </a:lstStyle>
          <a:p>
            <a:r>
              <a:t>U</a:t>
            </a:r>
          </a:p>
        </p:txBody>
      </p:sp>
      <p:sp>
        <p:nvSpPr>
          <p:cNvPr id="858" name="R"/>
          <p:cNvSpPr txBox="1"/>
          <p:nvPr/>
        </p:nvSpPr>
        <p:spPr>
          <a:xfrm>
            <a:off x="3618576" y="562574"/>
            <a:ext cx="189231" cy="3429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0" tIns="0" rIns="0" bIns="0">
            <a:spAutoFit/>
          </a:bodyPr>
          <a:lstStyle>
            <a:lvl1pPr algn="ctr">
              <a:defRPr sz="2000">
                <a:solidFill>
                  <a:srgbClr val="FFFFFF"/>
                </a:solidFill>
                <a:latin typeface="Nunito Sans Bold"/>
                <a:ea typeface="Nunito Sans Bold"/>
                <a:cs typeface="Nunito Sans Bold"/>
                <a:sym typeface="Nunito Sans Bold"/>
              </a:defRPr>
            </a:lvl1pPr>
          </a:lstStyle>
          <a:p>
            <a:r>
              <a:t>R</a:t>
            </a:r>
          </a:p>
        </p:txBody>
      </p:sp>
      <p:sp>
        <p:nvSpPr>
          <p:cNvPr id="859" name="Q"/>
          <p:cNvSpPr txBox="1"/>
          <p:nvPr/>
        </p:nvSpPr>
        <p:spPr>
          <a:xfrm>
            <a:off x="3868569" y="562574"/>
            <a:ext cx="210567" cy="3429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0" tIns="0" rIns="0" bIns="0">
            <a:spAutoFit/>
          </a:bodyPr>
          <a:lstStyle>
            <a:lvl1pPr algn="ctr">
              <a:defRPr sz="2000">
                <a:solidFill>
                  <a:srgbClr val="FFFFFF"/>
                </a:solidFill>
                <a:latin typeface="Nunito Sans Bold"/>
                <a:ea typeface="Nunito Sans Bold"/>
                <a:cs typeface="Nunito Sans Bold"/>
                <a:sym typeface="Nunito Sans Bold"/>
              </a:defRPr>
            </a:lvl1pPr>
          </a:lstStyle>
          <a:p>
            <a:r>
              <a:t>Q</a:t>
            </a:r>
          </a:p>
        </p:txBody>
      </p:sp>
      <p:sp>
        <p:nvSpPr>
          <p:cNvPr id="860" name="P"/>
          <p:cNvSpPr txBox="1"/>
          <p:nvPr/>
        </p:nvSpPr>
        <p:spPr>
          <a:xfrm>
            <a:off x="4139897" y="562574"/>
            <a:ext cx="180341" cy="3429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0" tIns="0" rIns="0" bIns="0">
            <a:spAutoFit/>
          </a:bodyPr>
          <a:lstStyle>
            <a:lvl1pPr algn="ctr">
              <a:defRPr sz="2000">
                <a:solidFill>
                  <a:srgbClr val="FFFFFF"/>
                </a:solidFill>
                <a:latin typeface="Nunito Sans Bold"/>
                <a:ea typeface="Nunito Sans Bold"/>
                <a:cs typeface="Nunito Sans Bold"/>
                <a:sym typeface="Nunito Sans Bold"/>
              </a:defRPr>
            </a:lvl1pPr>
          </a:lstStyle>
          <a:p>
            <a:r>
              <a:t>P</a:t>
            </a:r>
          </a:p>
        </p:txBody>
      </p:sp>
      <p:sp>
        <p:nvSpPr>
          <p:cNvPr id="861" name="O"/>
          <p:cNvSpPr txBox="1"/>
          <p:nvPr/>
        </p:nvSpPr>
        <p:spPr>
          <a:xfrm>
            <a:off x="4380999" y="562574"/>
            <a:ext cx="210567" cy="3429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0" tIns="0" rIns="0" bIns="0">
            <a:spAutoFit/>
          </a:bodyPr>
          <a:lstStyle>
            <a:lvl1pPr algn="ctr">
              <a:defRPr sz="2000">
                <a:solidFill>
                  <a:srgbClr val="FFFFFF"/>
                </a:solidFill>
                <a:latin typeface="Nunito Sans Bold"/>
                <a:ea typeface="Nunito Sans Bold"/>
                <a:cs typeface="Nunito Sans Bold"/>
                <a:sym typeface="Nunito Sans Bold"/>
              </a:defRPr>
            </a:lvl1pPr>
          </a:lstStyle>
          <a:p>
            <a:r>
              <a:t>O</a:t>
            </a:r>
          </a:p>
        </p:txBody>
      </p:sp>
      <p:sp>
        <p:nvSpPr>
          <p:cNvPr id="862" name="N"/>
          <p:cNvSpPr txBox="1"/>
          <p:nvPr/>
        </p:nvSpPr>
        <p:spPr>
          <a:xfrm>
            <a:off x="4652328" y="562574"/>
            <a:ext cx="202439" cy="3429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0" tIns="0" rIns="0" bIns="0">
            <a:spAutoFit/>
          </a:bodyPr>
          <a:lstStyle>
            <a:lvl1pPr algn="ctr">
              <a:defRPr sz="2000">
                <a:solidFill>
                  <a:srgbClr val="FFFFFF"/>
                </a:solidFill>
                <a:latin typeface="Nunito Sans Bold"/>
                <a:ea typeface="Nunito Sans Bold"/>
                <a:cs typeface="Nunito Sans Bold"/>
                <a:sym typeface="Nunito Sans Bold"/>
              </a:defRPr>
            </a:lvl1pPr>
          </a:lstStyle>
          <a:p>
            <a:r>
              <a:t>N</a:t>
            </a:r>
          </a:p>
        </p:txBody>
      </p:sp>
      <p:sp>
        <p:nvSpPr>
          <p:cNvPr id="863" name="L"/>
          <p:cNvSpPr txBox="1"/>
          <p:nvPr/>
        </p:nvSpPr>
        <p:spPr>
          <a:xfrm>
            <a:off x="5158673" y="562574"/>
            <a:ext cx="153671" cy="3429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0" tIns="0" rIns="0" bIns="0">
            <a:spAutoFit/>
          </a:bodyPr>
          <a:lstStyle>
            <a:lvl1pPr algn="ctr">
              <a:defRPr sz="2000">
                <a:solidFill>
                  <a:srgbClr val="FFFFFF"/>
                </a:solidFill>
                <a:latin typeface="Nunito Sans Bold"/>
                <a:ea typeface="Nunito Sans Bold"/>
                <a:cs typeface="Nunito Sans Bold"/>
                <a:sym typeface="Nunito Sans Bold"/>
              </a:defRPr>
            </a:lvl1pPr>
          </a:lstStyle>
          <a:p>
            <a:r>
              <a:t>L</a:t>
            </a:r>
          </a:p>
        </p:txBody>
      </p:sp>
      <p:sp>
        <p:nvSpPr>
          <p:cNvPr id="864" name="M"/>
          <p:cNvSpPr txBox="1"/>
          <p:nvPr/>
        </p:nvSpPr>
        <p:spPr>
          <a:xfrm>
            <a:off x="4893430" y="562574"/>
            <a:ext cx="226315" cy="3429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0" tIns="0" rIns="0" bIns="0">
            <a:spAutoFit/>
          </a:bodyPr>
          <a:lstStyle>
            <a:lvl1pPr algn="ctr">
              <a:defRPr sz="2000">
                <a:solidFill>
                  <a:srgbClr val="FFFFFF"/>
                </a:solidFill>
                <a:latin typeface="Nunito Sans Bold"/>
                <a:ea typeface="Nunito Sans Bold"/>
                <a:cs typeface="Nunito Sans Bold"/>
                <a:sym typeface="Nunito Sans Bold"/>
              </a:defRPr>
            </a:lvl1pPr>
          </a:lstStyle>
          <a:p>
            <a:r>
              <a:t>M</a:t>
            </a:r>
          </a:p>
        </p:txBody>
      </p:sp>
      <p:sp>
        <p:nvSpPr>
          <p:cNvPr id="865" name="K"/>
          <p:cNvSpPr txBox="1"/>
          <p:nvPr/>
        </p:nvSpPr>
        <p:spPr>
          <a:xfrm>
            <a:off x="5351007" y="562574"/>
            <a:ext cx="180341" cy="3429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0" tIns="0" rIns="0" bIns="0">
            <a:spAutoFit/>
          </a:bodyPr>
          <a:lstStyle>
            <a:lvl1pPr algn="ctr">
              <a:defRPr sz="2000">
                <a:solidFill>
                  <a:srgbClr val="FFFFFF"/>
                </a:solidFill>
                <a:latin typeface="Nunito Sans Bold"/>
                <a:ea typeface="Nunito Sans Bold"/>
                <a:cs typeface="Nunito Sans Bold"/>
                <a:sym typeface="Nunito Sans Bold"/>
              </a:defRPr>
            </a:lvl1pPr>
          </a:lstStyle>
          <a:p>
            <a:r>
              <a:t>K</a:t>
            </a:r>
          </a:p>
        </p:txBody>
      </p:sp>
      <p:sp>
        <p:nvSpPr>
          <p:cNvPr id="866" name="J"/>
          <p:cNvSpPr txBox="1"/>
          <p:nvPr/>
        </p:nvSpPr>
        <p:spPr>
          <a:xfrm>
            <a:off x="5570012" y="562574"/>
            <a:ext cx="127001" cy="3429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0" tIns="0" rIns="0" bIns="0">
            <a:spAutoFit/>
          </a:bodyPr>
          <a:lstStyle>
            <a:lvl1pPr algn="ctr">
              <a:defRPr sz="2000">
                <a:solidFill>
                  <a:srgbClr val="FFFFFF"/>
                </a:solidFill>
                <a:latin typeface="Nunito Sans Bold"/>
                <a:ea typeface="Nunito Sans Bold"/>
                <a:cs typeface="Nunito Sans Bold"/>
                <a:sym typeface="Nunito Sans Bold"/>
              </a:defRPr>
            </a:lvl1pPr>
          </a:lstStyle>
          <a:p>
            <a:r>
              <a:t>J</a:t>
            </a:r>
          </a:p>
        </p:txBody>
      </p:sp>
      <p:sp>
        <p:nvSpPr>
          <p:cNvPr id="867" name="I"/>
          <p:cNvSpPr txBox="1"/>
          <p:nvPr/>
        </p:nvSpPr>
        <p:spPr>
          <a:xfrm>
            <a:off x="5718602" y="562574"/>
            <a:ext cx="127001" cy="3429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0" tIns="0" rIns="0" bIns="0">
            <a:spAutoFit/>
          </a:bodyPr>
          <a:lstStyle>
            <a:lvl1pPr algn="ctr">
              <a:defRPr sz="2000">
                <a:solidFill>
                  <a:srgbClr val="FFFFFF"/>
                </a:solidFill>
                <a:latin typeface="Nunito Sans Bold"/>
                <a:ea typeface="Nunito Sans Bold"/>
                <a:cs typeface="Nunito Sans Bold"/>
                <a:sym typeface="Nunito Sans Bold"/>
              </a:defRPr>
            </a:lvl1pPr>
          </a:lstStyle>
          <a:p>
            <a:r>
              <a:t>I</a:t>
            </a:r>
          </a:p>
        </p:txBody>
      </p:sp>
      <p:sp>
        <p:nvSpPr>
          <p:cNvPr id="868" name="H"/>
          <p:cNvSpPr txBox="1"/>
          <p:nvPr/>
        </p:nvSpPr>
        <p:spPr>
          <a:xfrm>
            <a:off x="5873852" y="562574"/>
            <a:ext cx="207265" cy="3429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0" tIns="0" rIns="0" bIns="0">
            <a:spAutoFit/>
          </a:bodyPr>
          <a:lstStyle>
            <a:lvl1pPr algn="ctr">
              <a:defRPr sz="2000">
                <a:solidFill>
                  <a:srgbClr val="FFFFFF"/>
                </a:solidFill>
                <a:latin typeface="Nunito Sans Bold"/>
                <a:ea typeface="Nunito Sans Bold"/>
                <a:cs typeface="Nunito Sans Bold"/>
                <a:sym typeface="Nunito Sans Bold"/>
              </a:defRPr>
            </a:lvl1pPr>
          </a:lstStyle>
          <a:p>
            <a:r>
              <a:t>H</a:t>
            </a:r>
          </a:p>
        </p:txBody>
      </p:sp>
      <p:sp>
        <p:nvSpPr>
          <p:cNvPr id="869" name="G"/>
          <p:cNvSpPr txBox="1"/>
          <p:nvPr/>
        </p:nvSpPr>
        <p:spPr>
          <a:xfrm>
            <a:off x="6122067" y="562574"/>
            <a:ext cx="198883" cy="3429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0" tIns="0" rIns="0" bIns="0">
            <a:spAutoFit/>
          </a:bodyPr>
          <a:lstStyle>
            <a:lvl1pPr algn="ctr">
              <a:defRPr sz="2000">
                <a:solidFill>
                  <a:srgbClr val="FFFFFF"/>
                </a:solidFill>
                <a:latin typeface="Nunito Sans Bold"/>
                <a:ea typeface="Nunito Sans Bold"/>
                <a:cs typeface="Nunito Sans Bold"/>
                <a:sym typeface="Nunito Sans Bold"/>
              </a:defRPr>
            </a:lvl1pPr>
          </a:lstStyle>
          <a:p>
            <a:r>
              <a:t>G</a:t>
            </a:r>
          </a:p>
        </p:txBody>
      </p:sp>
      <p:sp>
        <p:nvSpPr>
          <p:cNvPr id="870" name="F"/>
          <p:cNvSpPr txBox="1"/>
          <p:nvPr/>
        </p:nvSpPr>
        <p:spPr>
          <a:xfrm>
            <a:off x="6357205" y="562574"/>
            <a:ext cx="156465" cy="3429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0" tIns="0" rIns="0" bIns="0">
            <a:spAutoFit/>
          </a:bodyPr>
          <a:lstStyle>
            <a:lvl1pPr algn="ctr">
              <a:defRPr sz="2000">
                <a:solidFill>
                  <a:srgbClr val="FFFFFF"/>
                </a:solidFill>
                <a:latin typeface="Nunito Sans Bold"/>
                <a:ea typeface="Nunito Sans Bold"/>
                <a:cs typeface="Nunito Sans Bold"/>
                <a:sym typeface="Nunito Sans Bold"/>
              </a:defRPr>
            </a:lvl1pPr>
          </a:lstStyle>
          <a:p>
            <a:r>
              <a:t>F</a:t>
            </a:r>
          </a:p>
        </p:txBody>
      </p:sp>
      <p:sp>
        <p:nvSpPr>
          <p:cNvPr id="871" name="E"/>
          <p:cNvSpPr txBox="1"/>
          <p:nvPr/>
        </p:nvSpPr>
        <p:spPr>
          <a:xfrm>
            <a:off x="6552334" y="562574"/>
            <a:ext cx="162307" cy="3429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0" tIns="0" rIns="0" bIns="0">
            <a:spAutoFit/>
          </a:bodyPr>
          <a:lstStyle>
            <a:lvl1pPr algn="ctr">
              <a:defRPr sz="2000">
                <a:solidFill>
                  <a:srgbClr val="FFFFFF"/>
                </a:solidFill>
                <a:latin typeface="Nunito Sans Bold"/>
                <a:ea typeface="Nunito Sans Bold"/>
                <a:cs typeface="Nunito Sans Bold"/>
                <a:sym typeface="Nunito Sans Bold"/>
              </a:defRPr>
            </a:lvl1pPr>
          </a:lstStyle>
          <a:p>
            <a:r>
              <a:t>E</a:t>
            </a:r>
          </a:p>
        </p:txBody>
      </p:sp>
      <p:sp>
        <p:nvSpPr>
          <p:cNvPr id="872" name="C"/>
          <p:cNvSpPr txBox="1"/>
          <p:nvPr/>
        </p:nvSpPr>
        <p:spPr>
          <a:xfrm>
            <a:off x="7006030" y="562574"/>
            <a:ext cx="184913" cy="3429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0" tIns="0" rIns="0" bIns="0">
            <a:spAutoFit/>
          </a:bodyPr>
          <a:lstStyle>
            <a:lvl1pPr algn="ctr">
              <a:defRPr sz="2000">
                <a:solidFill>
                  <a:srgbClr val="FFFFFF"/>
                </a:solidFill>
                <a:latin typeface="Nunito Sans Bold"/>
                <a:ea typeface="Nunito Sans Bold"/>
                <a:cs typeface="Nunito Sans Bold"/>
                <a:sym typeface="Nunito Sans Bold"/>
              </a:defRPr>
            </a:lvl1pPr>
          </a:lstStyle>
          <a:p>
            <a:r>
              <a:t>C</a:t>
            </a:r>
          </a:p>
        </p:txBody>
      </p:sp>
      <p:sp>
        <p:nvSpPr>
          <p:cNvPr id="873" name="D"/>
          <p:cNvSpPr txBox="1"/>
          <p:nvPr/>
        </p:nvSpPr>
        <p:spPr>
          <a:xfrm>
            <a:off x="6775501" y="562574"/>
            <a:ext cx="204217" cy="3429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0" tIns="0" rIns="0" bIns="0">
            <a:spAutoFit/>
          </a:bodyPr>
          <a:lstStyle>
            <a:lvl1pPr algn="ctr">
              <a:defRPr sz="2000">
                <a:solidFill>
                  <a:srgbClr val="FFFFFF"/>
                </a:solidFill>
                <a:latin typeface="Nunito Sans Bold"/>
                <a:ea typeface="Nunito Sans Bold"/>
                <a:cs typeface="Nunito Sans Bold"/>
                <a:sym typeface="Nunito Sans Bold"/>
              </a:defRPr>
            </a:lvl1pPr>
          </a:lstStyle>
          <a:p>
            <a:r>
              <a:t>D</a:t>
            </a:r>
          </a:p>
        </p:txBody>
      </p:sp>
      <p:sp>
        <p:nvSpPr>
          <p:cNvPr id="874" name="A"/>
          <p:cNvSpPr txBox="1"/>
          <p:nvPr/>
        </p:nvSpPr>
        <p:spPr>
          <a:xfrm>
            <a:off x="7459670" y="562574"/>
            <a:ext cx="201169" cy="3429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0" tIns="0" rIns="0" bIns="0">
            <a:spAutoFit/>
          </a:bodyPr>
          <a:lstStyle>
            <a:lvl1pPr algn="ctr">
              <a:defRPr sz="2000">
                <a:solidFill>
                  <a:srgbClr val="FFFFFF"/>
                </a:solidFill>
                <a:latin typeface="Nunito Sans Bold"/>
                <a:ea typeface="Nunito Sans Bold"/>
                <a:cs typeface="Nunito Sans Bold"/>
                <a:sym typeface="Nunito Sans Bold"/>
              </a:defRPr>
            </a:lvl1pPr>
          </a:lstStyle>
          <a:p>
            <a:r>
              <a:t>A</a:t>
            </a:r>
          </a:p>
        </p:txBody>
      </p:sp>
      <p:sp>
        <p:nvSpPr>
          <p:cNvPr id="875" name="B"/>
          <p:cNvSpPr txBox="1"/>
          <p:nvPr/>
        </p:nvSpPr>
        <p:spPr>
          <a:xfrm>
            <a:off x="7218567" y="562574"/>
            <a:ext cx="186183" cy="3429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0" tIns="0" rIns="0" bIns="0">
            <a:spAutoFit/>
          </a:bodyPr>
          <a:lstStyle>
            <a:lvl1pPr algn="ctr">
              <a:defRPr sz="2000">
                <a:solidFill>
                  <a:srgbClr val="FFFFFF"/>
                </a:solidFill>
                <a:latin typeface="Nunito Sans Bold"/>
                <a:ea typeface="Nunito Sans Bold"/>
                <a:cs typeface="Nunito Sans Bold"/>
                <a:sym typeface="Nunito Sans Bold"/>
              </a:defRPr>
            </a:lvl1pPr>
          </a:lstStyle>
          <a:p>
            <a:r>
              <a:t>B</a:t>
            </a:r>
          </a:p>
        </p:txBody>
      </p:sp>
      <p:sp>
        <p:nvSpPr>
          <p:cNvPr id="876" name="Square"/>
          <p:cNvSpPr/>
          <p:nvPr/>
        </p:nvSpPr>
        <p:spPr>
          <a:xfrm>
            <a:off x="3938770" y="2427777"/>
            <a:ext cx="508818" cy="508079"/>
          </a:xfrm>
          <a:prstGeom prst="rect">
            <a:avLst/>
          </a:prstGeom>
          <a:ln w="28575">
            <a:solidFill>
              <a:srgbClr val="FFE599"/>
            </a:solidFill>
          </a:ln>
          <a:effectLst>
            <a:outerShdw blurRad="406400" dist="19050" dir="5400000" rotWithShape="0">
              <a:srgbClr val="000000">
                <a:alpha val="50000"/>
              </a:srgbClr>
            </a:outerShdw>
          </a:effectLst>
        </p:spPr>
        <p:txBody>
          <a:bodyPr lIns="0" tIns="0" rIns="0" bIns="0" anchor="ctr"/>
          <a:lstStyle/>
          <a:p>
            <a:pPr algn="ctr">
              <a:defRPr sz="2000">
                <a:solidFill>
                  <a:srgbClr val="FFFFFF"/>
                </a:solidFill>
                <a:latin typeface="Nunito Sans Bold"/>
                <a:ea typeface="Nunito Sans Bold"/>
                <a:cs typeface="Nunito Sans Bold"/>
                <a:sym typeface="Nunito Sans Bold"/>
              </a:defRPr>
            </a:pPr>
            <a:endParaRPr/>
          </a:p>
        </p:txBody>
      </p:sp>
      <p:sp>
        <p:nvSpPr>
          <p:cNvPr id="877" name="Square"/>
          <p:cNvSpPr/>
          <p:nvPr/>
        </p:nvSpPr>
        <p:spPr>
          <a:xfrm>
            <a:off x="4317591" y="3282910"/>
            <a:ext cx="508818" cy="508079"/>
          </a:xfrm>
          <a:prstGeom prst="rect">
            <a:avLst/>
          </a:prstGeom>
          <a:ln w="28575">
            <a:solidFill>
              <a:srgbClr val="FFE599"/>
            </a:solidFill>
          </a:ln>
          <a:effectLst>
            <a:outerShdw blurRad="406400" dist="19050" dir="5400000" rotWithShape="0">
              <a:srgbClr val="000000">
                <a:alpha val="50000"/>
              </a:srgbClr>
            </a:outerShdw>
          </a:effectLst>
        </p:spPr>
        <p:txBody>
          <a:bodyPr lIns="0" tIns="0" rIns="0" bIns="0" anchor="ctr"/>
          <a:lstStyle/>
          <a:p>
            <a:pPr algn="ctr">
              <a:defRPr sz="2000">
                <a:solidFill>
                  <a:srgbClr val="FFFFFF"/>
                </a:solidFill>
                <a:latin typeface="Nunito Sans Bold"/>
                <a:ea typeface="Nunito Sans Bold"/>
                <a:cs typeface="Nunito Sans Bold"/>
                <a:sym typeface="Nunito Sans Bold"/>
              </a:defRPr>
            </a:pPr>
            <a:endParaRPr/>
          </a:p>
        </p:txBody>
      </p:sp>
      <p:sp>
        <p:nvSpPr>
          <p:cNvPr id="878" name="Square"/>
          <p:cNvSpPr/>
          <p:nvPr/>
        </p:nvSpPr>
        <p:spPr>
          <a:xfrm>
            <a:off x="6309836" y="3282910"/>
            <a:ext cx="508819" cy="508079"/>
          </a:xfrm>
          <a:prstGeom prst="rect">
            <a:avLst/>
          </a:prstGeom>
          <a:ln w="28575">
            <a:solidFill>
              <a:srgbClr val="FFE599"/>
            </a:solidFill>
          </a:ln>
          <a:effectLst>
            <a:outerShdw blurRad="406400" dist="19050" dir="5400000" rotWithShape="0">
              <a:srgbClr val="000000">
                <a:alpha val="50000"/>
              </a:srgbClr>
            </a:outerShdw>
          </a:effectLst>
        </p:spPr>
        <p:txBody>
          <a:bodyPr lIns="0" tIns="0" rIns="0" bIns="0" anchor="ctr"/>
          <a:lstStyle/>
          <a:p>
            <a:pPr algn="ctr">
              <a:defRPr sz="2000">
                <a:solidFill>
                  <a:srgbClr val="FFFFFF"/>
                </a:solidFill>
                <a:latin typeface="Nunito Sans Bold"/>
                <a:ea typeface="Nunito Sans Bold"/>
                <a:cs typeface="Nunito Sans Bold"/>
                <a:sym typeface="Nunito Sans Bold"/>
              </a:defRPr>
            </a:pPr>
            <a:endParaRPr/>
          </a:p>
        </p:txBody>
      </p:sp>
      <p:sp>
        <p:nvSpPr>
          <p:cNvPr id="879" name="Square"/>
          <p:cNvSpPr/>
          <p:nvPr/>
        </p:nvSpPr>
        <p:spPr>
          <a:xfrm>
            <a:off x="5647799" y="3282910"/>
            <a:ext cx="508819" cy="508079"/>
          </a:xfrm>
          <a:prstGeom prst="rect">
            <a:avLst/>
          </a:prstGeom>
          <a:ln w="28575">
            <a:solidFill>
              <a:srgbClr val="FFE599"/>
            </a:solidFill>
          </a:ln>
          <a:effectLst>
            <a:outerShdw blurRad="406400" dist="19050" dir="5400000" rotWithShape="0">
              <a:srgbClr val="000000">
                <a:alpha val="50000"/>
              </a:srgbClr>
            </a:outerShdw>
          </a:effectLst>
        </p:spPr>
        <p:txBody>
          <a:bodyPr lIns="0" tIns="0" rIns="0" bIns="0" anchor="ctr"/>
          <a:lstStyle/>
          <a:p>
            <a:pPr algn="ctr">
              <a:defRPr sz="2000">
                <a:solidFill>
                  <a:srgbClr val="FFFFFF"/>
                </a:solidFill>
                <a:latin typeface="Nunito Sans Bold"/>
                <a:ea typeface="Nunito Sans Bold"/>
                <a:cs typeface="Nunito Sans Bold"/>
                <a:sym typeface="Nunito Sans Bold"/>
              </a:defRPr>
            </a:pPr>
            <a:endParaRPr/>
          </a:p>
        </p:txBody>
      </p:sp>
      <p:sp>
        <p:nvSpPr>
          <p:cNvPr id="880" name="Square"/>
          <p:cNvSpPr/>
          <p:nvPr/>
        </p:nvSpPr>
        <p:spPr>
          <a:xfrm>
            <a:off x="4985470" y="3282910"/>
            <a:ext cx="508819" cy="508079"/>
          </a:xfrm>
          <a:prstGeom prst="rect">
            <a:avLst/>
          </a:prstGeom>
          <a:ln w="28575">
            <a:solidFill>
              <a:srgbClr val="FFE599"/>
            </a:solidFill>
          </a:ln>
          <a:effectLst>
            <a:outerShdw blurRad="406400" dist="19050" dir="5400000" rotWithShape="0">
              <a:srgbClr val="000000">
                <a:alpha val="50000"/>
              </a:srgbClr>
            </a:outerShdw>
          </a:effectLst>
        </p:spPr>
        <p:txBody>
          <a:bodyPr lIns="0" tIns="0" rIns="0" bIns="0" anchor="ctr"/>
          <a:lstStyle/>
          <a:p>
            <a:pPr algn="ctr">
              <a:defRPr sz="2000">
                <a:solidFill>
                  <a:srgbClr val="FFFFFF"/>
                </a:solidFill>
                <a:latin typeface="Nunito Sans Bold"/>
                <a:ea typeface="Nunito Sans Bold"/>
                <a:cs typeface="Nunito Sans Bold"/>
                <a:sym typeface="Nunito Sans Bold"/>
              </a:defRPr>
            </a:pPr>
            <a:endParaRPr/>
          </a:p>
        </p:txBody>
      </p:sp>
      <p:sp>
        <p:nvSpPr>
          <p:cNvPr id="881" name="Square"/>
          <p:cNvSpPr/>
          <p:nvPr/>
        </p:nvSpPr>
        <p:spPr>
          <a:xfrm>
            <a:off x="2919096" y="3282910"/>
            <a:ext cx="508819" cy="508079"/>
          </a:xfrm>
          <a:prstGeom prst="rect">
            <a:avLst/>
          </a:prstGeom>
          <a:ln w="28575">
            <a:solidFill>
              <a:srgbClr val="FFE599"/>
            </a:solidFill>
          </a:ln>
          <a:effectLst>
            <a:outerShdw blurRad="406400" dist="19050" dir="5400000" rotWithShape="0">
              <a:srgbClr val="000000">
                <a:alpha val="50000"/>
              </a:srgbClr>
            </a:outerShdw>
          </a:effectLst>
        </p:spPr>
        <p:txBody>
          <a:bodyPr lIns="0" tIns="0" rIns="0" bIns="0" anchor="ctr"/>
          <a:lstStyle/>
          <a:p>
            <a:pPr algn="ctr">
              <a:defRPr sz="2000">
                <a:solidFill>
                  <a:srgbClr val="FFFFFF"/>
                </a:solidFill>
                <a:latin typeface="Nunito Sans Bold"/>
                <a:ea typeface="Nunito Sans Bold"/>
                <a:cs typeface="Nunito Sans Bold"/>
                <a:sym typeface="Nunito Sans Bold"/>
              </a:defRPr>
            </a:pPr>
            <a:endParaRPr/>
          </a:p>
        </p:txBody>
      </p:sp>
      <p:sp>
        <p:nvSpPr>
          <p:cNvPr id="882" name="Square"/>
          <p:cNvSpPr/>
          <p:nvPr/>
        </p:nvSpPr>
        <p:spPr>
          <a:xfrm>
            <a:off x="3618343" y="3282910"/>
            <a:ext cx="508819" cy="508079"/>
          </a:xfrm>
          <a:prstGeom prst="rect">
            <a:avLst/>
          </a:prstGeom>
          <a:ln w="28575">
            <a:solidFill>
              <a:srgbClr val="FFE599"/>
            </a:solidFill>
          </a:ln>
          <a:effectLst>
            <a:outerShdw blurRad="406400" dist="19050" dir="5400000" rotWithShape="0">
              <a:srgbClr val="000000">
                <a:alpha val="50000"/>
              </a:srgbClr>
            </a:outerShdw>
          </a:effectLst>
        </p:spPr>
        <p:txBody>
          <a:bodyPr lIns="0" tIns="0" rIns="0" bIns="0" anchor="ctr"/>
          <a:lstStyle/>
          <a:p>
            <a:pPr algn="ctr">
              <a:defRPr sz="2000">
                <a:solidFill>
                  <a:srgbClr val="FFFFFF"/>
                </a:solidFill>
                <a:latin typeface="Nunito Sans Bold"/>
                <a:ea typeface="Nunito Sans Bold"/>
                <a:cs typeface="Nunito Sans Bold"/>
                <a:sym typeface="Nunito Sans Bold"/>
              </a:defRPr>
            </a:pPr>
            <a:endParaRPr/>
          </a:p>
        </p:txBody>
      </p:sp>
      <p:sp>
        <p:nvSpPr>
          <p:cNvPr id="883" name="Square"/>
          <p:cNvSpPr/>
          <p:nvPr/>
        </p:nvSpPr>
        <p:spPr>
          <a:xfrm>
            <a:off x="2256185" y="3282910"/>
            <a:ext cx="508818" cy="508079"/>
          </a:xfrm>
          <a:prstGeom prst="rect">
            <a:avLst/>
          </a:prstGeom>
          <a:ln w="28575">
            <a:solidFill>
              <a:srgbClr val="FFE599"/>
            </a:solidFill>
          </a:ln>
          <a:effectLst>
            <a:outerShdw blurRad="406400" dist="19050" dir="5400000" rotWithShape="0">
              <a:srgbClr val="000000">
                <a:alpha val="50000"/>
              </a:srgbClr>
            </a:outerShdw>
          </a:effectLst>
        </p:spPr>
        <p:txBody>
          <a:bodyPr lIns="0" tIns="0" rIns="0" bIns="0" anchor="ctr"/>
          <a:lstStyle/>
          <a:p>
            <a:pPr algn="ctr">
              <a:defRPr sz="2000">
                <a:solidFill>
                  <a:srgbClr val="FFFFFF"/>
                </a:solidFill>
                <a:latin typeface="Nunito Sans Bold"/>
                <a:ea typeface="Nunito Sans Bold"/>
                <a:cs typeface="Nunito Sans Bold"/>
                <a:sym typeface="Nunito Sans Bold"/>
              </a:defRPr>
            </a:pPr>
            <a:endParaRPr/>
          </a:p>
        </p:txBody>
      </p:sp>
      <p:sp>
        <p:nvSpPr>
          <p:cNvPr id="884" name="Square"/>
          <p:cNvSpPr/>
          <p:nvPr/>
        </p:nvSpPr>
        <p:spPr>
          <a:xfrm>
            <a:off x="4317326" y="1572644"/>
            <a:ext cx="508818" cy="508079"/>
          </a:xfrm>
          <a:prstGeom prst="rect">
            <a:avLst/>
          </a:prstGeom>
          <a:ln w="28575">
            <a:solidFill>
              <a:srgbClr val="FFE599"/>
            </a:solidFill>
          </a:ln>
          <a:effectLst>
            <a:outerShdw blurRad="406400" dist="19050" dir="5400000" rotWithShape="0">
              <a:srgbClr val="000000">
                <a:alpha val="50000"/>
              </a:srgbClr>
            </a:outerShdw>
          </a:effectLst>
        </p:spPr>
        <p:txBody>
          <a:bodyPr lIns="0" tIns="0" rIns="0" bIns="0" anchor="ctr"/>
          <a:lstStyle/>
          <a:p>
            <a:pPr algn="ctr">
              <a:defRPr sz="2000">
                <a:solidFill>
                  <a:srgbClr val="FFFFFF"/>
                </a:solidFill>
                <a:latin typeface="Nunito Sans Bold"/>
                <a:ea typeface="Nunito Sans Bold"/>
                <a:cs typeface="Nunito Sans Bold"/>
                <a:sym typeface="Nunito Sans Bold"/>
              </a:defRPr>
            </a:pPr>
            <a:endParaRPr/>
          </a:p>
        </p:txBody>
      </p:sp>
      <p:sp>
        <p:nvSpPr>
          <p:cNvPr id="885" name="Square"/>
          <p:cNvSpPr/>
          <p:nvPr/>
        </p:nvSpPr>
        <p:spPr>
          <a:xfrm>
            <a:off x="5062035" y="1572644"/>
            <a:ext cx="508819" cy="508079"/>
          </a:xfrm>
          <a:prstGeom prst="rect">
            <a:avLst/>
          </a:prstGeom>
          <a:ln w="28575">
            <a:solidFill>
              <a:srgbClr val="FFE599"/>
            </a:solidFill>
          </a:ln>
          <a:effectLst>
            <a:outerShdw blurRad="406400" dist="19050" dir="5400000" rotWithShape="0">
              <a:srgbClr val="000000">
                <a:alpha val="50000"/>
              </a:srgbClr>
            </a:outerShdw>
          </a:effectLst>
        </p:spPr>
        <p:txBody>
          <a:bodyPr lIns="0" tIns="0" rIns="0" bIns="0" anchor="ctr"/>
          <a:lstStyle/>
          <a:p>
            <a:pPr algn="ctr">
              <a:defRPr sz="2000">
                <a:solidFill>
                  <a:srgbClr val="FFFFFF"/>
                </a:solidFill>
                <a:latin typeface="Nunito Sans Bold"/>
                <a:ea typeface="Nunito Sans Bold"/>
                <a:cs typeface="Nunito Sans Bold"/>
                <a:sym typeface="Nunito Sans Bold"/>
              </a:defRPr>
            </a:pPr>
            <a:endParaRPr/>
          </a:p>
        </p:txBody>
      </p:sp>
      <p:sp>
        <p:nvSpPr>
          <p:cNvPr id="886" name="Square"/>
          <p:cNvSpPr/>
          <p:nvPr/>
        </p:nvSpPr>
        <p:spPr>
          <a:xfrm>
            <a:off x="3572007" y="1572644"/>
            <a:ext cx="508819" cy="508079"/>
          </a:xfrm>
          <a:prstGeom prst="rect">
            <a:avLst/>
          </a:prstGeom>
          <a:ln w="28575">
            <a:solidFill>
              <a:srgbClr val="FFE599"/>
            </a:solidFill>
          </a:ln>
          <a:effectLst>
            <a:outerShdw blurRad="406400" dist="19050" dir="5400000" rotWithShape="0">
              <a:srgbClr val="000000">
                <a:alpha val="50000"/>
              </a:srgbClr>
            </a:outerShdw>
          </a:effectLst>
        </p:spPr>
        <p:txBody>
          <a:bodyPr lIns="0" tIns="0" rIns="0" bIns="0" anchor="ctr"/>
          <a:lstStyle/>
          <a:p>
            <a:pPr algn="ctr">
              <a:defRPr sz="2000">
                <a:solidFill>
                  <a:srgbClr val="FFFFFF"/>
                </a:solidFill>
                <a:latin typeface="Nunito Sans Bold"/>
                <a:ea typeface="Nunito Sans Bold"/>
                <a:cs typeface="Nunito Sans Bold"/>
                <a:sym typeface="Nunito Sans Bold"/>
              </a:defRPr>
            </a:pPr>
            <a:endParaRPr/>
          </a:p>
        </p:txBody>
      </p:sp>
      <p:sp>
        <p:nvSpPr>
          <p:cNvPr id="887" name="Square"/>
          <p:cNvSpPr/>
          <p:nvPr/>
        </p:nvSpPr>
        <p:spPr>
          <a:xfrm>
            <a:off x="5441605" y="2427777"/>
            <a:ext cx="508819" cy="508079"/>
          </a:xfrm>
          <a:prstGeom prst="rect">
            <a:avLst/>
          </a:prstGeom>
          <a:ln w="28575">
            <a:solidFill>
              <a:srgbClr val="FFE599"/>
            </a:solidFill>
          </a:ln>
          <a:effectLst>
            <a:outerShdw blurRad="406400" dist="19050" dir="5400000" rotWithShape="0">
              <a:srgbClr val="000000">
                <a:alpha val="50000"/>
              </a:srgbClr>
            </a:outerShdw>
          </a:effectLst>
        </p:spPr>
        <p:txBody>
          <a:bodyPr lIns="0" tIns="0" rIns="0" bIns="0" anchor="ctr"/>
          <a:lstStyle/>
          <a:p>
            <a:pPr algn="ctr">
              <a:defRPr sz="2000">
                <a:solidFill>
                  <a:srgbClr val="FFFFFF"/>
                </a:solidFill>
                <a:latin typeface="Nunito Sans Bold"/>
                <a:ea typeface="Nunito Sans Bold"/>
                <a:cs typeface="Nunito Sans Bold"/>
                <a:sym typeface="Nunito Sans Bold"/>
              </a:defRPr>
            </a:pPr>
            <a:endParaRPr/>
          </a:p>
        </p:txBody>
      </p:sp>
      <p:sp>
        <p:nvSpPr>
          <p:cNvPr id="888" name="Square"/>
          <p:cNvSpPr/>
          <p:nvPr/>
        </p:nvSpPr>
        <p:spPr>
          <a:xfrm>
            <a:off x="3198214" y="2427777"/>
            <a:ext cx="508819" cy="508079"/>
          </a:xfrm>
          <a:prstGeom prst="rect">
            <a:avLst/>
          </a:prstGeom>
          <a:ln w="28575">
            <a:solidFill>
              <a:srgbClr val="FFE599"/>
            </a:solidFill>
          </a:ln>
          <a:effectLst>
            <a:outerShdw blurRad="406400" dist="19050" dir="5400000" rotWithShape="0">
              <a:srgbClr val="000000">
                <a:alpha val="50000"/>
              </a:srgbClr>
            </a:outerShdw>
          </a:effectLst>
        </p:spPr>
        <p:txBody>
          <a:bodyPr lIns="0" tIns="0" rIns="0" bIns="0" anchor="ctr"/>
          <a:lstStyle/>
          <a:p>
            <a:pPr algn="ctr">
              <a:defRPr sz="2000">
                <a:solidFill>
                  <a:srgbClr val="FFFFFF"/>
                </a:solidFill>
                <a:latin typeface="Nunito Sans Bold"/>
                <a:ea typeface="Nunito Sans Bold"/>
                <a:cs typeface="Nunito Sans Bold"/>
                <a:sym typeface="Nunito Sans Bold"/>
              </a:defRPr>
            </a:pPr>
            <a:endParaRPr/>
          </a:p>
        </p:txBody>
      </p:sp>
      <p:sp>
        <p:nvSpPr>
          <p:cNvPr id="889" name="Square"/>
          <p:cNvSpPr/>
          <p:nvPr/>
        </p:nvSpPr>
        <p:spPr>
          <a:xfrm>
            <a:off x="4690211" y="2427777"/>
            <a:ext cx="508819" cy="508079"/>
          </a:xfrm>
          <a:prstGeom prst="rect">
            <a:avLst/>
          </a:prstGeom>
          <a:ln w="28575">
            <a:solidFill>
              <a:srgbClr val="FFE599"/>
            </a:solidFill>
          </a:ln>
          <a:effectLst>
            <a:outerShdw blurRad="406400" dist="19050" dir="5400000" rotWithShape="0">
              <a:srgbClr val="000000">
                <a:alpha val="50000"/>
              </a:srgbClr>
            </a:outerShdw>
          </a:effectLst>
        </p:spPr>
        <p:txBody>
          <a:bodyPr lIns="0" tIns="0" rIns="0" bIns="0" anchor="ctr"/>
          <a:lstStyle/>
          <a:p>
            <a:pPr algn="ctr">
              <a:defRPr sz="2000">
                <a:solidFill>
                  <a:srgbClr val="FFFFFF"/>
                </a:solidFill>
                <a:latin typeface="Nunito Sans Bold"/>
                <a:ea typeface="Nunito Sans Bold"/>
                <a:cs typeface="Nunito Sans Bold"/>
                <a:sym typeface="Nunito Sans Bold"/>
              </a:defRPr>
            </a:pPr>
            <a:endParaRPr/>
          </a:p>
        </p:txBody>
      </p:sp>
      <p:sp>
        <p:nvSpPr>
          <p:cNvPr id="890" name="O"/>
          <p:cNvSpPr/>
          <p:nvPr/>
        </p:nvSpPr>
        <p:spPr>
          <a:xfrm>
            <a:off x="3939909" y="2420633"/>
            <a:ext cx="508818" cy="508079"/>
          </a:xfrm>
          <a:prstGeom prst="rect">
            <a:avLst/>
          </a:prstGeom>
          <a:ln w="28575">
            <a:solidFill>
              <a:srgbClr val="FFE599"/>
            </a:solidFill>
          </a:ln>
          <a:effectLst>
            <a:outerShdw blurRad="406400" dist="19050" dir="54000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 algn="ctr">
              <a:defRPr sz="2000">
                <a:solidFill>
                  <a:srgbClr val="FFFFFF"/>
                </a:solidFill>
                <a:latin typeface="Nunito Sans Bold"/>
                <a:ea typeface="Nunito Sans Bold"/>
                <a:cs typeface="Nunito Sans Bold"/>
                <a:sym typeface="Nunito Sans Bold"/>
              </a:defRPr>
            </a:lvl1pPr>
          </a:lstStyle>
          <a:p>
            <a:r>
              <a:t>O</a:t>
            </a:r>
          </a:p>
        </p:txBody>
      </p:sp>
      <p:sp>
        <p:nvSpPr>
          <p:cNvPr id="891" name="T"/>
          <p:cNvSpPr/>
          <p:nvPr/>
        </p:nvSpPr>
        <p:spPr>
          <a:xfrm>
            <a:off x="6310976" y="3275767"/>
            <a:ext cx="508818" cy="508078"/>
          </a:xfrm>
          <a:prstGeom prst="rect">
            <a:avLst/>
          </a:prstGeom>
          <a:ln w="28575">
            <a:solidFill>
              <a:srgbClr val="FFE599"/>
            </a:solidFill>
          </a:ln>
          <a:effectLst>
            <a:outerShdw blurRad="406400" dist="19050" dir="54000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 algn="ctr">
              <a:defRPr sz="2000">
                <a:solidFill>
                  <a:srgbClr val="FFFFFF"/>
                </a:solidFill>
                <a:latin typeface="Nunito Sans Bold"/>
                <a:ea typeface="Nunito Sans Bold"/>
                <a:cs typeface="Nunito Sans Bold"/>
                <a:sym typeface="Nunito Sans Bold"/>
              </a:defRPr>
            </a:lvl1pPr>
          </a:lstStyle>
          <a:p>
            <a:r>
              <a:t>T</a:t>
            </a:r>
          </a:p>
        </p:txBody>
      </p:sp>
      <p:sp>
        <p:nvSpPr>
          <p:cNvPr id="892" name="L"/>
          <p:cNvSpPr/>
          <p:nvPr/>
        </p:nvSpPr>
        <p:spPr>
          <a:xfrm>
            <a:off x="5648938" y="3275767"/>
            <a:ext cx="508819" cy="508078"/>
          </a:xfrm>
          <a:prstGeom prst="rect">
            <a:avLst/>
          </a:prstGeom>
          <a:ln w="28575">
            <a:solidFill>
              <a:srgbClr val="FFE599"/>
            </a:solidFill>
          </a:ln>
          <a:effectLst>
            <a:outerShdw blurRad="406400" dist="19050" dir="54000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 algn="ctr">
              <a:defRPr sz="2000">
                <a:solidFill>
                  <a:srgbClr val="FFFFFF"/>
                </a:solidFill>
                <a:latin typeface="Nunito Sans Bold"/>
                <a:ea typeface="Nunito Sans Bold"/>
                <a:cs typeface="Nunito Sans Bold"/>
                <a:sym typeface="Nunito Sans Bold"/>
              </a:defRPr>
            </a:lvl1pPr>
          </a:lstStyle>
          <a:p>
            <a:r>
              <a:t>L</a:t>
            </a:r>
          </a:p>
        </p:txBody>
      </p:sp>
      <p:sp>
        <p:nvSpPr>
          <p:cNvPr id="893" name="U"/>
          <p:cNvSpPr/>
          <p:nvPr/>
        </p:nvSpPr>
        <p:spPr>
          <a:xfrm>
            <a:off x="4986609" y="3275767"/>
            <a:ext cx="508819" cy="508078"/>
          </a:xfrm>
          <a:prstGeom prst="rect">
            <a:avLst/>
          </a:prstGeom>
          <a:ln w="28575">
            <a:solidFill>
              <a:srgbClr val="FFE599"/>
            </a:solidFill>
          </a:ln>
          <a:effectLst>
            <a:outerShdw blurRad="406400" dist="19050" dir="54000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 algn="ctr">
              <a:defRPr sz="2000">
                <a:solidFill>
                  <a:srgbClr val="FFFFFF"/>
                </a:solidFill>
                <a:latin typeface="Nunito Sans Bold"/>
                <a:ea typeface="Nunito Sans Bold"/>
                <a:cs typeface="Nunito Sans Bold"/>
                <a:sym typeface="Nunito Sans Bold"/>
              </a:defRPr>
            </a:lvl1pPr>
          </a:lstStyle>
          <a:p>
            <a:r>
              <a:t>U</a:t>
            </a:r>
          </a:p>
        </p:txBody>
      </p:sp>
      <p:sp>
        <p:nvSpPr>
          <p:cNvPr id="894" name="E"/>
          <p:cNvSpPr/>
          <p:nvPr/>
        </p:nvSpPr>
        <p:spPr>
          <a:xfrm>
            <a:off x="2920235" y="3275767"/>
            <a:ext cx="508819" cy="508078"/>
          </a:xfrm>
          <a:prstGeom prst="rect">
            <a:avLst/>
          </a:prstGeom>
          <a:ln w="28575">
            <a:solidFill>
              <a:srgbClr val="FFE599"/>
            </a:solidFill>
          </a:ln>
          <a:effectLst>
            <a:outerShdw blurRad="406400" dist="19050" dir="54000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 algn="ctr">
              <a:defRPr sz="2000">
                <a:solidFill>
                  <a:srgbClr val="FFFFFF"/>
                </a:solidFill>
                <a:latin typeface="Nunito Sans Bold"/>
                <a:ea typeface="Nunito Sans Bold"/>
                <a:cs typeface="Nunito Sans Bold"/>
                <a:sym typeface="Nunito Sans Bold"/>
              </a:defRPr>
            </a:lvl1pPr>
          </a:lstStyle>
          <a:p>
            <a:r>
              <a:t>E</a:t>
            </a:r>
          </a:p>
        </p:txBody>
      </p:sp>
      <p:sp>
        <p:nvSpPr>
          <p:cNvPr id="895" name="N"/>
          <p:cNvSpPr/>
          <p:nvPr/>
        </p:nvSpPr>
        <p:spPr>
          <a:xfrm>
            <a:off x="3619482" y="3275767"/>
            <a:ext cx="508819" cy="508078"/>
          </a:xfrm>
          <a:prstGeom prst="rect">
            <a:avLst/>
          </a:prstGeom>
          <a:ln w="28575">
            <a:solidFill>
              <a:srgbClr val="FFE599"/>
            </a:solidFill>
          </a:ln>
          <a:effectLst>
            <a:outerShdw blurRad="406400" dist="19050" dir="54000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 algn="ctr">
              <a:defRPr sz="2000">
                <a:solidFill>
                  <a:srgbClr val="FFFFFF"/>
                </a:solidFill>
                <a:latin typeface="Nunito Sans Bold"/>
                <a:ea typeface="Nunito Sans Bold"/>
                <a:cs typeface="Nunito Sans Bold"/>
                <a:sym typeface="Nunito Sans Bold"/>
              </a:defRPr>
            </a:lvl1pPr>
          </a:lstStyle>
          <a:p>
            <a:r>
              <a:t>N</a:t>
            </a:r>
          </a:p>
        </p:txBody>
      </p:sp>
      <p:sp>
        <p:nvSpPr>
          <p:cNvPr id="896" name="R"/>
          <p:cNvSpPr/>
          <p:nvPr/>
        </p:nvSpPr>
        <p:spPr>
          <a:xfrm>
            <a:off x="2257324" y="3275767"/>
            <a:ext cx="508818" cy="508078"/>
          </a:xfrm>
          <a:prstGeom prst="rect">
            <a:avLst/>
          </a:prstGeom>
          <a:ln w="28575">
            <a:solidFill>
              <a:srgbClr val="FFE599"/>
            </a:solidFill>
          </a:ln>
          <a:effectLst>
            <a:outerShdw blurRad="406400" dist="19050" dir="54000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 algn="ctr">
              <a:defRPr sz="2000">
                <a:solidFill>
                  <a:srgbClr val="FFFFFF"/>
                </a:solidFill>
                <a:latin typeface="Nunito Sans Bold"/>
                <a:ea typeface="Nunito Sans Bold"/>
                <a:cs typeface="Nunito Sans Bold"/>
                <a:sym typeface="Nunito Sans Bold"/>
              </a:defRPr>
            </a:lvl1pPr>
          </a:lstStyle>
          <a:p>
            <a:r>
              <a:t>R</a:t>
            </a:r>
          </a:p>
        </p:txBody>
      </p:sp>
      <p:sp>
        <p:nvSpPr>
          <p:cNvPr id="897" name="M"/>
          <p:cNvSpPr/>
          <p:nvPr/>
        </p:nvSpPr>
        <p:spPr>
          <a:xfrm>
            <a:off x="4318465" y="1565500"/>
            <a:ext cx="508818" cy="508079"/>
          </a:xfrm>
          <a:prstGeom prst="rect">
            <a:avLst/>
          </a:prstGeom>
          <a:ln w="28575">
            <a:solidFill>
              <a:srgbClr val="FFE599"/>
            </a:solidFill>
          </a:ln>
          <a:effectLst>
            <a:outerShdw blurRad="406400" dist="19050" dir="54000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 algn="ctr">
              <a:defRPr sz="2000">
                <a:solidFill>
                  <a:srgbClr val="FFFFFF"/>
                </a:solidFill>
                <a:latin typeface="Nunito Sans Bold"/>
                <a:ea typeface="Nunito Sans Bold"/>
                <a:cs typeface="Nunito Sans Bold"/>
                <a:sym typeface="Nunito Sans Bold"/>
              </a:defRPr>
            </a:lvl1pPr>
          </a:lstStyle>
          <a:p>
            <a:r>
              <a:t>M</a:t>
            </a:r>
          </a:p>
        </p:txBody>
      </p:sp>
      <p:sp>
        <p:nvSpPr>
          <p:cNvPr id="898" name="W"/>
          <p:cNvSpPr/>
          <p:nvPr/>
        </p:nvSpPr>
        <p:spPr>
          <a:xfrm>
            <a:off x="5063174" y="1565500"/>
            <a:ext cx="508819" cy="508079"/>
          </a:xfrm>
          <a:prstGeom prst="rect">
            <a:avLst/>
          </a:prstGeom>
          <a:ln w="28575">
            <a:solidFill>
              <a:srgbClr val="FFE599"/>
            </a:solidFill>
          </a:ln>
          <a:effectLst>
            <a:outerShdw blurRad="406400" dist="19050" dir="54000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 algn="ctr">
              <a:defRPr sz="2000">
                <a:solidFill>
                  <a:srgbClr val="FFFFFF"/>
                </a:solidFill>
                <a:latin typeface="Nunito Sans Bold"/>
                <a:ea typeface="Nunito Sans Bold"/>
                <a:cs typeface="Nunito Sans Bold"/>
                <a:sym typeface="Nunito Sans Bold"/>
              </a:defRPr>
            </a:lvl1pPr>
          </a:lstStyle>
          <a:p>
            <a:r>
              <a:t>W</a:t>
            </a:r>
          </a:p>
        </p:txBody>
      </p:sp>
      <p:sp>
        <p:nvSpPr>
          <p:cNvPr id="899" name="B"/>
          <p:cNvSpPr/>
          <p:nvPr/>
        </p:nvSpPr>
        <p:spPr>
          <a:xfrm>
            <a:off x="3573146" y="1565500"/>
            <a:ext cx="508819" cy="508079"/>
          </a:xfrm>
          <a:prstGeom prst="rect">
            <a:avLst/>
          </a:prstGeom>
          <a:ln w="28575">
            <a:solidFill>
              <a:srgbClr val="FFE599"/>
            </a:solidFill>
          </a:ln>
          <a:effectLst>
            <a:outerShdw blurRad="406400" dist="19050" dir="54000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 algn="ctr">
              <a:defRPr sz="2000">
                <a:solidFill>
                  <a:srgbClr val="FFFFFF"/>
                </a:solidFill>
                <a:latin typeface="Nunito Sans Bold"/>
                <a:ea typeface="Nunito Sans Bold"/>
                <a:cs typeface="Nunito Sans Bold"/>
                <a:sym typeface="Nunito Sans Bold"/>
              </a:defRPr>
            </a:lvl1pPr>
          </a:lstStyle>
          <a:p>
            <a:r>
              <a:t>B</a:t>
            </a:r>
          </a:p>
        </p:txBody>
      </p:sp>
      <p:sp>
        <p:nvSpPr>
          <p:cNvPr id="900" name="D"/>
          <p:cNvSpPr/>
          <p:nvPr/>
        </p:nvSpPr>
        <p:spPr>
          <a:xfrm>
            <a:off x="5442744" y="2420633"/>
            <a:ext cx="508819" cy="508079"/>
          </a:xfrm>
          <a:prstGeom prst="rect">
            <a:avLst/>
          </a:prstGeom>
          <a:ln w="28575">
            <a:solidFill>
              <a:srgbClr val="FFE599"/>
            </a:solidFill>
          </a:ln>
          <a:effectLst>
            <a:outerShdw blurRad="406400" dist="19050" dir="54000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 algn="ctr">
              <a:defRPr sz="2000">
                <a:solidFill>
                  <a:srgbClr val="FFFFFF"/>
                </a:solidFill>
                <a:latin typeface="Nunito Sans Bold"/>
                <a:ea typeface="Nunito Sans Bold"/>
                <a:cs typeface="Nunito Sans Bold"/>
                <a:sym typeface="Nunito Sans Bold"/>
              </a:defRPr>
            </a:lvl1pPr>
          </a:lstStyle>
          <a:p>
            <a:r>
              <a:t>D</a:t>
            </a:r>
          </a:p>
        </p:txBody>
      </p:sp>
      <p:sp>
        <p:nvSpPr>
          <p:cNvPr id="901" name="F"/>
          <p:cNvSpPr/>
          <p:nvPr/>
        </p:nvSpPr>
        <p:spPr>
          <a:xfrm>
            <a:off x="3199353" y="2420633"/>
            <a:ext cx="508818" cy="508079"/>
          </a:xfrm>
          <a:prstGeom prst="rect">
            <a:avLst/>
          </a:prstGeom>
          <a:ln w="28575">
            <a:solidFill>
              <a:srgbClr val="FFE599"/>
            </a:solidFill>
          </a:ln>
          <a:effectLst>
            <a:outerShdw blurRad="406400" dist="19050" dir="54000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 algn="ctr">
              <a:defRPr sz="2000">
                <a:solidFill>
                  <a:srgbClr val="FFFFFF"/>
                </a:solidFill>
                <a:latin typeface="Nunito Sans Bold"/>
                <a:ea typeface="Nunito Sans Bold"/>
                <a:cs typeface="Nunito Sans Bold"/>
                <a:sym typeface="Nunito Sans Bold"/>
              </a:defRPr>
            </a:lvl1pPr>
          </a:lstStyle>
          <a:p>
            <a:r>
              <a:t>F</a:t>
            </a:r>
          </a:p>
        </p:txBody>
      </p:sp>
      <p:sp>
        <p:nvSpPr>
          <p:cNvPr id="902" name="R"/>
          <p:cNvSpPr/>
          <p:nvPr/>
        </p:nvSpPr>
        <p:spPr>
          <a:xfrm>
            <a:off x="4691350" y="2420633"/>
            <a:ext cx="508819" cy="508079"/>
          </a:xfrm>
          <a:prstGeom prst="rect">
            <a:avLst/>
          </a:prstGeom>
          <a:ln w="28575">
            <a:solidFill>
              <a:srgbClr val="FFE599"/>
            </a:solidFill>
          </a:ln>
          <a:effectLst>
            <a:outerShdw blurRad="406400" dist="19050" dir="54000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 algn="ctr">
              <a:defRPr sz="2000">
                <a:solidFill>
                  <a:srgbClr val="FFFFFF"/>
                </a:solidFill>
                <a:latin typeface="Nunito Sans Bold"/>
                <a:ea typeface="Nunito Sans Bold"/>
                <a:cs typeface="Nunito Sans Bold"/>
                <a:sym typeface="Nunito Sans Bold"/>
              </a:defRPr>
            </a:lvl1pPr>
          </a:lstStyle>
          <a:p>
            <a:r>
              <a:t>R</a:t>
            </a:r>
          </a:p>
        </p:txBody>
      </p:sp>
      <p:sp>
        <p:nvSpPr>
          <p:cNvPr id="903" name="A"/>
          <p:cNvSpPr/>
          <p:nvPr/>
        </p:nvSpPr>
        <p:spPr>
          <a:xfrm>
            <a:off x="4318520" y="3290054"/>
            <a:ext cx="508818" cy="508079"/>
          </a:xfrm>
          <a:prstGeom prst="rect">
            <a:avLst/>
          </a:prstGeom>
          <a:ln w="28575">
            <a:solidFill>
              <a:srgbClr val="FFE599"/>
            </a:solidFill>
          </a:ln>
          <a:effectLst>
            <a:outerShdw blurRad="406400" dist="19050" dir="54000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 algn="ctr">
              <a:defRPr sz="2000">
                <a:solidFill>
                  <a:srgbClr val="FFFFFF"/>
                </a:solidFill>
                <a:latin typeface="Nunito Sans Bold"/>
                <a:ea typeface="Nunito Sans Bold"/>
                <a:cs typeface="Nunito Sans Bold"/>
                <a:sym typeface="Nunito Sans Bold"/>
              </a:defRPr>
            </a:lvl1pPr>
          </a:lstStyle>
          <a:p>
            <a:r>
              <a:t>A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:a14="http://schemas.microsoft.com/office/drawing/2010/main" xmlns:m="http://schemas.openxmlformats.org/officeDocument/2006/math" xmlns="">
      <p:transition spd="slow">
        <p:fade/>
      </p:transition>
    </mc:Fallback>
  </mc:AlternateContent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1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85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" fill="hold"/>
                                        <p:tgtEl>
                                          <p:spTgt spid="850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" fill="hold"/>
                                        <p:tgtEl>
                                          <p:spTgt spid="850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grpId="1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8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200" fill="hold"/>
                                        <p:tgtEl>
                                          <p:spTgt spid="8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fill="hold"/>
                                        <p:tgtEl>
                                          <p:spTgt spid="8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"/>
                            </p:stCondLst>
                            <p:childTnLst>
                              <p:par>
                                <p:cTn id="14" presetID="23" presetClass="entr" presetSubtype="16" fill="hold" grpId="2" nodeType="afterEffect">
                                  <p:stCondLst>
                                    <p:cond delay="150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5" fill="hold"/>
                                        <p:tgtEl>
                                          <p:spTgt spid="85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200" fill="hold"/>
                                        <p:tgtEl>
                                          <p:spTgt spid="851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" fill="hold"/>
                                        <p:tgtEl>
                                          <p:spTgt spid="851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3" presetClass="entr" presetSubtype="16" fill="hold" grpId="2" nodeType="withEffect">
                                  <p:stCondLst>
                                    <p:cond delay="150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9" fill="hold"/>
                                        <p:tgtEl>
                                          <p:spTgt spid="8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200" fill="hold"/>
                                        <p:tgtEl>
                                          <p:spTgt spid="8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" fill="hold"/>
                                        <p:tgtEl>
                                          <p:spTgt spid="8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900"/>
                            </p:stCondLst>
                            <p:childTnLst>
                              <p:par>
                                <p:cTn id="23" presetID="23" presetClass="entr" presetSubtype="16" fill="hold" grpId="3" nodeType="afterEffect">
                                  <p:stCondLst>
                                    <p:cond delay="150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fill="hold"/>
                                        <p:tgtEl>
                                          <p:spTgt spid="85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200" fill="hold"/>
                                        <p:tgtEl>
                                          <p:spTgt spid="852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" fill="hold"/>
                                        <p:tgtEl>
                                          <p:spTgt spid="852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3" presetClass="entr" presetSubtype="16" fill="hold" grpId="3" nodeType="withEffect">
                                  <p:stCondLst>
                                    <p:cond delay="150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8" fill="hold"/>
                                        <p:tgtEl>
                                          <p:spTgt spid="8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200" fill="hold"/>
                                        <p:tgtEl>
                                          <p:spTgt spid="8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" fill="hold"/>
                                        <p:tgtEl>
                                          <p:spTgt spid="8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600"/>
                            </p:stCondLst>
                            <p:childTnLst>
                              <p:par>
                                <p:cTn id="32" presetID="23" presetClass="entr" presetSubtype="16" fill="hold" grpId="4" nodeType="afterEffect">
                                  <p:stCondLst>
                                    <p:cond delay="150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3" fill="hold"/>
                                        <p:tgtEl>
                                          <p:spTgt spid="85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200" fill="hold"/>
                                        <p:tgtEl>
                                          <p:spTgt spid="853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00" fill="hold"/>
                                        <p:tgtEl>
                                          <p:spTgt spid="853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23" presetClass="entr" presetSubtype="16" fill="hold" grpId="4" nodeType="withEffect">
                                  <p:stCondLst>
                                    <p:cond delay="150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7" fill="hold"/>
                                        <p:tgtEl>
                                          <p:spTgt spid="8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200" fill="hold"/>
                                        <p:tgtEl>
                                          <p:spTgt spid="8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00" fill="hold"/>
                                        <p:tgtEl>
                                          <p:spTgt spid="8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300"/>
                            </p:stCondLst>
                            <p:childTnLst>
                              <p:par>
                                <p:cTn id="41" presetID="23" presetClass="entr" presetSubtype="16" fill="hold" grpId="5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2" fill="hold"/>
                                        <p:tgtEl>
                                          <p:spTgt spid="8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200" fill="hold"/>
                                        <p:tgtEl>
                                          <p:spTgt spid="8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00" fill="hold"/>
                                        <p:tgtEl>
                                          <p:spTgt spid="8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500"/>
                            </p:stCondLst>
                            <p:childTnLst>
                              <p:par>
                                <p:cTn id="46" presetID="23" presetClass="entr" presetSubtype="16" fill="hold" grpId="6" nodeType="afterEffect">
                                  <p:stCondLst>
                                    <p:cond delay="150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7" fill="hold"/>
                                        <p:tgtEl>
                                          <p:spTgt spid="85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200" fill="hold"/>
                                        <p:tgtEl>
                                          <p:spTgt spid="854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200" fill="hold"/>
                                        <p:tgtEl>
                                          <p:spTgt spid="854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23" presetClass="entr" presetSubtype="16" fill="hold" grpId="6" nodeType="withEffect">
                                  <p:stCondLst>
                                    <p:cond delay="150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1" fill="hold"/>
                                        <p:tgtEl>
                                          <p:spTgt spid="8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200" fill="hold"/>
                                        <p:tgtEl>
                                          <p:spTgt spid="8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200" fill="hold"/>
                                        <p:tgtEl>
                                          <p:spTgt spid="8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7200"/>
                            </p:stCondLst>
                            <p:childTnLst>
                              <p:par>
                                <p:cTn id="55" presetID="23" presetClass="entr" presetSubtype="16" fill="hold" grpId="7" nodeType="afterEffect">
                                  <p:stCondLst>
                                    <p:cond delay="150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6" fill="hold"/>
                                        <p:tgtEl>
                                          <p:spTgt spid="85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200" fill="hold"/>
                                        <p:tgtEl>
                                          <p:spTgt spid="857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200" fill="hold"/>
                                        <p:tgtEl>
                                          <p:spTgt spid="857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3" presetClass="entr" presetSubtype="16" fill="hold" grpId="7" nodeType="withEffect">
                                  <p:stCondLst>
                                    <p:cond delay="150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0" fill="hold"/>
                                        <p:tgtEl>
                                          <p:spTgt spid="8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200" fill="hold"/>
                                        <p:tgtEl>
                                          <p:spTgt spid="8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200" fill="hold"/>
                                        <p:tgtEl>
                                          <p:spTgt spid="8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8900"/>
                            </p:stCondLst>
                            <p:childTnLst>
                              <p:par>
                                <p:cTn id="64" presetID="23" presetClass="entr" presetSubtype="16" fill="hold" grpId="8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5" fill="hold"/>
                                        <p:tgtEl>
                                          <p:spTgt spid="8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200" fill="hold"/>
                                        <p:tgtEl>
                                          <p:spTgt spid="8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200" fill="hold"/>
                                        <p:tgtEl>
                                          <p:spTgt spid="8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9100"/>
                            </p:stCondLst>
                            <p:childTnLst>
                              <p:par>
                                <p:cTn id="69" presetID="23" presetClass="entr" presetSubtype="16" fill="hold" grpId="9" nodeType="afterEffect">
                                  <p:stCondLst>
                                    <p:cond delay="150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70" fill="hold"/>
                                        <p:tgtEl>
                                          <p:spTgt spid="85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200" fill="hold"/>
                                        <p:tgtEl>
                                          <p:spTgt spid="856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200" fill="hold"/>
                                        <p:tgtEl>
                                          <p:spTgt spid="856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23" presetClass="entr" presetSubtype="16" fill="hold" grpId="9" nodeType="withEffect">
                                  <p:stCondLst>
                                    <p:cond delay="150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74" fill="hold"/>
                                        <p:tgtEl>
                                          <p:spTgt spid="8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200" fill="hold"/>
                                        <p:tgtEl>
                                          <p:spTgt spid="8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200" fill="hold"/>
                                        <p:tgtEl>
                                          <p:spTgt spid="8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10800"/>
                            </p:stCondLst>
                            <p:childTnLst>
                              <p:par>
                                <p:cTn id="78" presetID="23" presetClass="entr" presetSubtype="16" fill="hold" grpId="1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79" fill="hold"/>
                                        <p:tgtEl>
                                          <p:spTgt spid="8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200" fill="hold"/>
                                        <p:tgtEl>
                                          <p:spTgt spid="8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200" fill="hold"/>
                                        <p:tgtEl>
                                          <p:spTgt spid="8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11000"/>
                            </p:stCondLst>
                            <p:childTnLst>
                              <p:par>
                                <p:cTn id="83" presetID="23" presetClass="entr" presetSubtype="16" fill="hold" grpId="11" nodeType="afterEffect">
                                  <p:stCondLst>
                                    <p:cond delay="150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4" fill="hold"/>
                                        <p:tgtEl>
                                          <p:spTgt spid="85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200" fill="hold"/>
                                        <p:tgtEl>
                                          <p:spTgt spid="855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200" fill="hold"/>
                                        <p:tgtEl>
                                          <p:spTgt spid="855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7" presetID="23" presetClass="entr" presetSubtype="16" fill="hold" grpId="11" nodeType="withEffect">
                                  <p:stCondLst>
                                    <p:cond delay="150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8" fill="hold"/>
                                        <p:tgtEl>
                                          <p:spTgt spid="8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200" fill="hold"/>
                                        <p:tgtEl>
                                          <p:spTgt spid="8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200" fill="hold"/>
                                        <p:tgtEl>
                                          <p:spTgt spid="8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12700"/>
                            </p:stCondLst>
                            <p:childTnLst>
                              <p:par>
                                <p:cTn id="92" presetID="23" presetClass="entr" presetSubtype="16" fill="hold" grpId="12" nodeType="afterEffect">
                                  <p:stCondLst>
                                    <p:cond delay="150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3" fill="hold"/>
                                        <p:tgtEl>
                                          <p:spTgt spid="85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4" dur="200" fill="hold"/>
                                        <p:tgtEl>
                                          <p:spTgt spid="858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200" fill="hold"/>
                                        <p:tgtEl>
                                          <p:spTgt spid="858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6" presetID="23" presetClass="entr" presetSubtype="16" fill="hold" grpId="12" nodeType="withEffect">
                                  <p:stCondLst>
                                    <p:cond delay="150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7" fill="hold"/>
                                        <p:tgtEl>
                                          <p:spTgt spid="8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200" fill="hold"/>
                                        <p:tgtEl>
                                          <p:spTgt spid="8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200" fill="hold"/>
                                        <p:tgtEl>
                                          <p:spTgt spid="8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14400"/>
                            </p:stCondLst>
                            <p:childTnLst>
                              <p:par>
                                <p:cTn id="101" presetID="23" presetClass="entr" presetSubtype="16" fill="hold" grpId="13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2" fill="hold"/>
                                        <p:tgtEl>
                                          <p:spTgt spid="9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200" fill="hold"/>
                                        <p:tgtEl>
                                          <p:spTgt spid="9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200" fill="hold"/>
                                        <p:tgtEl>
                                          <p:spTgt spid="9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14600"/>
                            </p:stCondLst>
                            <p:childTnLst>
                              <p:par>
                                <p:cTn id="106" presetID="23" presetClass="entr" presetSubtype="16" fill="hold" grpId="14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7" fill="hold"/>
                                        <p:tgtEl>
                                          <p:spTgt spid="8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8" dur="200" fill="hold"/>
                                        <p:tgtEl>
                                          <p:spTgt spid="8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200" fill="hold"/>
                                        <p:tgtEl>
                                          <p:spTgt spid="8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14800"/>
                            </p:stCondLst>
                            <p:childTnLst>
                              <p:par>
                                <p:cTn id="111" presetID="23" presetClass="entr" presetSubtype="16" fill="hold" grpId="15" nodeType="afterEffect">
                                  <p:stCondLst>
                                    <p:cond delay="150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2" fill="hold"/>
                                        <p:tgtEl>
                                          <p:spTgt spid="85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3" dur="200" fill="hold"/>
                                        <p:tgtEl>
                                          <p:spTgt spid="859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200" fill="hold"/>
                                        <p:tgtEl>
                                          <p:spTgt spid="859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5" presetID="23" presetClass="entr" presetSubtype="16" fill="hold" grpId="15" nodeType="withEffect">
                                  <p:stCondLst>
                                    <p:cond delay="150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6" fill="hold"/>
                                        <p:tgtEl>
                                          <p:spTgt spid="8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7" dur="200" fill="hold"/>
                                        <p:tgtEl>
                                          <p:spTgt spid="8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200" fill="hold"/>
                                        <p:tgtEl>
                                          <p:spTgt spid="8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>
                            <p:stCondLst>
                              <p:cond delay="16500"/>
                            </p:stCondLst>
                            <p:childTnLst>
                              <p:par>
                                <p:cTn id="120" presetID="23" presetClass="entr" presetSubtype="16" fill="hold" grpId="16" nodeType="afterEffect">
                                  <p:stCondLst>
                                    <p:cond delay="150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1" fill="hold"/>
                                        <p:tgtEl>
                                          <p:spTgt spid="86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2" dur="200" fill="hold"/>
                                        <p:tgtEl>
                                          <p:spTgt spid="860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200" fill="hold"/>
                                        <p:tgtEl>
                                          <p:spTgt spid="860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4" presetID="23" presetClass="entr" presetSubtype="16" fill="hold" grpId="16" nodeType="withEffect">
                                  <p:stCondLst>
                                    <p:cond delay="150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5" fill="hold"/>
                                        <p:tgtEl>
                                          <p:spTgt spid="8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6" dur="200" fill="hold"/>
                                        <p:tgtEl>
                                          <p:spTgt spid="8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200" fill="hold"/>
                                        <p:tgtEl>
                                          <p:spTgt spid="8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>
                            <p:stCondLst>
                              <p:cond delay="18200"/>
                            </p:stCondLst>
                            <p:childTnLst>
                              <p:par>
                                <p:cTn id="129" presetID="23" presetClass="entr" presetSubtype="16" fill="hold" grpId="17" nodeType="afterEffect">
                                  <p:stCondLst>
                                    <p:cond delay="150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30" fill="hold"/>
                                        <p:tgtEl>
                                          <p:spTgt spid="86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1" dur="200" fill="hold"/>
                                        <p:tgtEl>
                                          <p:spTgt spid="861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200" fill="hold"/>
                                        <p:tgtEl>
                                          <p:spTgt spid="861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3" presetID="23" presetClass="entr" presetSubtype="16" fill="hold" grpId="17" nodeType="withEffect">
                                  <p:stCondLst>
                                    <p:cond delay="150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34" fill="hold"/>
                                        <p:tgtEl>
                                          <p:spTgt spid="8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5" dur="200" fill="hold"/>
                                        <p:tgtEl>
                                          <p:spTgt spid="8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200" fill="hold"/>
                                        <p:tgtEl>
                                          <p:spTgt spid="8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7" fill="hold">
                            <p:stCondLst>
                              <p:cond delay="19900"/>
                            </p:stCondLst>
                            <p:childTnLst>
                              <p:par>
                                <p:cTn id="138" presetID="23" presetClass="entr" presetSubtype="16" fill="hold" grpId="18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39" fill="hold"/>
                                        <p:tgtEl>
                                          <p:spTgt spid="8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0" dur="200" fill="hold"/>
                                        <p:tgtEl>
                                          <p:spTgt spid="8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200" fill="hold"/>
                                        <p:tgtEl>
                                          <p:spTgt spid="8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2" fill="hold">
                            <p:stCondLst>
                              <p:cond delay="20100"/>
                            </p:stCondLst>
                            <p:childTnLst>
                              <p:par>
                                <p:cTn id="143" presetID="23" presetClass="entr" presetSubtype="16" fill="hold" grpId="19" nodeType="afterEffect">
                                  <p:stCondLst>
                                    <p:cond delay="150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4" fill="hold"/>
                                        <p:tgtEl>
                                          <p:spTgt spid="86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5" dur="200" fill="hold"/>
                                        <p:tgtEl>
                                          <p:spTgt spid="862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200" fill="hold"/>
                                        <p:tgtEl>
                                          <p:spTgt spid="862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7" presetID="23" presetClass="entr" presetSubtype="16" fill="hold" grpId="19" nodeType="withEffect">
                                  <p:stCondLst>
                                    <p:cond delay="150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8" fill="hold"/>
                                        <p:tgtEl>
                                          <p:spTgt spid="8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9" dur="200" fill="hold"/>
                                        <p:tgtEl>
                                          <p:spTgt spid="8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200" fill="hold"/>
                                        <p:tgtEl>
                                          <p:spTgt spid="8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1" fill="hold">
                            <p:stCondLst>
                              <p:cond delay="21800"/>
                            </p:stCondLst>
                            <p:childTnLst>
                              <p:par>
                                <p:cTn id="152" presetID="23" presetClass="entr" presetSubtype="16" fill="hold" grpId="2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53" fill="hold"/>
                                        <p:tgtEl>
                                          <p:spTgt spid="8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4" dur="200" fill="hold"/>
                                        <p:tgtEl>
                                          <p:spTgt spid="8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" dur="200" fill="hold"/>
                                        <p:tgtEl>
                                          <p:spTgt spid="8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6" fill="hold">
                            <p:stCondLst>
                              <p:cond delay="22000"/>
                            </p:stCondLst>
                            <p:childTnLst>
                              <p:par>
                                <p:cTn id="157" presetID="23" presetClass="entr" presetSubtype="16" fill="hold" grpId="21" nodeType="afterEffect">
                                  <p:stCondLst>
                                    <p:cond delay="150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58" fill="hold"/>
                                        <p:tgtEl>
                                          <p:spTgt spid="86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9" dur="200" fill="hold"/>
                                        <p:tgtEl>
                                          <p:spTgt spid="864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0" dur="200" fill="hold"/>
                                        <p:tgtEl>
                                          <p:spTgt spid="864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1" presetID="23" presetClass="entr" presetSubtype="16" fill="hold" grpId="21" nodeType="withEffect">
                                  <p:stCondLst>
                                    <p:cond delay="150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2" fill="hold"/>
                                        <p:tgtEl>
                                          <p:spTgt spid="8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3" dur="200" fill="hold"/>
                                        <p:tgtEl>
                                          <p:spTgt spid="8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" dur="200" fill="hold"/>
                                        <p:tgtEl>
                                          <p:spTgt spid="8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5" fill="hold">
                            <p:stCondLst>
                              <p:cond delay="23700"/>
                            </p:stCondLst>
                            <p:childTnLst>
                              <p:par>
                                <p:cTn id="166" presetID="23" presetClass="entr" presetSubtype="16" fill="hold" grpId="22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7" fill="hold"/>
                                        <p:tgtEl>
                                          <p:spTgt spid="8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8" dur="200" fill="hold"/>
                                        <p:tgtEl>
                                          <p:spTgt spid="8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200" fill="hold"/>
                                        <p:tgtEl>
                                          <p:spTgt spid="8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0" fill="hold">
                            <p:stCondLst>
                              <p:cond delay="23900"/>
                            </p:stCondLst>
                            <p:childTnLst>
                              <p:par>
                                <p:cTn id="171" presetID="23" presetClass="entr" presetSubtype="16" fill="hold" grpId="23" nodeType="afterEffect">
                                  <p:stCondLst>
                                    <p:cond delay="150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72" fill="hold"/>
                                        <p:tgtEl>
                                          <p:spTgt spid="86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3" dur="200" fill="hold"/>
                                        <p:tgtEl>
                                          <p:spTgt spid="863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4" dur="200" fill="hold"/>
                                        <p:tgtEl>
                                          <p:spTgt spid="863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5" presetID="23" presetClass="entr" presetSubtype="16" fill="hold" grpId="23" nodeType="withEffect">
                                  <p:stCondLst>
                                    <p:cond delay="150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76" fill="hold"/>
                                        <p:tgtEl>
                                          <p:spTgt spid="8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7" dur="200" fill="hold"/>
                                        <p:tgtEl>
                                          <p:spTgt spid="8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8" dur="200" fill="hold"/>
                                        <p:tgtEl>
                                          <p:spTgt spid="8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9" fill="hold">
                            <p:stCondLst>
                              <p:cond delay="25600"/>
                            </p:stCondLst>
                            <p:childTnLst>
                              <p:par>
                                <p:cTn id="180" presetID="23" presetClass="entr" presetSubtype="16" fill="hold" grpId="24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1" fill="hold"/>
                                        <p:tgtEl>
                                          <p:spTgt spid="8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2" dur="200" fill="hold"/>
                                        <p:tgtEl>
                                          <p:spTgt spid="8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3" dur="200" fill="hold"/>
                                        <p:tgtEl>
                                          <p:spTgt spid="8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4" fill="hold">
                            <p:stCondLst>
                              <p:cond delay="25800"/>
                            </p:stCondLst>
                            <p:childTnLst>
                              <p:par>
                                <p:cTn id="185" presetID="23" presetClass="entr" presetSubtype="16" fill="hold" grpId="25" nodeType="afterEffect">
                                  <p:stCondLst>
                                    <p:cond delay="150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6" fill="hold"/>
                                        <p:tgtEl>
                                          <p:spTgt spid="86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7" dur="200" fill="hold"/>
                                        <p:tgtEl>
                                          <p:spTgt spid="865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8" dur="200" fill="hold"/>
                                        <p:tgtEl>
                                          <p:spTgt spid="865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9" presetID="23" presetClass="entr" presetSubtype="16" fill="hold" grpId="25" nodeType="withEffect">
                                  <p:stCondLst>
                                    <p:cond delay="150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90" fill="hold"/>
                                        <p:tgtEl>
                                          <p:spTgt spid="8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1" dur="200" fill="hold"/>
                                        <p:tgtEl>
                                          <p:spTgt spid="8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2" dur="200" fill="hold"/>
                                        <p:tgtEl>
                                          <p:spTgt spid="8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3" fill="hold">
                            <p:stCondLst>
                              <p:cond delay="27500"/>
                            </p:stCondLst>
                            <p:childTnLst>
                              <p:par>
                                <p:cTn id="194" presetID="23" presetClass="entr" presetSubtype="16" fill="hold" grpId="26" nodeType="afterEffect">
                                  <p:stCondLst>
                                    <p:cond delay="150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95" fill="hold"/>
                                        <p:tgtEl>
                                          <p:spTgt spid="86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6" dur="200" fill="hold"/>
                                        <p:tgtEl>
                                          <p:spTgt spid="866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7" dur="200" fill="hold"/>
                                        <p:tgtEl>
                                          <p:spTgt spid="866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8" presetID="23" presetClass="entr" presetSubtype="16" fill="hold" grpId="26" nodeType="withEffect">
                                  <p:stCondLst>
                                    <p:cond delay="150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99" fill="hold"/>
                                        <p:tgtEl>
                                          <p:spTgt spid="8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0" dur="200" fill="hold"/>
                                        <p:tgtEl>
                                          <p:spTgt spid="8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1" dur="200" fill="hold"/>
                                        <p:tgtEl>
                                          <p:spTgt spid="8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2" fill="hold">
                            <p:stCondLst>
                              <p:cond delay="29200"/>
                            </p:stCondLst>
                            <p:childTnLst>
                              <p:par>
                                <p:cTn id="203" presetID="23" presetClass="entr" presetSubtype="16" fill="hold" grpId="27" nodeType="afterEffect">
                                  <p:stCondLst>
                                    <p:cond delay="150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04" fill="hold"/>
                                        <p:tgtEl>
                                          <p:spTgt spid="86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5" dur="200" fill="hold"/>
                                        <p:tgtEl>
                                          <p:spTgt spid="867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6" dur="200" fill="hold"/>
                                        <p:tgtEl>
                                          <p:spTgt spid="867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7" presetID="23" presetClass="entr" presetSubtype="16" fill="hold" grpId="27" nodeType="withEffect">
                                  <p:stCondLst>
                                    <p:cond delay="150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08" fill="hold"/>
                                        <p:tgtEl>
                                          <p:spTgt spid="8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9" dur="200" fill="hold"/>
                                        <p:tgtEl>
                                          <p:spTgt spid="8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0" dur="200" fill="hold"/>
                                        <p:tgtEl>
                                          <p:spTgt spid="8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1" fill="hold">
                            <p:stCondLst>
                              <p:cond delay="30900"/>
                            </p:stCondLst>
                            <p:childTnLst>
                              <p:par>
                                <p:cTn id="212" presetID="23" presetClass="entr" presetSubtype="16" fill="hold" grpId="28" nodeType="afterEffect">
                                  <p:stCondLst>
                                    <p:cond delay="150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13" fill="hold"/>
                                        <p:tgtEl>
                                          <p:spTgt spid="86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4" dur="200" fill="hold"/>
                                        <p:tgtEl>
                                          <p:spTgt spid="868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5" dur="200" fill="hold"/>
                                        <p:tgtEl>
                                          <p:spTgt spid="868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6" presetID="23" presetClass="entr" presetSubtype="16" fill="hold" grpId="28" nodeType="withEffect">
                                  <p:stCondLst>
                                    <p:cond delay="150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17" fill="hold"/>
                                        <p:tgtEl>
                                          <p:spTgt spid="8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8" dur="200" fill="hold"/>
                                        <p:tgtEl>
                                          <p:spTgt spid="8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9" dur="200" fill="hold"/>
                                        <p:tgtEl>
                                          <p:spTgt spid="8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0" fill="hold">
                            <p:stCondLst>
                              <p:cond delay="32600"/>
                            </p:stCondLst>
                            <p:childTnLst>
                              <p:par>
                                <p:cTn id="221" presetID="23" presetClass="entr" presetSubtype="16" fill="hold" grpId="29" nodeType="afterEffect">
                                  <p:stCondLst>
                                    <p:cond delay="150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22" fill="hold"/>
                                        <p:tgtEl>
                                          <p:spTgt spid="86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3" dur="200" fill="hold"/>
                                        <p:tgtEl>
                                          <p:spTgt spid="869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4" dur="200" fill="hold"/>
                                        <p:tgtEl>
                                          <p:spTgt spid="869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5" presetID="23" presetClass="entr" presetSubtype="16" fill="hold" grpId="29" nodeType="withEffect">
                                  <p:stCondLst>
                                    <p:cond delay="150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26" fill="hold"/>
                                        <p:tgtEl>
                                          <p:spTgt spid="8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7" dur="200" fill="hold"/>
                                        <p:tgtEl>
                                          <p:spTgt spid="8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8" dur="200" fill="hold"/>
                                        <p:tgtEl>
                                          <p:spTgt spid="8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9" fill="hold">
                            <p:stCondLst>
                              <p:cond delay="34300"/>
                            </p:stCondLst>
                            <p:childTnLst>
                              <p:par>
                                <p:cTn id="230" presetID="23" presetClass="entr" presetSubtype="16" fill="hold" grpId="30" nodeType="afterEffect">
                                  <p:stCondLst>
                                    <p:cond delay="150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31" fill="hold"/>
                                        <p:tgtEl>
                                          <p:spTgt spid="87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2" dur="200" fill="hold"/>
                                        <p:tgtEl>
                                          <p:spTgt spid="870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3" dur="200" fill="hold"/>
                                        <p:tgtEl>
                                          <p:spTgt spid="870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4" presetID="23" presetClass="entr" presetSubtype="16" fill="hold" grpId="30" nodeType="withEffect">
                                  <p:stCondLst>
                                    <p:cond delay="150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35" fill="hold"/>
                                        <p:tgtEl>
                                          <p:spTgt spid="8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6" dur="200" fill="hold"/>
                                        <p:tgtEl>
                                          <p:spTgt spid="8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7" dur="200" fill="hold"/>
                                        <p:tgtEl>
                                          <p:spTgt spid="8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8" fill="hold">
                            <p:stCondLst>
                              <p:cond delay="36000"/>
                            </p:stCondLst>
                            <p:childTnLst>
                              <p:par>
                                <p:cTn id="239" presetID="23" presetClass="entr" presetSubtype="16" fill="hold" grpId="31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0" fill="hold"/>
                                        <p:tgtEl>
                                          <p:spTgt spid="9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1" dur="200" fill="hold"/>
                                        <p:tgtEl>
                                          <p:spTgt spid="9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2" dur="200" fill="hold"/>
                                        <p:tgtEl>
                                          <p:spTgt spid="9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3" fill="hold">
                            <p:stCondLst>
                              <p:cond delay="36200"/>
                            </p:stCondLst>
                            <p:childTnLst>
                              <p:par>
                                <p:cTn id="244" presetID="23" presetClass="entr" presetSubtype="16" fill="hold" grpId="32" nodeType="afterEffect">
                                  <p:stCondLst>
                                    <p:cond delay="150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5" fill="hold"/>
                                        <p:tgtEl>
                                          <p:spTgt spid="87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6" dur="200" fill="hold"/>
                                        <p:tgtEl>
                                          <p:spTgt spid="871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7" dur="200" fill="hold"/>
                                        <p:tgtEl>
                                          <p:spTgt spid="871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8" presetID="23" presetClass="entr" presetSubtype="16" fill="hold" grpId="32" nodeType="withEffect">
                                  <p:stCondLst>
                                    <p:cond delay="150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9" fill="hold"/>
                                        <p:tgtEl>
                                          <p:spTgt spid="8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0" dur="200" fill="hold"/>
                                        <p:tgtEl>
                                          <p:spTgt spid="8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1" dur="200" fill="hold"/>
                                        <p:tgtEl>
                                          <p:spTgt spid="8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2" fill="hold">
                            <p:stCondLst>
                              <p:cond delay="37900"/>
                            </p:stCondLst>
                            <p:childTnLst>
                              <p:par>
                                <p:cTn id="253" presetID="23" presetClass="entr" presetSubtype="16" fill="hold" grpId="33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54" fill="hold"/>
                                        <p:tgtEl>
                                          <p:spTgt spid="8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5" dur="200" fill="hold"/>
                                        <p:tgtEl>
                                          <p:spTgt spid="8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6" dur="200" fill="hold"/>
                                        <p:tgtEl>
                                          <p:spTgt spid="8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7" fill="hold">
                            <p:stCondLst>
                              <p:cond delay="38100"/>
                            </p:stCondLst>
                            <p:childTnLst>
                              <p:par>
                                <p:cTn id="258" presetID="23" presetClass="entr" presetSubtype="16" fill="hold" grpId="34" nodeType="afterEffect">
                                  <p:stCondLst>
                                    <p:cond delay="150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59" fill="hold"/>
                                        <p:tgtEl>
                                          <p:spTgt spid="87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0" dur="200" fill="hold"/>
                                        <p:tgtEl>
                                          <p:spTgt spid="873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1" dur="200" fill="hold"/>
                                        <p:tgtEl>
                                          <p:spTgt spid="873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2" presetID="23" presetClass="entr" presetSubtype="16" fill="hold" grpId="34" nodeType="withEffect">
                                  <p:stCondLst>
                                    <p:cond delay="150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63" fill="hold"/>
                                        <p:tgtEl>
                                          <p:spTgt spid="8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4" dur="200" fill="hold"/>
                                        <p:tgtEl>
                                          <p:spTgt spid="8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5" dur="200" fill="hold"/>
                                        <p:tgtEl>
                                          <p:spTgt spid="8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6" fill="hold">
                            <p:stCondLst>
                              <p:cond delay="39800"/>
                            </p:stCondLst>
                            <p:childTnLst>
                              <p:par>
                                <p:cTn id="267" presetID="23" presetClass="entr" presetSubtype="16" fill="hold" grpId="35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68" fill="hold"/>
                                        <p:tgtEl>
                                          <p:spTgt spid="9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9" dur="200" fill="hold"/>
                                        <p:tgtEl>
                                          <p:spTgt spid="9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0" dur="200" fill="hold"/>
                                        <p:tgtEl>
                                          <p:spTgt spid="9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1" fill="hold">
                            <p:stCondLst>
                              <p:cond delay="40000"/>
                            </p:stCondLst>
                            <p:childTnLst>
                              <p:par>
                                <p:cTn id="272" presetID="23" presetClass="entr" presetSubtype="16" fill="hold" grpId="36" nodeType="afterEffect">
                                  <p:stCondLst>
                                    <p:cond delay="150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73" fill="hold"/>
                                        <p:tgtEl>
                                          <p:spTgt spid="87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4" dur="200" fill="hold"/>
                                        <p:tgtEl>
                                          <p:spTgt spid="872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5" dur="200" fill="hold"/>
                                        <p:tgtEl>
                                          <p:spTgt spid="872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6" presetID="23" presetClass="entr" presetSubtype="16" fill="hold" grpId="36" nodeType="withEffect">
                                  <p:stCondLst>
                                    <p:cond delay="150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77" fill="hold"/>
                                        <p:tgtEl>
                                          <p:spTgt spid="8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8" dur="200" fill="hold"/>
                                        <p:tgtEl>
                                          <p:spTgt spid="8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9" dur="200" fill="hold"/>
                                        <p:tgtEl>
                                          <p:spTgt spid="8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0" fill="hold">
                            <p:stCondLst>
                              <p:cond delay="41700"/>
                            </p:stCondLst>
                            <p:childTnLst>
                              <p:par>
                                <p:cTn id="281" presetID="23" presetClass="entr" presetSubtype="16" fill="hold" grpId="37" nodeType="afterEffect">
                                  <p:stCondLst>
                                    <p:cond delay="150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82" fill="hold"/>
                                        <p:tgtEl>
                                          <p:spTgt spid="87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3" dur="200" fill="hold"/>
                                        <p:tgtEl>
                                          <p:spTgt spid="875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4" dur="200" fill="hold"/>
                                        <p:tgtEl>
                                          <p:spTgt spid="875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5" presetID="23" presetClass="entr" presetSubtype="16" fill="hold" grpId="37" nodeType="withEffect">
                                  <p:stCondLst>
                                    <p:cond delay="150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86" fill="hold"/>
                                        <p:tgtEl>
                                          <p:spTgt spid="8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7" dur="200" fill="hold"/>
                                        <p:tgtEl>
                                          <p:spTgt spid="8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8" dur="200" fill="hold"/>
                                        <p:tgtEl>
                                          <p:spTgt spid="8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9" fill="hold">
                            <p:stCondLst>
                              <p:cond delay="43400"/>
                            </p:stCondLst>
                            <p:childTnLst>
                              <p:par>
                                <p:cTn id="290" presetID="23" presetClass="entr" presetSubtype="16" fill="hold" grpId="38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91" fill="hold"/>
                                        <p:tgtEl>
                                          <p:spTgt spid="8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2" dur="200" fill="hold"/>
                                        <p:tgtEl>
                                          <p:spTgt spid="8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3" dur="200" fill="hold"/>
                                        <p:tgtEl>
                                          <p:spTgt spid="8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4" fill="hold">
                            <p:stCondLst>
                              <p:cond delay="43600"/>
                            </p:stCondLst>
                            <p:childTnLst>
                              <p:par>
                                <p:cTn id="295" presetID="23" presetClass="entr" presetSubtype="16" fill="hold" grpId="39" nodeType="afterEffect">
                                  <p:stCondLst>
                                    <p:cond delay="150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96" fill="hold"/>
                                        <p:tgtEl>
                                          <p:spTgt spid="87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7" dur="200" fill="hold"/>
                                        <p:tgtEl>
                                          <p:spTgt spid="874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8" dur="200" fill="hold"/>
                                        <p:tgtEl>
                                          <p:spTgt spid="874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9" presetID="23" presetClass="entr" presetSubtype="16" fill="hold" grpId="39" nodeType="withEffect">
                                  <p:stCondLst>
                                    <p:cond delay="150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00" fill="hold"/>
                                        <p:tgtEl>
                                          <p:spTgt spid="8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1" dur="200" fill="hold"/>
                                        <p:tgtEl>
                                          <p:spTgt spid="8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2" dur="200" fill="hold"/>
                                        <p:tgtEl>
                                          <p:spTgt spid="8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3" fill="hold">
                            <p:stCondLst>
                              <p:cond delay="45300"/>
                            </p:stCondLst>
                            <p:childTnLst>
                              <p:par>
                                <p:cTn id="304" presetID="23" presetClass="entr" presetSubtype="16" fill="hold" grpId="4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05" fill="hold"/>
                                        <p:tgtEl>
                                          <p:spTgt spid="9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6" dur="200" fill="hold"/>
                                        <p:tgtEl>
                                          <p:spTgt spid="9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7" dur="200" fill="hold"/>
                                        <p:tgtEl>
                                          <p:spTgt spid="9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8" fill="hold">
                      <p:stCondLst>
                        <p:cond delay="indefinite"/>
                      </p:stCondLst>
                      <p:childTnLst>
                        <p:par>
                          <p:cTn id="309" fill="hold">
                            <p:stCondLst>
                              <p:cond delay="0"/>
                            </p:stCondLst>
                            <p:childTnLst>
                              <p:par>
                                <p:cTn id="310" presetID="10" presetClass="entr" fill="hold" grpId="4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11" fill="hold"/>
                                        <p:tgtEl>
                                          <p:spTgt spid="8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2" dur="1000"/>
                                        <p:tgtEl>
                                          <p:spTgt spid="8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49" grpId="41" animBg="1" advAuto="0"/>
      <p:bldP spid="850" grpId="1" build="p" bldLvl="5" animBg="1" advAuto="0"/>
      <p:bldP spid="851" grpId="2" build="p" bldLvl="5" animBg="1" advAuto="0"/>
      <p:bldP spid="852" grpId="3" build="p" bldLvl="5" animBg="1" advAuto="0"/>
      <p:bldP spid="853" grpId="4" build="p" bldLvl="5" animBg="1" advAuto="0"/>
      <p:bldP spid="854" grpId="6" build="p" bldLvl="5" animBg="1" advAuto="0"/>
      <p:bldP spid="855" grpId="11" build="p" bldLvl="5" animBg="1" advAuto="0"/>
      <p:bldP spid="856" grpId="9" build="p" bldLvl="5" animBg="1" advAuto="0"/>
      <p:bldP spid="857" grpId="7" build="p" bldLvl="5" animBg="1" advAuto="0"/>
      <p:bldP spid="858" grpId="12" build="p" bldLvl="5" animBg="1" advAuto="0"/>
      <p:bldP spid="859" grpId="15" build="p" bldLvl="5" animBg="1" advAuto="0"/>
      <p:bldP spid="860" grpId="16" build="p" bldLvl="5" animBg="1" advAuto="0"/>
      <p:bldP spid="861" grpId="17" build="p" bldLvl="5" animBg="1" advAuto="0"/>
      <p:bldP spid="862" grpId="19" build="p" bldLvl="5" animBg="1" advAuto="0"/>
      <p:bldP spid="863" grpId="23" build="p" bldLvl="5" animBg="1" advAuto="0"/>
      <p:bldP spid="864" grpId="21" build="p" bldLvl="5" animBg="1" advAuto="0"/>
      <p:bldP spid="865" grpId="25" build="p" bldLvl="5" animBg="1" advAuto="0"/>
      <p:bldP spid="866" grpId="26" build="p" bldLvl="5" animBg="1" advAuto="0"/>
      <p:bldP spid="867" grpId="27" build="p" bldLvl="5" animBg="1" advAuto="0"/>
      <p:bldP spid="868" grpId="28" build="p" bldLvl="5" animBg="1" advAuto="0"/>
      <p:bldP spid="869" grpId="29" build="p" bldLvl="5" animBg="1" advAuto="0"/>
      <p:bldP spid="870" grpId="30" build="p" bldLvl="5" animBg="1" advAuto="0"/>
      <p:bldP spid="871" grpId="32" build="p" bldLvl="5" animBg="1" advAuto="0"/>
      <p:bldP spid="872" grpId="36" build="p" bldLvl="5" animBg="1" advAuto="0"/>
      <p:bldP spid="873" grpId="34" build="p" bldLvl="5" animBg="1" advAuto="0"/>
      <p:bldP spid="874" grpId="39" build="p" bldLvl="5" animBg="1" advAuto="0"/>
      <p:bldP spid="875" grpId="37" build="p" bldLvl="5" animBg="1" advAuto="0"/>
      <p:bldP spid="890" grpId="18" animBg="1" advAuto="0"/>
      <p:bldP spid="891" grpId="10" animBg="1" advAuto="0"/>
      <p:bldP spid="892" grpId="24" animBg="1" advAuto="0"/>
      <p:bldP spid="893" grpId="8" animBg="1" advAuto="0"/>
      <p:bldP spid="894" grpId="33" animBg="1" advAuto="0"/>
      <p:bldP spid="895" grpId="20" animBg="1" advAuto="0"/>
      <p:bldP spid="896" grpId="14" animBg="1" advAuto="0"/>
      <p:bldP spid="897" grpId="22" animBg="1" advAuto="0"/>
      <p:bldP spid="898" grpId="5" animBg="1" advAuto="0"/>
      <p:bldP spid="899" grpId="38" animBg="1" advAuto="0"/>
      <p:bldP spid="900" grpId="35" animBg="1" advAuto="0"/>
      <p:bldP spid="901" grpId="31" animBg="1" advAuto="0"/>
      <p:bldP spid="902" grpId="13" animBg="1" advAuto="0"/>
      <p:bldP spid="903" grpId="40" animBg="1" advAuto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5" name="Rectangle"/>
          <p:cNvSpPr/>
          <p:nvPr/>
        </p:nvSpPr>
        <p:spPr>
          <a:xfrm>
            <a:off x="1391099" y="354974"/>
            <a:ext cx="6361802" cy="758101"/>
          </a:xfrm>
          <a:prstGeom prst="rect">
            <a:avLst/>
          </a:prstGeom>
          <a:ln w="28575">
            <a:solidFill>
              <a:srgbClr val="FFE599"/>
            </a:solidFill>
          </a:ln>
          <a:effectLst>
            <a:outerShdw blurRad="406400" dist="19050" dir="5400000" rotWithShape="0">
              <a:srgbClr val="000000">
                <a:alpha val="50000"/>
              </a:srgbClr>
            </a:outerShdw>
          </a:effectLst>
        </p:spPr>
        <p:txBody>
          <a:bodyPr lIns="0" tIns="0" rIns="0" bIns="0" anchor="ctr"/>
          <a:lstStyle/>
          <a:p>
            <a:pPr algn="ctr">
              <a:defRPr sz="2000">
                <a:solidFill>
                  <a:srgbClr val="FFFFFF"/>
                </a:solidFill>
                <a:latin typeface="Nunito Sans Bold"/>
                <a:ea typeface="Nunito Sans Bold"/>
                <a:cs typeface="Nunito Sans Bold"/>
                <a:sym typeface="Nunito Sans Bold"/>
              </a:defRPr>
            </a:pPr>
            <a:endParaRPr/>
          </a:p>
        </p:txBody>
      </p:sp>
      <p:sp>
        <p:nvSpPr>
          <p:cNvPr id="906" name="Google Shape;311;p31"/>
          <p:cNvSpPr txBox="1"/>
          <p:nvPr/>
        </p:nvSpPr>
        <p:spPr>
          <a:xfrm>
            <a:off x="1391099" y="4032425"/>
            <a:ext cx="6361802" cy="589251"/>
          </a:xfrm>
          <a:prstGeom prst="rect">
            <a:avLst/>
          </a:prstGeom>
          <a:ln w="12700">
            <a:miter lim="400000"/>
          </a:ln>
          <a:effectLst>
            <a:outerShdw blurRad="406400" dist="19050" dir="54000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91424" tIns="91424" rIns="91424" bIns="91424" anchor="ctr">
            <a:spAutoFit/>
          </a:bodyPr>
          <a:lstStyle>
            <a:lvl1pPr algn="ctr">
              <a:defRPr sz="2400">
                <a:solidFill>
                  <a:srgbClr val="1FAAAD"/>
                </a:solidFill>
                <a:latin typeface="Nunito Sans Bold"/>
                <a:ea typeface="Nunito Sans Bold"/>
                <a:cs typeface="Nunito Sans Bold"/>
                <a:sym typeface="Nunito Sans Bold"/>
              </a:defRPr>
            </a:lvl1pPr>
          </a:lstStyle>
          <a:p>
            <a:r>
              <a:t>PARTS OF A COMPUTER</a:t>
            </a:r>
          </a:p>
        </p:txBody>
      </p:sp>
      <p:sp>
        <p:nvSpPr>
          <p:cNvPr id="907" name="Z"/>
          <p:cNvSpPr txBox="1"/>
          <p:nvPr/>
        </p:nvSpPr>
        <p:spPr>
          <a:xfrm>
            <a:off x="1479296" y="562574"/>
            <a:ext cx="165609" cy="3429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0" tIns="0" rIns="0" bIns="0">
            <a:spAutoFit/>
          </a:bodyPr>
          <a:lstStyle>
            <a:lvl1pPr algn="ctr">
              <a:defRPr sz="2000">
                <a:solidFill>
                  <a:srgbClr val="FFFFFF"/>
                </a:solidFill>
                <a:latin typeface="Nunito Sans Bold"/>
                <a:ea typeface="Nunito Sans Bold"/>
                <a:cs typeface="Nunito Sans Bold"/>
                <a:sym typeface="Nunito Sans Bold"/>
              </a:defRPr>
            </a:lvl1pPr>
          </a:lstStyle>
          <a:p>
            <a:r>
              <a:t>Z</a:t>
            </a:r>
          </a:p>
        </p:txBody>
      </p:sp>
      <p:sp>
        <p:nvSpPr>
          <p:cNvPr id="908" name="Y"/>
          <p:cNvSpPr txBox="1"/>
          <p:nvPr/>
        </p:nvSpPr>
        <p:spPr>
          <a:xfrm>
            <a:off x="1734517" y="562574"/>
            <a:ext cx="170943" cy="3429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0" tIns="0" rIns="0" bIns="0">
            <a:spAutoFit/>
          </a:bodyPr>
          <a:lstStyle>
            <a:lvl1pPr algn="ctr">
              <a:defRPr sz="2000">
                <a:solidFill>
                  <a:srgbClr val="FFFFFF"/>
                </a:solidFill>
                <a:latin typeface="Nunito Sans Bold"/>
                <a:ea typeface="Nunito Sans Bold"/>
                <a:cs typeface="Nunito Sans Bold"/>
                <a:sym typeface="Nunito Sans Bold"/>
              </a:defRPr>
            </a:lvl1pPr>
          </a:lstStyle>
          <a:p>
            <a:r>
              <a:t>Y</a:t>
            </a:r>
          </a:p>
        </p:txBody>
      </p:sp>
      <p:sp>
        <p:nvSpPr>
          <p:cNvPr id="909" name="X"/>
          <p:cNvSpPr txBox="1"/>
          <p:nvPr/>
        </p:nvSpPr>
        <p:spPr>
          <a:xfrm>
            <a:off x="2009910" y="562574"/>
            <a:ext cx="165609" cy="3429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>
            <a:lvl1pPr algn="ctr">
              <a:defRPr sz="2000">
                <a:solidFill>
                  <a:srgbClr val="FFFFFF"/>
                </a:solidFill>
                <a:latin typeface="Nunito Sans Bold"/>
                <a:ea typeface="Nunito Sans Bold"/>
                <a:cs typeface="Nunito Sans Bold"/>
                <a:sym typeface="Nunito Sans Bold"/>
              </a:defRPr>
            </a:lvl1pPr>
          </a:lstStyle>
          <a:p>
            <a:r>
              <a:t>X</a:t>
            </a:r>
          </a:p>
        </p:txBody>
      </p:sp>
      <p:sp>
        <p:nvSpPr>
          <p:cNvPr id="910" name="W"/>
          <p:cNvSpPr txBox="1"/>
          <p:nvPr/>
        </p:nvSpPr>
        <p:spPr>
          <a:xfrm>
            <a:off x="2254568" y="562574"/>
            <a:ext cx="294641" cy="3429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0" tIns="0" rIns="0" bIns="0">
            <a:spAutoFit/>
          </a:bodyPr>
          <a:lstStyle>
            <a:lvl1pPr algn="ctr">
              <a:defRPr sz="2000">
                <a:solidFill>
                  <a:srgbClr val="FFFFFF"/>
                </a:solidFill>
                <a:latin typeface="Nunito Sans Bold"/>
                <a:ea typeface="Nunito Sans Bold"/>
                <a:cs typeface="Nunito Sans Bold"/>
                <a:sym typeface="Nunito Sans Bold"/>
              </a:defRPr>
            </a:lvl1pPr>
          </a:lstStyle>
          <a:p>
            <a:r>
              <a:t>W</a:t>
            </a:r>
          </a:p>
        </p:txBody>
      </p:sp>
      <p:sp>
        <p:nvSpPr>
          <p:cNvPr id="911" name="V"/>
          <p:cNvSpPr txBox="1"/>
          <p:nvPr/>
        </p:nvSpPr>
        <p:spPr>
          <a:xfrm>
            <a:off x="2615558" y="562574"/>
            <a:ext cx="194057" cy="3429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0" tIns="0" rIns="0" bIns="0">
            <a:spAutoFit/>
          </a:bodyPr>
          <a:lstStyle>
            <a:lvl1pPr algn="ctr">
              <a:defRPr sz="2000">
                <a:solidFill>
                  <a:srgbClr val="FFFFFF"/>
                </a:solidFill>
                <a:latin typeface="Nunito Sans Bold"/>
                <a:ea typeface="Nunito Sans Bold"/>
                <a:cs typeface="Nunito Sans Bold"/>
                <a:sym typeface="Nunito Sans Bold"/>
              </a:defRPr>
            </a:lvl1pPr>
          </a:lstStyle>
          <a:p>
            <a:r>
              <a:t>V</a:t>
            </a:r>
          </a:p>
        </p:txBody>
      </p:sp>
      <p:sp>
        <p:nvSpPr>
          <p:cNvPr id="912" name="S"/>
          <p:cNvSpPr txBox="1"/>
          <p:nvPr/>
        </p:nvSpPr>
        <p:spPr>
          <a:xfrm>
            <a:off x="3383062" y="562574"/>
            <a:ext cx="174753" cy="3429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0" tIns="0" rIns="0" bIns="0">
            <a:spAutoFit/>
          </a:bodyPr>
          <a:lstStyle>
            <a:lvl1pPr algn="ctr">
              <a:defRPr sz="2000">
                <a:solidFill>
                  <a:srgbClr val="FFFFFF"/>
                </a:solidFill>
                <a:latin typeface="Nunito Sans Bold"/>
                <a:ea typeface="Nunito Sans Bold"/>
                <a:cs typeface="Nunito Sans Bold"/>
                <a:sym typeface="Nunito Sans Bold"/>
              </a:defRPr>
            </a:lvl1pPr>
          </a:lstStyle>
          <a:p>
            <a:r>
              <a:t>S</a:t>
            </a:r>
          </a:p>
        </p:txBody>
      </p:sp>
      <p:sp>
        <p:nvSpPr>
          <p:cNvPr id="913" name="T"/>
          <p:cNvSpPr txBox="1"/>
          <p:nvPr/>
        </p:nvSpPr>
        <p:spPr>
          <a:xfrm>
            <a:off x="3148309" y="562574"/>
            <a:ext cx="168403" cy="3429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0" tIns="0" rIns="0" bIns="0">
            <a:spAutoFit/>
          </a:bodyPr>
          <a:lstStyle>
            <a:lvl1pPr algn="ctr">
              <a:defRPr sz="2000">
                <a:solidFill>
                  <a:srgbClr val="FFFFFF"/>
                </a:solidFill>
                <a:latin typeface="Nunito Sans Bold"/>
                <a:ea typeface="Nunito Sans Bold"/>
                <a:cs typeface="Nunito Sans Bold"/>
                <a:sym typeface="Nunito Sans Bold"/>
              </a:defRPr>
            </a:lvl1pPr>
          </a:lstStyle>
          <a:p>
            <a:r>
              <a:t>T</a:t>
            </a:r>
          </a:p>
        </p:txBody>
      </p:sp>
      <p:sp>
        <p:nvSpPr>
          <p:cNvPr id="914" name="U"/>
          <p:cNvSpPr txBox="1"/>
          <p:nvPr/>
        </p:nvSpPr>
        <p:spPr>
          <a:xfrm>
            <a:off x="2888665" y="562574"/>
            <a:ext cx="198883" cy="3429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0" tIns="0" rIns="0" bIns="0">
            <a:spAutoFit/>
          </a:bodyPr>
          <a:lstStyle>
            <a:lvl1pPr algn="ctr">
              <a:defRPr sz="2000">
                <a:solidFill>
                  <a:srgbClr val="FFFFFF"/>
                </a:solidFill>
                <a:latin typeface="Nunito Sans Bold"/>
                <a:ea typeface="Nunito Sans Bold"/>
                <a:cs typeface="Nunito Sans Bold"/>
                <a:sym typeface="Nunito Sans Bold"/>
              </a:defRPr>
            </a:lvl1pPr>
          </a:lstStyle>
          <a:p>
            <a:r>
              <a:t>U</a:t>
            </a:r>
          </a:p>
        </p:txBody>
      </p:sp>
      <p:sp>
        <p:nvSpPr>
          <p:cNvPr id="915" name="R"/>
          <p:cNvSpPr txBox="1"/>
          <p:nvPr/>
        </p:nvSpPr>
        <p:spPr>
          <a:xfrm>
            <a:off x="3618576" y="562574"/>
            <a:ext cx="189231" cy="3429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0" tIns="0" rIns="0" bIns="0">
            <a:spAutoFit/>
          </a:bodyPr>
          <a:lstStyle>
            <a:lvl1pPr algn="ctr">
              <a:defRPr sz="2000">
                <a:solidFill>
                  <a:srgbClr val="FFFFFF"/>
                </a:solidFill>
                <a:latin typeface="Nunito Sans Bold"/>
                <a:ea typeface="Nunito Sans Bold"/>
                <a:cs typeface="Nunito Sans Bold"/>
                <a:sym typeface="Nunito Sans Bold"/>
              </a:defRPr>
            </a:lvl1pPr>
          </a:lstStyle>
          <a:p>
            <a:r>
              <a:t>R</a:t>
            </a:r>
          </a:p>
        </p:txBody>
      </p:sp>
      <p:sp>
        <p:nvSpPr>
          <p:cNvPr id="916" name="Q"/>
          <p:cNvSpPr txBox="1"/>
          <p:nvPr/>
        </p:nvSpPr>
        <p:spPr>
          <a:xfrm>
            <a:off x="3868569" y="562574"/>
            <a:ext cx="210567" cy="3429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0" tIns="0" rIns="0" bIns="0">
            <a:spAutoFit/>
          </a:bodyPr>
          <a:lstStyle>
            <a:lvl1pPr algn="ctr">
              <a:defRPr sz="2000">
                <a:solidFill>
                  <a:srgbClr val="FFFFFF"/>
                </a:solidFill>
                <a:latin typeface="Nunito Sans Bold"/>
                <a:ea typeface="Nunito Sans Bold"/>
                <a:cs typeface="Nunito Sans Bold"/>
                <a:sym typeface="Nunito Sans Bold"/>
              </a:defRPr>
            </a:lvl1pPr>
          </a:lstStyle>
          <a:p>
            <a:r>
              <a:t>Q</a:t>
            </a:r>
          </a:p>
        </p:txBody>
      </p:sp>
      <p:sp>
        <p:nvSpPr>
          <p:cNvPr id="917" name="P"/>
          <p:cNvSpPr txBox="1"/>
          <p:nvPr/>
        </p:nvSpPr>
        <p:spPr>
          <a:xfrm>
            <a:off x="4139897" y="562574"/>
            <a:ext cx="180341" cy="3429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0" tIns="0" rIns="0" bIns="0">
            <a:spAutoFit/>
          </a:bodyPr>
          <a:lstStyle>
            <a:lvl1pPr algn="ctr">
              <a:defRPr sz="2000">
                <a:solidFill>
                  <a:srgbClr val="FFFFFF"/>
                </a:solidFill>
                <a:latin typeface="Nunito Sans Bold"/>
                <a:ea typeface="Nunito Sans Bold"/>
                <a:cs typeface="Nunito Sans Bold"/>
                <a:sym typeface="Nunito Sans Bold"/>
              </a:defRPr>
            </a:lvl1pPr>
          </a:lstStyle>
          <a:p>
            <a:r>
              <a:t>P</a:t>
            </a:r>
          </a:p>
        </p:txBody>
      </p:sp>
      <p:sp>
        <p:nvSpPr>
          <p:cNvPr id="918" name="O"/>
          <p:cNvSpPr txBox="1"/>
          <p:nvPr/>
        </p:nvSpPr>
        <p:spPr>
          <a:xfrm>
            <a:off x="4380999" y="562574"/>
            <a:ext cx="210567" cy="3429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0" tIns="0" rIns="0" bIns="0">
            <a:spAutoFit/>
          </a:bodyPr>
          <a:lstStyle>
            <a:lvl1pPr algn="ctr">
              <a:defRPr sz="2000">
                <a:solidFill>
                  <a:srgbClr val="FFFFFF"/>
                </a:solidFill>
                <a:latin typeface="Nunito Sans Bold"/>
                <a:ea typeface="Nunito Sans Bold"/>
                <a:cs typeface="Nunito Sans Bold"/>
                <a:sym typeface="Nunito Sans Bold"/>
              </a:defRPr>
            </a:lvl1pPr>
          </a:lstStyle>
          <a:p>
            <a:r>
              <a:t>O</a:t>
            </a:r>
          </a:p>
        </p:txBody>
      </p:sp>
      <p:sp>
        <p:nvSpPr>
          <p:cNvPr id="919" name="N"/>
          <p:cNvSpPr txBox="1"/>
          <p:nvPr/>
        </p:nvSpPr>
        <p:spPr>
          <a:xfrm>
            <a:off x="4652328" y="562574"/>
            <a:ext cx="202439" cy="3429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0" tIns="0" rIns="0" bIns="0">
            <a:spAutoFit/>
          </a:bodyPr>
          <a:lstStyle>
            <a:lvl1pPr algn="ctr">
              <a:defRPr sz="2000">
                <a:solidFill>
                  <a:srgbClr val="FFFFFF"/>
                </a:solidFill>
                <a:latin typeface="Nunito Sans Bold"/>
                <a:ea typeface="Nunito Sans Bold"/>
                <a:cs typeface="Nunito Sans Bold"/>
                <a:sym typeface="Nunito Sans Bold"/>
              </a:defRPr>
            </a:lvl1pPr>
          </a:lstStyle>
          <a:p>
            <a:r>
              <a:t>N</a:t>
            </a:r>
          </a:p>
        </p:txBody>
      </p:sp>
      <p:sp>
        <p:nvSpPr>
          <p:cNvPr id="920" name="L"/>
          <p:cNvSpPr txBox="1"/>
          <p:nvPr/>
        </p:nvSpPr>
        <p:spPr>
          <a:xfrm>
            <a:off x="5158673" y="562574"/>
            <a:ext cx="153671" cy="3429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0" tIns="0" rIns="0" bIns="0">
            <a:spAutoFit/>
          </a:bodyPr>
          <a:lstStyle>
            <a:lvl1pPr algn="ctr">
              <a:defRPr sz="2000">
                <a:solidFill>
                  <a:srgbClr val="FFFFFF"/>
                </a:solidFill>
                <a:latin typeface="Nunito Sans Bold"/>
                <a:ea typeface="Nunito Sans Bold"/>
                <a:cs typeface="Nunito Sans Bold"/>
                <a:sym typeface="Nunito Sans Bold"/>
              </a:defRPr>
            </a:lvl1pPr>
          </a:lstStyle>
          <a:p>
            <a:r>
              <a:t>L</a:t>
            </a:r>
          </a:p>
        </p:txBody>
      </p:sp>
      <p:sp>
        <p:nvSpPr>
          <p:cNvPr id="921" name="M"/>
          <p:cNvSpPr txBox="1"/>
          <p:nvPr/>
        </p:nvSpPr>
        <p:spPr>
          <a:xfrm>
            <a:off x="4893430" y="562574"/>
            <a:ext cx="226315" cy="3429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0" tIns="0" rIns="0" bIns="0">
            <a:spAutoFit/>
          </a:bodyPr>
          <a:lstStyle>
            <a:lvl1pPr algn="ctr">
              <a:defRPr sz="2000">
                <a:solidFill>
                  <a:srgbClr val="FFFFFF"/>
                </a:solidFill>
                <a:latin typeface="Nunito Sans Bold"/>
                <a:ea typeface="Nunito Sans Bold"/>
                <a:cs typeface="Nunito Sans Bold"/>
                <a:sym typeface="Nunito Sans Bold"/>
              </a:defRPr>
            </a:lvl1pPr>
          </a:lstStyle>
          <a:p>
            <a:r>
              <a:t>M</a:t>
            </a:r>
          </a:p>
        </p:txBody>
      </p:sp>
      <p:sp>
        <p:nvSpPr>
          <p:cNvPr id="922" name="K"/>
          <p:cNvSpPr txBox="1"/>
          <p:nvPr/>
        </p:nvSpPr>
        <p:spPr>
          <a:xfrm>
            <a:off x="5351007" y="562574"/>
            <a:ext cx="180341" cy="3429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0" tIns="0" rIns="0" bIns="0">
            <a:spAutoFit/>
          </a:bodyPr>
          <a:lstStyle>
            <a:lvl1pPr algn="ctr">
              <a:defRPr sz="2000">
                <a:solidFill>
                  <a:srgbClr val="FFFFFF"/>
                </a:solidFill>
                <a:latin typeface="Nunito Sans Bold"/>
                <a:ea typeface="Nunito Sans Bold"/>
                <a:cs typeface="Nunito Sans Bold"/>
                <a:sym typeface="Nunito Sans Bold"/>
              </a:defRPr>
            </a:lvl1pPr>
          </a:lstStyle>
          <a:p>
            <a:r>
              <a:t>K</a:t>
            </a:r>
          </a:p>
        </p:txBody>
      </p:sp>
      <p:sp>
        <p:nvSpPr>
          <p:cNvPr id="923" name="J"/>
          <p:cNvSpPr txBox="1"/>
          <p:nvPr/>
        </p:nvSpPr>
        <p:spPr>
          <a:xfrm>
            <a:off x="5570012" y="562574"/>
            <a:ext cx="127001" cy="3429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0" tIns="0" rIns="0" bIns="0">
            <a:spAutoFit/>
          </a:bodyPr>
          <a:lstStyle>
            <a:lvl1pPr algn="ctr">
              <a:defRPr sz="2000">
                <a:solidFill>
                  <a:srgbClr val="FFFFFF"/>
                </a:solidFill>
                <a:latin typeface="Nunito Sans Bold"/>
                <a:ea typeface="Nunito Sans Bold"/>
                <a:cs typeface="Nunito Sans Bold"/>
                <a:sym typeface="Nunito Sans Bold"/>
              </a:defRPr>
            </a:lvl1pPr>
          </a:lstStyle>
          <a:p>
            <a:r>
              <a:t>J</a:t>
            </a:r>
          </a:p>
        </p:txBody>
      </p:sp>
      <p:sp>
        <p:nvSpPr>
          <p:cNvPr id="924" name="I"/>
          <p:cNvSpPr txBox="1"/>
          <p:nvPr/>
        </p:nvSpPr>
        <p:spPr>
          <a:xfrm>
            <a:off x="5718602" y="562574"/>
            <a:ext cx="127001" cy="3429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0" tIns="0" rIns="0" bIns="0">
            <a:spAutoFit/>
          </a:bodyPr>
          <a:lstStyle>
            <a:lvl1pPr algn="ctr">
              <a:defRPr sz="2000">
                <a:solidFill>
                  <a:srgbClr val="FFFFFF"/>
                </a:solidFill>
                <a:latin typeface="Nunito Sans Bold"/>
                <a:ea typeface="Nunito Sans Bold"/>
                <a:cs typeface="Nunito Sans Bold"/>
                <a:sym typeface="Nunito Sans Bold"/>
              </a:defRPr>
            </a:lvl1pPr>
          </a:lstStyle>
          <a:p>
            <a:r>
              <a:t>I</a:t>
            </a:r>
          </a:p>
        </p:txBody>
      </p:sp>
      <p:sp>
        <p:nvSpPr>
          <p:cNvPr id="925" name="H"/>
          <p:cNvSpPr txBox="1"/>
          <p:nvPr/>
        </p:nvSpPr>
        <p:spPr>
          <a:xfrm>
            <a:off x="5873852" y="562574"/>
            <a:ext cx="207265" cy="3429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0" tIns="0" rIns="0" bIns="0">
            <a:spAutoFit/>
          </a:bodyPr>
          <a:lstStyle>
            <a:lvl1pPr algn="ctr">
              <a:defRPr sz="2000">
                <a:solidFill>
                  <a:srgbClr val="FFFFFF"/>
                </a:solidFill>
                <a:latin typeface="Nunito Sans Bold"/>
                <a:ea typeface="Nunito Sans Bold"/>
                <a:cs typeface="Nunito Sans Bold"/>
                <a:sym typeface="Nunito Sans Bold"/>
              </a:defRPr>
            </a:lvl1pPr>
          </a:lstStyle>
          <a:p>
            <a:r>
              <a:t>H</a:t>
            </a:r>
          </a:p>
        </p:txBody>
      </p:sp>
      <p:sp>
        <p:nvSpPr>
          <p:cNvPr id="926" name="G"/>
          <p:cNvSpPr txBox="1"/>
          <p:nvPr/>
        </p:nvSpPr>
        <p:spPr>
          <a:xfrm>
            <a:off x="6122067" y="562574"/>
            <a:ext cx="198883" cy="3429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0" tIns="0" rIns="0" bIns="0">
            <a:spAutoFit/>
          </a:bodyPr>
          <a:lstStyle>
            <a:lvl1pPr algn="ctr">
              <a:defRPr sz="2000">
                <a:solidFill>
                  <a:srgbClr val="FFFFFF"/>
                </a:solidFill>
                <a:latin typeface="Nunito Sans Bold"/>
                <a:ea typeface="Nunito Sans Bold"/>
                <a:cs typeface="Nunito Sans Bold"/>
                <a:sym typeface="Nunito Sans Bold"/>
              </a:defRPr>
            </a:lvl1pPr>
          </a:lstStyle>
          <a:p>
            <a:r>
              <a:t>G</a:t>
            </a:r>
          </a:p>
        </p:txBody>
      </p:sp>
      <p:sp>
        <p:nvSpPr>
          <p:cNvPr id="927" name="F"/>
          <p:cNvSpPr txBox="1"/>
          <p:nvPr/>
        </p:nvSpPr>
        <p:spPr>
          <a:xfrm>
            <a:off x="6357205" y="562574"/>
            <a:ext cx="156465" cy="3429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0" tIns="0" rIns="0" bIns="0">
            <a:spAutoFit/>
          </a:bodyPr>
          <a:lstStyle>
            <a:lvl1pPr algn="ctr">
              <a:defRPr sz="2000">
                <a:solidFill>
                  <a:srgbClr val="FFFFFF"/>
                </a:solidFill>
                <a:latin typeface="Nunito Sans Bold"/>
                <a:ea typeface="Nunito Sans Bold"/>
                <a:cs typeface="Nunito Sans Bold"/>
                <a:sym typeface="Nunito Sans Bold"/>
              </a:defRPr>
            </a:lvl1pPr>
          </a:lstStyle>
          <a:p>
            <a:r>
              <a:t>F</a:t>
            </a:r>
          </a:p>
        </p:txBody>
      </p:sp>
      <p:sp>
        <p:nvSpPr>
          <p:cNvPr id="928" name="E"/>
          <p:cNvSpPr txBox="1"/>
          <p:nvPr/>
        </p:nvSpPr>
        <p:spPr>
          <a:xfrm>
            <a:off x="6552334" y="562574"/>
            <a:ext cx="162307" cy="3429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0" tIns="0" rIns="0" bIns="0">
            <a:spAutoFit/>
          </a:bodyPr>
          <a:lstStyle>
            <a:lvl1pPr algn="ctr">
              <a:defRPr sz="2000">
                <a:solidFill>
                  <a:srgbClr val="FFFFFF"/>
                </a:solidFill>
                <a:latin typeface="Nunito Sans Bold"/>
                <a:ea typeface="Nunito Sans Bold"/>
                <a:cs typeface="Nunito Sans Bold"/>
                <a:sym typeface="Nunito Sans Bold"/>
              </a:defRPr>
            </a:lvl1pPr>
          </a:lstStyle>
          <a:p>
            <a:r>
              <a:t>E</a:t>
            </a:r>
          </a:p>
        </p:txBody>
      </p:sp>
      <p:sp>
        <p:nvSpPr>
          <p:cNvPr id="929" name="C"/>
          <p:cNvSpPr txBox="1"/>
          <p:nvPr/>
        </p:nvSpPr>
        <p:spPr>
          <a:xfrm>
            <a:off x="7006030" y="562574"/>
            <a:ext cx="184913" cy="3429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0" tIns="0" rIns="0" bIns="0">
            <a:spAutoFit/>
          </a:bodyPr>
          <a:lstStyle>
            <a:lvl1pPr algn="ctr">
              <a:defRPr sz="2000">
                <a:solidFill>
                  <a:srgbClr val="FFFFFF"/>
                </a:solidFill>
                <a:latin typeface="Nunito Sans Bold"/>
                <a:ea typeface="Nunito Sans Bold"/>
                <a:cs typeface="Nunito Sans Bold"/>
                <a:sym typeface="Nunito Sans Bold"/>
              </a:defRPr>
            </a:lvl1pPr>
          </a:lstStyle>
          <a:p>
            <a:r>
              <a:t>C</a:t>
            </a:r>
          </a:p>
        </p:txBody>
      </p:sp>
      <p:sp>
        <p:nvSpPr>
          <p:cNvPr id="930" name="D"/>
          <p:cNvSpPr txBox="1"/>
          <p:nvPr/>
        </p:nvSpPr>
        <p:spPr>
          <a:xfrm>
            <a:off x="6775501" y="562574"/>
            <a:ext cx="204217" cy="3429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0" tIns="0" rIns="0" bIns="0">
            <a:spAutoFit/>
          </a:bodyPr>
          <a:lstStyle>
            <a:lvl1pPr algn="ctr">
              <a:defRPr sz="2000">
                <a:solidFill>
                  <a:srgbClr val="FFFFFF"/>
                </a:solidFill>
                <a:latin typeface="Nunito Sans Bold"/>
                <a:ea typeface="Nunito Sans Bold"/>
                <a:cs typeface="Nunito Sans Bold"/>
                <a:sym typeface="Nunito Sans Bold"/>
              </a:defRPr>
            </a:lvl1pPr>
          </a:lstStyle>
          <a:p>
            <a:r>
              <a:t>D</a:t>
            </a:r>
          </a:p>
        </p:txBody>
      </p:sp>
      <p:sp>
        <p:nvSpPr>
          <p:cNvPr id="931" name="A"/>
          <p:cNvSpPr txBox="1"/>
          <p:nvPr/>
        </p:nvSpPr>
        <p:spPr>
          <a:xfrm>
            <a:off x="7459670" y="562574"/>
            <a:ext cx="201169" cy="3429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0" tIns="0" rIns="0" bIns="0">
            <a:spAutoFit/>
          </a:bodyPr>
          <a:lstStyle>
            <a:lvl1pPr algn="ctr">
              <a:defRPr sz="2000">
                <a:solidFill>
                  <a:srgbClr val="FFFFFF"/>
                </a:solidFill>
                <a:latin typeface="Nunito Sans Bold"/>
                <a:ea typeface="Nunito Sans Bold"/>
                <a:cs typeface="Nunito Sans Bold"/>
                <a:sym typeface="Nunito Sans Bold"/>
              </a:defRPr>
            </a:lvl1pPr>
          </a:lstStyle>
          <a:p>
            <a:r>
              <a:t>A</a:t>
            </a:r>
          </a:p>
        </p:txBody>
      </p:sp>
      <p:sp>
        <p:nvSpPr>
          <p:cNvPr id="932" name="B"/>
          <p:cNvSpPr txBox="1"/>
          <p:nvPr/>
        </p:nvSpPr>
        <p:spPr>
          <a:xfrm>
            <a:off x="7218567" y="562574"/>
            <a:ext cx="186183" cy="3429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0" tIns="0" rIns="0" bIns="0">
            <a:spAutoFit/>
          </a:bodyPr>
          <a:lstStyle>
            <a:lvl1pPr algn="ctr">
              <a:defRPr sz="2000">
                <a:solidFill>
                  <a:srgbClr val="FFFFFF"/>
                </a:solidFill>
                <a:latin typeface="Nunito Sans Bold"/>
                <a:ea typeface="Nunito Sans Bold"/>
                <a:cs typeface="Nunito Sans Bold"/>
                <a:sym typeface="Nunito Sans Bold"/>
              </a:defRPr>
            </a:lvl1pPr>
          </a:lstStyle>
          <a:p>
            <a:r>
              <a:t>B</a:t>
            </a:r>
          </a:p>
        </p:txBody>
      </p:sp>
      <p:sp>
        <p:nvSpPr>
          <p:cNvPr id="933" name="Square"/>
          <p:cNvSpPr/>
          <p:nvPr/>
        </p:nvSpPr>
        <p:spPr>
          <a:xfrm>
            <a:off x="3938770" y="2427777"/>
            <a:ext cx="508818" cy="508079"/>
          </a:xfrm>
          <a:prstGeom prst="rect">
            <a:avLst/>
          </a:prstGeom>
          <a:ln w="28575">
            <a:solidFill>
              <a:srgbClr val="FFE599"/>
            </a:solidFill>
          </a:ln>
          <a:effectLst>
            <a:outerShdw blurRad="406400" dist="19050" dir="5400000" rotWithShape="0">
              <a:srgbClr val="000000">
                <a:alpha val="50000"/>
              </a:srgbClr>
            </a:outerShdw>
          </a:effectLst>
        </p:spPr>
        <p:txBody>
          <a:bodyPr lIns="0" tIns="0" rIns="0" bIns="0" anchor="ctr"/>
          <a:lstStyle/>
          <a:p>
            <a:pPr algn="ctr">
              <a:defRPr sz="2000">
                <a:solidFill>
                  <a:srgbClr val="FFFFFF"/>
                </a:solidFill>
                <a:latin typeface="Nunito Sans Bold"/>
                <a:ea typeface="Nunito Sans Bold"/>
                <a:cs typeface="Nunito Sans Bold"/>
                <a:sym typeface="Nunito Sans Bold"/>
              </a:defRPr>
            </a:pPr>
            <a:endParaRPr/>
          </a:p>
        </p:txBody>
      </p:sp>
      <p:sp>
        <p:nvSpPr>
          <p:cNvPr id="934" name="Square"/>
          <p:cNvSpPr/>
          <p:nvPr/>
        </p:nvSpPr>
        <p:spPr>
          <a:xfrm>
            <a:off x="4317591" y="3282910"/>
            <a:ext cx="508818" cy="508079"/>
          </a:xfrm>
          <a:prstGeom prst="rect">
            <a:avLst/>
          </a:prstGeom>
          <a:ln w="28575">
            <a:solidFill>
              <a:srgbClr val="FFE599"/>
            </a:solidFill>
          </a:ln>
          <a:effectLst>
            <a:outerShdw blurRad="406400" dist="19050" dir="5400000" rotWithShape="0">
              <a:srgbClr val="000000">
                <a:alpha val="50000"/>
              </a:srgbClr>
            </a:outerShdw>
          </a:effectLst>
        </p:spPr>
        <p:txBody>
          <a:bodyPr lIns="0" tIns="0" rIns="0" bIns="0" anchor="ctr"/>
          <a:lstStyle/>
          <a:p>
            <a:pPr algn="ctr">
              <a:defRPr sz="2000">
                <a:solidFill>
                  <a:srgbClr val="FFFFFF"/>
                </a:solidFill>
                <a:latin typeface="Nunito Sans Bold"/>
                <a:ea typeface="Nunito Sans Bold"/>
                <a:cs typeface="Nunito Sans Bold"/>
                <a:sym typeface="Nunito Sans Bold"/>
              </a:defRPr>
            </a:pPr>
            <a:endParaRPr/>
          </a:p>
        </p:txBody>
      </p:sp>
      <p:sp>
        <p:nvSpPr>
          <p:cNvPr id="935" name="Square"/>
          <p:cNvSpPr/>
          <p:nvPr/>
        </p:nvSpPr>
        <p:spPr>
          <a:xfrm>
            <a:off x="6309836" y="3282910"/>
            <a:ext cx="508819" cy="508079"/>
          </a:xfrm>
          <a:prstGeom prst="rect">
            <a:avLst/>
          </a:prstGeom>
          <a:ln w="28575">
            <a:solidFill>
              <a:srgbClr val="FFE599"/>
            </a:solidFill>
          </a:ln>
          <a:effectLst>
            <a:outerShdw blurRad="406400" dist="19050" dir="5400000" rotWithShape="0">
              <a:srgbClr val="000000">
                <a:alpha val="50000"/>
              </a:srgbClr>
            </a:outerShdw>
          </a:effectLst>
        </p:spPr>
        <p:txBody>
          <a:bodyPr lIns="0" tIns="0" rIns="0" bIns="0" anchor="ctr"/>
          <a:lstStyle/>
          <a:p>
            <a:pPr algn="ctr">
              <a:defRPr sz="2000">
                <a:solidFill>
                  <a:srgbClr val="FFFFFF"/>
                </a:solidFill>
                <a:latin typeface="Nunito Sans Bold"/>
                <a:ea typeface="Nunito Sans Bold"/>
                <a:cs typeface="Nunito Sans Bold"/>
                <a:sym typeface="Nunito Sans Bold"/>
              </a:defRPr>
            </a:pPr>
            <a:endParaRPr/>
          </a:p>
        </p:txBody>
      </p:sp>
      <p:sp>
        <p:nvSpPr>
          <p:cNvPr id="936" name="Square"/>
          <p:cNvSpPr/>
          <p:nvPr/>
        </p:nvSpPr>
        <p:spPr>
          <a:xfrm>
            <a:off x="5647799" y="3282910"/>
            <a:ext cx="508819" cy="508079"/>
          </a:xfrm>
          <a:prstGeom prst="rect">
            <a:avLst/>
          </a:prstGeom>
          <a:ln w="28575">
            <a:solidFill>
              <a:srgbClr val="FFE599"/>
            </a:solidFill>
          </a:ln>
          <a:effectLst>
            <a:outerShdw blurRad="406400" dist="19050" dir="5400000" rotWithShape="0">
              <a:srgbClr val="000000">
                <a:alpha val="50000"/>
              </a:srgbClr>
            </a:outerShdw>
          </a:effectLst>
        </p:spPr>
        <p:txBody>
          <a:bodyPr lIns="0" tIns="0" rIns="0" bIns="0" anchor="ctr"/>
          <a:lstStyle/>
          <a:p>
            <a:pPr algn="ctr">
              <a:defRPr sz="2000">
                <a:solidFill>
                  <a:srgbClr val="FFFFFF"/>
                </a:solidFill>
                <a:latin typeface="Nunito Sans Bold"/>
                <a:ea typeface="Nunito Sans Bold"/>
                <a:cs typeface="Nunito Sans Bold"/>
                <a:sym typeface="Nunito Sans Bold"/>
              </a:defRPr>
            </a:pPr>
            <a:endParaRPr/>
          </a:p>
        </p:txBody>
      </p:sp>
      <p:sp>
        <p:nvSpPr>
          <p:cNvPr id="937" name="Square"/>
          <p:cNvSpPr/>
          <p:nvPr/>
        </p:nvSpPr>
        <p:spPr>
          <a:xfrm>
            <a:off x="4985470" y="3282910"/>
            <a:ext cx="508819" cy="508079"/>
          </a:xfrm>
          <a:prstGeom prst="rect">
            <a:avLst/>
          </a:prstGeom>
          <a:ln w="28575">
            <a:solidFill>
              <a:srgbClr val="FFE599"/>
            </a:solidFill>
          </a:ln>
          <a:effectLst>
            <a:outerShdw blurRad="406400" dist="19050" dir="5400000" rotWithShape="0">
              <a:srgbClr val="000000">
                <a:alpha val="50000"/>
              </a:srgbClr>
            </a:outerShdw>
          </a:effectLst>
        </p:spPr>
        <p:txBody>
          <a:bodyPr lIns="0" tIns="0" rIns="0" bIns="0" anchor="ctr"/>
          <a:lstStyle/>
          <a:p>
            <a:pPr algn="ctr">
              <a:defRPr sz="2000">
                <a:solidFill>
                  <a:srgbClr val="FFFFFF"/>
                </a:solidFill>
                <a:latin typeface="Nunito Sans Bold"/>
                <a:ea typeface="Nunito Sans Bold"/>
                <a:cs typeface="Nunito Sans Bold"/>
                <a:sym typeface="Nunito Sans Bold"/>
              </a:defRPr>
            </a:pPr>
            <a:endParaRPr/>
          </a:p>
        </p:txBody>
      </p:sp>
      <p:sp>
        <p:nvSpPr>
          <p:cNvPr id="938" name="Square"/>
          <p:cNvSpPr/>
          <p:nvPr/>
        </p:nvSpPr>
        <p:spPr>
          <a:xfrm>
            <a:off x="2919096" y="3282910"/>
            <a:ext cx="508819" cy="508079"/>
          </a:xfrm>
          <a:prstGeom prst="rect">
            <a:avLst/>
          </a:prstGeom>
          <a:ln w="28575">
            <a:solidFill>
              <a:srgbClr val="FFE599"/>
            </a:solidFill>
          </a:ln>
          <a:effectLst>
            <a:outerShdw blurRad="406400" dist="19050" dir="5400000" rotWithShape="0">
              <a:srgbClr val="000000">
                <a:alpha val="50000"/>
              </a:srgbClr>
            </a:outerShdw>
          </a:effectLst>
        </p:spPr>
        <p:txBody>
          <a:bodyPr lIns="0" tIns="0" rIns="0" bIns="0" anchor="ctr"/>
          <a:lstStyle/>
          <a:p>
            <a:pPr algn="ctr">
              <a:defRPr sz="2000">
                <a:solidFill>
                  <a:srgbClr val="FFFFFF"/>
                </a:solidFill>
                <a:latin typeface="Nunito Sans Bold"/>
                <a:ea typeface="Nunito Sans Bold"/>
                <a:cs typeface="Nunito Sans Bold"/>
                <a:sym typeface="Nunito Sans Bold"/>
              </a:defRPr>
            </a:pPr>
            <a:endParaRPr/>
          </a:p>
        </p:txBody>
      </p:sp>
      <p:sp>
        <p:nvSpPr>
          <p:cNvPr id="939" name="Square"/>
          <p:cNvSpPr/>
          <p:nvPr/>
        </p:nvSpPr>
        <p:spPr>
          <a:xfrm>
            <a:off x="3618343" y="3282910"/>
            <a:ext cx="508819" cy="508079"/>
          </a:xfrm>
          <a:prstGeom prst="rect">
            <a:avLst/>
          </a:prstGeom>
          <a:ln w="28575">
            <a:solidFill>
              <a:srgbClr val="FFE599"/>
            </a:solidFill>
          </a:ln>
          <a:effectLst>
            <a:outerShdw blurRad="406400" dist="19050" dir="5400000" rotWithShape="0">
              <a:srgbClr val="000000">
                <a:alpha val="50000"/>
              </a:srgbClr>
            </a:outerShdw>
          </a:effectLst>
        </p:spPr>
        <p:txBody>
          <a:bodyPr lIns="0" tIns="0" rIns="0" bIns="0" anchor="ctr"/>
          <a:lstStyle/>
          <a:p>
            <a:pPr algn="ctr">
              <a:defRPr sz="2000">
                <a:solidFill>
                  <a:srgbClr val="FFFFFF"/>
                </a:solidFill>
                <a:latin typeface="Nunito Sans Bold"/>
                <a:ea typeface="Nunito Sans Bold"/>
                <a:cs typeface="Nunito Sans Bold"/>
                <a:sym typeface="Nunito Sans Bold"/>
              </a:defRPr>
            </a:pPr>
            <a:endParaRPr/>
          </a:p>
        </p:txBody>
      </p:sp>
      <p:sp>
        <p:nvSpPr>
          <p:cNvPr id="940" name="Square"/>
          <p:cNvSpPr/>
          <p:nvPr/>
        </p:nvSpPr>
        <p:spPr>
          <a:xfrm>
            <a:off x="2256185" y="3282910"/>
            <a:ext cx="508818" cy="508079"/>
          </a:xfrm>
          <a:prstGeom prst="rect">
            <a:avLst/>
          </a:prstGeom>
          <a:ln w="28575">
            <a:solidFill>
              <a:srgbClr val="FFE599"/>
            </a:solidFill>
          </a:ln>
          <a:effectLst>
            <a:outerShdw blurRad="406400" dist="19050" dir="5400000" rotWithShape="0">
              <a:srgbClr val="000000">
                <a:alpha val="50000"/>
              </a:srgbClr>
            </a:outerShdw>
          </a:effectLst>
        </p:spPr>
        <p:txBody>
          <a:bodyPr lIns="0" tIns="0" rIns="0" bIns="0" anchor="ctr"/>
          <a:lstStyle/>
          <a:p>
            <a:pPr algn="ctr">
              <a:defRPr sz="2000">
                <a:solidFill>
                  <a:srgbClr val="FFFFFF"/>
                </a:solidFill>
                <a:latin typeface="Nunito Sans Bold"/>
                <a:ea typeface="Nunito Sans Bold"/>
                <a:cs typeface="Nunito Sans Bold"/>
                <a:sym typeface="Nunito Sans Bold"/>
              </a:defRPr>
            </a:pPr>
            <a:endParaRPr/>
          </a:p>
        </p:txBody>
      </p:sp>
      <p:sp>
        <p:nvSpPr>
          <p:cNvPr id="941" name="Square"/>
          <p:cNvSpPr/>
          <p:nvPr/>
        </p:nvSpPr>
        <p:spPr>
          <a:xfrm>
            <a:off x="4317021" y="1572644"/>
            <a:ext cx="508819" cy="508079"/>
          </a:xfrm>
          <a:prstGeom prst="rect">
            <a:avLst/>
          </a:prstGeom>
          <a:ln w="28575">
            <a:solidFill>
              <a:srgbClr val="FFE599"/>
            </a:solidFill>
          </a:ln>
          <a:effectLst>
            <a:outerShdw blurRad="406400" dist="19050" dir="5400000" rotWithShape="0">
              <a:srgbClr val="000000">
                <a:alpha val="50000"/>
              </a:srgbClr>
            </a:outerShdw>
          </a:effectLst>
        </p:spPr>
        <p:txBody>
          <a:bodyPr lIns="0" tIns="0" rIns="0" bIns="0" anchor="ctr"/>
          <a:lstStyle/>
          <a:p>
            <a:pPr algn="ctr">
              <a:defRPr sz="2000">
                <a:solidFill>
                  <a:srgbClr val="FFFFFF"/>
                </a:solidFill>
                <a:latin typeface="Nunito Sans Bold"/>
                <a:ea typeface="Nunito Sans Bold"/>
                <a:cs typeface="Nunito Sans Bold"/>
                <a:sym typeface="Nunito Sans Bold"/>
              </a:defRPr>
            </a:pPr>
            <a:endParaRPr/>
          </a:p>
        </p:txBody>
      </p:sp>
      <p:sp>
        <p:nvSpPr>
          <p:cNvPr id="942" name="Square"/>
          <p:cNvSpPr/>
          <p:nvPr/>
        </p:nvSpPr>
        <p:spPr>
          <a:xfrm>
            <a:off x="5061731" y="1572644"/>
            <a:ext cx="508818" cy="508079"/>
          </a:xfrm>
          <a:prstGeom prst="rect">
            <a:avLst/>
          </a:prstGeom>
          <a:ln w="28575">
            <a:solidFill>
              <a:srgbClr val="FFE599"/>
            </a:solidFill>
          </a:ln>
          <a:effectLst>
            <a:outerShdw blurRad="406400" dist="19050" dir="5400000" rotWithShape="0">
              <a:srgbClr val="000000">
                <a:alpha val="50000"/>
              </a:srgbClr>
            </a:outerShdw>
          </a:effectLst>
        </p:spPr>
        <p:txBody>
          <a:bodyPr lIns="0" tIns="0" rIns="0" bIns="0" anchor="ctr"/>
          <a:lstStyle/>
          <a:p>
            <a:pPr algn="ctr">
              <a:defRPr sz="2000">
                <a:solidFill>
                  <a:srgbClr val="FFFFFF"/>
                </a:solidFill>
                <a:latin typeface="Nunito Sans Bold"/>
                <a:ea typeface="Nunito Sans Bold"/>
                <a:cs typeface="Nunito Sans Bold"/>
                <a:sym typeface="Nunito Sans Bold"/>
              </a:defRPr>
            </a:pPr>
            <a:endParaRPr/>
          </a:p>
        </p:txBody>
      </p:sp>
      <p:sp>
        <p:nvSpPr>
          <p:cNvPr id="943" name="Square"/>
          <p:cNvSpPr/>
          <p:nvPr/>
        </p:nvSpPr>
        <p:spPr>
          <a:xfrm>
            <a:off x="3571703" y="1572644"/>
            <a:ext cx="508818" cy="508079"/>
          </a:xfrm>
          <a:prstGeom prst="rect">
            <a:avLst/>
          </a:prstGeom>
          <a:ln w="28575">
            <a:solidFill>
              <a:srgbClr val="FFE599"/>
            </a:solidFill>
          </a:ln>
          <a:effectLst>
            <a:outerShdw blurRad="406400" dist="19050" dir="5400000" rotWithShape="0">
              <a:srgbClr val="000000">
                <a:alpha val="50000"/>
              </a:srgbClr>
            </a:outerShdw>
          </a:effectLst>
        </p:spPr>
        <p:txBody>
          <a:bodyPr lIns="0" tIns="0" rIns="0" bIns="0" anchor="ctr"/>
          <a:lstStyle/>
          <a:p>
            <a:pPr algn="ctr">
              <a:defRPr sz="2000">
                <a:solidFill>
                  <a:srgbClr val="FFFFFF"/>
                </a:solidFill>
                <a:latin typeface="Nunito Sans Bold"/>
                <a:ea typeface="Nunito Sans Bold"/>
                <a:cs typeface="Nunito Sans Bold"/>
                <a:sym typeface="Nunito Sans Bold"/>
              </a:defRPr>
            </a:pPr>
            <a:endParaRPr/>
          </a:p>
        </p:txBody>
      </p:sp>
      <p:sp>
        <p:nvSpPr>
          <p:cNvPr id="944" name="Square"/>
          <p:cNvSpPr/>
          <p:nvPr/>
        </p:nvSpPr>
        <p:spPr>
          <a:xfrm>
            <a:off x="2825197" y="1572644"/>
            <a:ext cx="508818" cy="508079"/>
          </a:xfrm>
          <a:prstGeom prst="rect">
            <a:avLst/>
          </a:prstGeom>
          <a:ln w="28575">
            <a:solidFill>
              <a:srgbClr val="FFE599"/>
            </a:solidFill>
          </a:ln>
          <a:effectLst>
            <a:outerShdw blurRad="406400" dist="19050" dir="5400000" rotWithShape="0">
              <a:srgbClr val="000000">
                <a:alpha val="50000"/>
              </a:srgbClr>
            </a:outerShdw>
          </a:effectLst>
        </p:spPr>
        <p:txBody>
          <a:bodyPr lIns="0" tIns="0" rIns="0" bIns="0" anchor="ctr"/>
          <a:lstStyle/>
          <a:p>
            <a:pPr algn="ctr">
              <a:defRPr sz="2000">
                <a:solidFill>
                  <a:srgbClr val="FFFFFF"/>
                </a:solidFill>
                <a:latin typeface="Nunito Sans Bold"/>
                <a:ea typeface="Nunito Sans Bold"/>
                <a:cs typeface="Nunito Sans Bold"/>
                <a:sym typeface="Nunito Sans Bold"/>
              </a:defRPr>
            </a:pPr>
            <a:endParaRPr/>
          </a:p>
        </p:txBody>
      </p:sp>
      <p:sp>
        <p:nvSpPr>
          <p:cNvPr id="945" name="Square"/>
          <p:cNvSpPr/>
          <p:nvPr/>
        </p:nvSpPr>
        <p:spPr>
          <a:xfrm>
            <a:off x="5808846" y="1572644"/>
            <a:ext cx="508818" cy="508079"/>
          </a:xfrm>
          <a:prstGeom prst="rect">
            <a:avLst/>
          </a:prstGeom>
          <a:ln w="28575">
            <a:solidFill>
              <a:srgbClr val="FFE599"/>
            </a:solidFill>
          </a:ln>
          <a:effectLst>
            <a:outerShdw blurRad="406400" dist="19050" dir="5400000" rotWithShape="0">
              <a:srgbClr val="000000">
                <a:alpha val="50000"/>
              </a:srgbClr>
            </a:outerShdw>
          </a:effectLst>
        </p:spPr>
        <p:txBody>
          <a:bodyPr lIns="0" tIns="0" rIns="0" bIns="0" anchor="ctr"/>
          <a:lstStyle/>
          <a:p>
            <a:pPr algn="ctr">
              <a:defRPr sz="2000">
                <a:solidFill>
                  <a:srgbClr val="FFFFFF"/>
                </a:solidFill>
                <a:latin typeface="Nunito Sans Bold"/>
                <a:ea typeface="Nunito Sans Bold"/>
                <a:cs typeface="Nunito Sans Bold"/>
                <a:sym typeface="Nunito Sans Bold"/>
              </a:defRPr>
            </a:pPr>
            <a:endParaRPr/>
          </a:p>
        </p:txBody>
      </p:sp>
      <p:sp>
        <p:nvSpPr>
          <p:cNvPr id="946" name="Square"/>
          <p:cNvSpPr/>
          <p:nvPr/>
        </p:nvSpPr>
        <p:spPr>
          <a:xfrm>
            <a:off x="6181028" y="2427777"/>
            <a:ext cx="508819" cy="508079"/>
          </a:xfrm>
          <a:prstGeom prst="rect">
            <a:avLst/>
          </a:prstGeom>
          <a:ln w="28575">
            <a:solidFill>
              <a:srgbClr val="FFE599"/>
            </a:solidFill>
          </a:ln>
          <a:effectLst>
            <a:outerShdw blurRad="406400" dist="19050" dir="5400000" rotWithShape="0">
              <a:srgbClr val="000000">
                <a:alpha val="50000"/>
              </a:srgbClr>
            </a:outerShdw>
          </a:effectLst>
        </p:spPr>
        <p:txBody>
          <a:bodyPr lIns="0" tIns="0" rIns="0" bIns="0" anchor="ctr"/>
          <a:lstStyle/>
          <a:p>
            <a:pPr algn="ctr">
              <a:defRPr sz="2000">
                <a:solidFill>
                  <a:srgbClr val="FFFFFF"/>
                </a:solidFill>
                <a:latin typeface="Nunito Sans Bold"/>
                <a:ea typeface="Nunito Sans Bold"/>
                <a:cs typeface="Nunito Sans Bold"/>
                <a:sym typeface="Nunito Sans Bold"/>
              </a:defRPr>
            </a:pPr>
            <a:endParaRPr/>
          </a:p>
        </p:txBody>
      </p:sp>
      <p:sp>
        <p:nvSpPr>
          <p:cNvPr id="947" name="Square"/>
          <p:cNvSpPr/>
          <p:nvPr/>
        </p:nvSpPr>
        <p:spPr>
          <a:xfrm>
            <a:off x="5441605" y="2427777"/>
            <a:ext cx="508819" cy="508079"/>
          </a:xfrm>
          <a:prstGeom prst="rect">
            <a:avLst/>
          </a:prstGeom>
          <a:ln w="28575">
            <a:solidFill>
              <a:srgbClr val="FFE599"/>
            </a:solidFill>
          </a:ln>
          <a:effectLst>
            <a:outerShdw blurRad="406400" dist="19050" dir="5400000" rotWithShape="0">
              <a:srgbClr val="000000">
                <a:alpha val="50000"/>
              </a:srgbClr>
            </a:outerShdw>
          </a:effectLst>
        </p:spPr>
        <p:txBody>
          <a:bodyPr lIns="0" tIns="0" rIns="0" bIns="0" anchor="ctr"/>
          <a:lstStyle/>
          <a:p>
            <a:pPr algn="ctr">
              <a:defRPr sz="2000">
                <a:solidFill>
                  <a:srgbClr val="FFFFFF"/>
                </a:solidFill>
                <a:latin typeface="Nunito Sans Bold"/>
                <a:ea typeface="Nunito Sans Bold"/>
                <a:cs typeface="Nunito Sans Bold"/>
                <a:sym typeface="Nunito Sans Bold"/>
              </a:defRPr>
            </a:pPr>
            <a:endParaRPr/>
          </a:p>
        </p:txBody>
      </p:sp>
      <p:sp>
        <p:nvSpPr>
          <p:cNvPr id="948" name="Square"/>
          <p:cNvSpPr/>
          <p:nvPr/>
        </p:nvSpPr>
        <p:spPr>
          <a:xfrm>
            <a:off x="3198214" y="2427777"/>
            <a:ext cx="508819" cy="508079"/>
          </a:xfrm>
          <a:prstGeom prst="rect">
            <a:avLst/>
          </a:prstGeom>
          <a:ln w="28575">
            <a:solidFill>
              <a:srgbClr val="FFE599"/>
            </a:solidFill>
          </a:ln>
          <a:effectLst>
            <a:outerShdw blurRad="406400" dist="19050" dir="5400000" rotWithShape="0">
              <a:srgbClr val="000000">
                <a:alpha val="50000"/>
              </a:srgbClr>
            </a:outerShdw>
          </a:effectLst>
        </p:spPr>
        <p:txBody>
          <a:bodyPr lIns="0" tIns="0" rIns="0" bIns="0" anchor="ctr"/>
          <a:lstStyle/>
          <a:p>
            <a:pPr algn="ctr">
              <a:defRPr sz="2000">
                <a:solidFill>
                  <a:srgbClr val="FFFFFF"/>
                </a:solidFill>
                <a:latin typeface="Nunito Sans Bold"/>
                <a:ea typeface="Nunito Sans Bold"/>
                <a:cs typeface="Nunito Sans Bold"/>
                <a:sym typeface="Nunito Sans Bold"/>
              </a:defRPr>
            </a:pPr>
            <a:endParaRPr/>
          </a:p>
        </p:txBody>
      </p:sp>
      <p:sp>
        <p:nvSpPr>
          <p:cNvPr id="949" name="Square"/>
          <p:cNvSpPr/>
          <p:nvPr/>
        </p:nvSpPr>
        <p:spPr>
          <a:xfrm>
            <a:off x="2453677" y="2427777"/>
            <a:ext cx="508819" cy="508079"/>
          </a:xfrm>
          <a:prstGeom prst="rect">
            <a:avLst/>
          </a:prstGeom>
          <a:ln w="28575">
            <a:solidFill>
              <a:srgbClr val="FFE599"/>
            </a:solidFill>
          </a:ln>
          <a:effectLst>
            <a:outerShdw blurRad="406400" dist="19050" dir="5400000" rotWithShape="0">
              <a:srgbClr val="000000">
                <a:alpha val="50000"/>
              </a:srgbClr>
            </a:outerShdw>
          </a:effectLst>
        </p:spPr>
        <p:txBody>
          <a:bodyPr lIns="0" tIns="0" rIns="0" bIns="0" anchor="ctr"/>
          <a:lstStyle/>
          <a:p>
            <a:pPr algn="ctr">
              <a:defRPr sz="2000">
                <a:solidFill>
                  <a:srgbClr val="FFFFFF"/>
                </a:solidFill>
                <a:latin typeface="Nunito Sans Bold"/>
                <a:ea typeface="Nunito Sans Bold"/>
                <a:cs typeface="Nunito Sans Bold"/>
                <a:sym typeface="Nunito Sans Bold"/>
              </a:defRPr>
            </a:pPr>
            <a:endParaRPr/>
          </a:p>
        </p:txBody>
      </p:sp>
      <p:sp>
        <p:nvSpPr>
          <p:cNvPr id="950" name="Square"/>
          <p:cNvSpPr/>
          <p:nvPr/>
        </p:nvSpPr>
        <p:spPr>
          <a:xfrm>
            <a:off x="4690211" y="2427777"/>
            <a:ext cx="508819" cy="508079"/>
          </a:xfrm>
          <a:prstGeom prst="rect">
            <a:avLst/>
          </a:prstGeom>
          <a:ln w="28575">
            <a:solidFill>
              <a:srgbClr val="FFE599"/>
            </a:solidFill>
          </a:ln>
          <a:effectLst>
            <a:outerShdw blurRad="406400" dist="19050" dir="5400000" rotWithShape="0">
              <a:srgbClr val="000000">
                <a:alpha val="50000"/>
              </a:srgbClr>
            </a:outerShdw>
          </a:effectLst>
        </p:spPr>
        <p:txBody>
          <a:bodyPr lIns="0" tIns="0" rIns="0" bIns="0" anchor="ctr"/>
          <a:lstStyle/>
          <a:p>
            <a:pPr algn="ctr">
              <a:defRPr sz="2000">
                <a:solidFill>
                  <a:srgbClr val="FFFFFF"/>
                </a:solidFill>
                <a:latin typeface="Nunito Sans Bold"/>
                <a:ea typeface="Nunito Sans Bold"/>
                <a:cs typeface="Nunito Sans Bold"/>
                <a:sym typeface="Nunito Sans Bold"/>
              </a:defRPr>
            </a:pPr>
            <a:endParaRPr/>
          </a:p>
        </p:txBody>
      </p:sp>
      <p:sp>
        <p:nvSpPr>
          <p:cNvPr id="951" name="Square"/>
          <p:cNvSpPr/>
          <p:nvPr/>
        </p:nvSpPr>
        <p:spPr>
          <a:xfrm>
            <a:off x="6928628" y="2427777"/>
            <a:ext cx="508818" cy="508079"/>
          </a:xfrm>
          <a:prstGeom prst="rect">
            <a:avLst/>
          </a:prstGeom>
          <a:ln w="28575">
            <a:solidFill>
              <a:srgbClr val="FFE599"/>
            </a:solidFill>
          </a:ln>
          <a:effectLst>
            <a:outerShdw blurRad="406400" dist="19050" dir="5400000" rotWithShape="0">
              <a:srgbClr val="000000">
                <a:alpha val="50000"/>
              </a:srgbClr>
            </a:outerShdw>
          </a:effectLst>
        </p:spPr>
        <p:txBody>
          <a:bodyPr lIns="0" tIns="0" rIns="0" bIns="0" anchor="ctr"/>
          <a:lstStyle/>
          <a:p>
            <a:pPr algn="ctr">
              <a:defRPr sz="2000">
                <a:solidFill>
                  <a:srgbClr val="FFFFFF"/>
                </a:solidFill>
                <a:latin typeface="Nunito Sans Bold"/>
                <a:ea typeface="Nunito Sans Bold"/>
                <a:cs typeface="Nunito Sans Bold"/>
                <a:sym typeface="Nunito Sans Bold"/>
              </a:defRPr>
            </a:pPr>
            <a:endParaRPr/>
          </a:p>
        </p:txBody>
      </p:sp>
      <p:sp>
        <p:nvSpPr>
          <p:cNvPr id="952" name="Square"/>
          <p:cNvSpPr/>
          <p:nvPr/>
        </p:nvSpPr>
        <p:spPr>
          <a:xfrm>
            <a:off x="1706390" y="2427777"/>
            <a:ext cx="508818" cy="508079"/>
          </a:xfrm>
          <a:prstGeom prst="rect">
            <a:avLst/>
          </a:prstGeom>
          <a:ln w="28575">
            <a:solidFill>
              <a:srgbClr val="FFE599"/>
            </a:solidFill>
          </a:ln>
          <a:effectLst>
            <a:outerShdw blurRad="406400" dist="19050" dir="5400000" rotWithShape="0">
              <a:srgbClr val="000000">
                <a:alpha val="50000"/>
              </a:srgbClr>
            </a:outerShdw>
          </a:effectLst>
        </p:spPr>
        <p:txBody>
          <a:bodyPr lIns="0" tIns="0" rIns="0" bIns="0" anchor="ctr"/>
          <a:lstStyle/>
          <a:p>
            <a:pPr algn="ctr">
              <a:defRPr sz="2000">
                <a:solidFill>
                  <a:srgbClr val="FFFFFF"/>
                </a:solidFill>
                <a:latin typeface="Nunito Sans Bold"/>
                <a:ea typeface="Nunito Sans Bold"/>
                <a:cs typeface="Nunito Sans Bold"/>
                <a:sym typeface="Nunito Sans Bold"/>
              </a:defRPr>
            </a:pPr>
            <a:endParaRPr/>
          </a:p>
        </p:txBody>
      </p:sp>
      <p:sp>
        <p:nvSpPr>
          <p:cNvPr id="953" name="B"/>
          <p:cNvSpPr/>
          <p:nvPr/>
        </p:nvSpPr>
        <p:spPr>
          <a:xfrm>
            <a:off x="3939909" y="2420633"/>
            <a:ext cx="508818" cy="508079"/>
          </a:xfrm>
          <a:prstGeom prst="rect">
            <a:avLst/>
          </a:prstGeom>
          <a:ln w="28575">
            <a:solidFill>
              <a:srgbClr val="FFE599"/>
            </a:solidFill>
          </a:ln>
          <a:effectLst>
            <a:outerShdw blurRad="406400" dist="19050" dir="54000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 algn="ctr">
              <a:defRPr sz="2000">
                <a:solidFill>
                  <a:srgbClr val="FFFFFF"/>
                </a:solidFill>
                <a:latin typeface="Nunito Sans Bold"/>
                <a:ea typeface="Nunito Sans Bold"/>
                <a:cs typeface="Nunito Sans Bold"/>
                <a:sym typeface="Nunito Sans Bold"/>
              </a:defRPr>
            </a:lvl1pPr>
          </a:lstStyle>
          <a:p>
            <a:r>
              <a:t>B</a:t>
            </a:r>
          </a:p>
        </p:txBody>
      </p:sp>
      <p:sp>
        <p:nvSpPr>
          <p:cNvPr id="954" name="R"/>
          <p:cNvSpPr/>
          <p:nvPr/>
        </p:nvSpPr>
        <p:spPr>
          <a:xfrm>
            <a:off x="6310976" y="3275767"/>
            <a:ext cx="508818" cy="508078"/>
          </a:xfrm>
          <a:prstGeom prst="rect">
            <a:avLst/>
          </a:prstGeom>
          <a:ln w="28575">
            <a:solidFill>
              <a:srgbClr val="FFE599"/>
            </a:solidFill>
          </a:ln>
          <a:effectLst>
            <a:outerShdw blurRad="406400" dist="19050" dir="54000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 algn="ctr">
              <a:defRPr sz="2000">
                <a:solidFill>
                  <a:srgbClr val="FFFFFF"/>
                </a:solidFill>
                <a:latin typeface="Nunito Sans Bold"/>
                <a:ea typeface="Nunito Sans Bold"/>
                <a:cs typeface="Nunito Sans Bold"/>
                <a:sym typeface="Nunito Sans Bold"/>
              </a:defRPr>
            </a:lvl1pPr>
          </a:lstStyle>
          <a:p>
            <a:r>
              <a:t>R</a:t>
            </a:r>
          </a:p>
        </p:txBody>
      </p:sp>
      <p:sp>
        <p:nvSpPr>
          <p:cNvPr id="955" name="O"/>
          <p:cNvSpPr/>
          <p:nvPr/>
        </p:nvSpPr>
        <p:spPr>
          <a:xfrm>
            <a:off x="5648938" y="3275767"/>
            <a:ext cx="508819" cy="508078"/>
          </a:xfrm>
          <a:prstGeom prst="rect">
            <a:avLst/>
          </a:prstGeom>
          <a:ln w="28575">
            <a:solidFill>
              <a:srgbClr val="FFE599"/>
            </a:solidFill>
          </a:ln>
          <a:effectLst>
            <a:outerShdw blurRad="406400" dist="19050" dir="54000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 algn="ctr">
              <a:defRPr sz="2000">
                <a:solidFill>
                  <a:srgbClr val="FFFFFF"/>
                </a:solidFill>
                <a:latin typeface="Nunito Sans Bold"/>
                <a:ea typeface="Nunito Sans Bold"/>
                <a:cs typeface="Nunito Sans Bold"/>
                <a:sym typeface="Nunito Sans Bold"/>
              </a:defRPr>
            </a:lvl1pPr>
          </a:lstStyle>
          <a:p>
            <a:r>
              <a:t>O</a:t>
            </a:r>
          </a:p>
        </p:txBody>
      </p:sp>
      <p:sp>
        <p:nvSpPr>
          <p:cNvPr id="956" name="T"/>
          <p:cNvSpPr/>
          <p:nvPr/>
        </p:nvSpPr>
        <p:spPr>
          <a:xfrm>
            <a:off x="4986609" y="3275767"/>
            <a:ext cx="508819" cy="508078"/>
          </a:xfrm>
          <a:prstGeom prst="rect">
            <a:avLst/>
          </a:prstGeom>
          <a:ln w="28575">
            <a:solidFill>
              <a:srgbClr val="FFE599"/>
            </a:solidFill>
          </a:ln>
          <a:effectLst>
            <a:outerShdw blurRad="406400" dist="19050" dir="54000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 algn="ctr">
              <a:defRPr sz="2000">
                <a:solidFill>
                  <a:srgbClr val="FFFFFF"/>
                </a:solidFill>
                <a:latin typeface="Nunito Sans Bold"/>
                <a:ea typeface="Nunito Sans Bold"/>
                <a:cs typeface="Nunito Sans Bold"/>
                <a:sym typeface="Nunito Sans Bold"/>
              </a:defRPr>
            </a:lvl1pPr>
          </a:lstStyle>
          <a:p>
            <a:r>
              <a:t>T</a:t>
            </a:r>
          </a:p>
        </p:txBody>
      </p:sp>
      <p:sp>
        <p:nvSpPr>
          <p:cNvPr id="957" name="O"/>
          <p:cNvSpPr/>
          <p:nvPr/>
        </p:nvSpPr>
        <p:spPr>
          <a:xfrm>
            <a:off x="2920235" y="3275767"/>
            <a:ext cx="508819" cy="508078"/>
          </a:xfrm>
          <a:prstGeom prst="rect">
            <a:avLst/>
          </a:prstGeom>
          <a:ln w="28575">
            <a:solidFill>
              <a:srgbClr val="FFE599"/>
            </a:solidFill>
          </a:ln>
          <a:effectLst>
            <a:outerShdw blurRad="406400" dist="19050" dir="54000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 algn="ctr">
              <a:defRPr sz="2000">
                <a:solidFill>
                  <a:srgbClr val="FFFFFF"/>
                </a:solidFill>
                <a:latin typeface="Nunito Sans Bold"/>
                <a:ea typeface="Nunito Sans Bold"/>
                <a:cs typeface="Nunito Sans Bold"/>
                <a:sym typeface="Nunito Sans Bold"/>
              </a:defRPr>
            </a:lvl1pPr>
          </a:lstStyle>
          <a:p>
            <a:r>
              <a:t>O</a:t>
            </a:r>
          </a:p>
        </p:txBody>
      </p:sp>
      <p:sp>
        <p:nvSpPr>
          <p:cNvPr id="958" name="N"/>
          <p:cNvSpPr/>
          <p:nvPr/>
        </p:nvSpPr>
        <p:spPr>
          <a:xfrm>
            <a:off x="3619482" y="3275767"/>
            <a:ext cx="508819" cy="508078"/>
          </a:xfrm>
          <a:prstGeom prst="rect">
            <a:avLst/>
          </a:prstGeom>
          <a:ln w="28575">
            <a:solidFill>
              <a:srgbClr val="FFE599"/>
            </a:solidFill>
          </a:ln>
          <a:effectLst>
            <a:outerShdw blurRad="406400" dist="19050" dir="54000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 algn="ctr">
              <a:defRPr sz="2000">
                <a:solidFill>
                  <a:srgbClr val="FFFFFF"/>
                </a:solidFill>
                <a:latin typeface="Nunito Sans Bold"/>
                <a:ea typeface="Nunito Sans Bold"/>
                <a:cs typeface="Nunito Sans Bold"/>
                <a:sym typeface="Nunito Sans Bold"/>
              </a:defRPr>
            </a:lvl1pPr>
          </a:lstStyle>
          <a:p>
            <a:r>
              <a:t>N</a:t>
            </a:r>
          </a:p>
        </p:txBody>
      </p:sp>
      <p:sp>
        <p:nvSpPr>
          <p:cNvPr id="959" name="M"/>
          <p:cNvSpPr/>
          <p:nvPr/>
        </p:nvSpPr>
        <p:spPr>
          <a:xfrm>
            <a:off x="2257324" y="3275767"/>
            <a:ext cx="508818" cy="508078"/>
          </a:xfrm>
          <a:prstGeom prst="rect">
            <a:avLst/>
          </a:prstGeom>
          <a:ln w="28575">
            <a:solidFill>
              <a:srgbClr val="FFE599"/>
            </a:solidFill>
          </a:ln>
          <a:effectLst>
            <a:outerShdw blurRad="406400" dist="19050" dir="54000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 algn="ctr">
              <a:defRPr sz="2000">
                <a:solidFill>
                  <a:srgbClr val="FFFFFF"/>
                </a:solidFill>
                <a:latin typeface="Nunito Sans Bold"/>
                <a:ea typeface="Nunito Sans Bold"/>
                <a:cs typeface="Nunito Sans Bold"/>
                <a:sym typeface="Nunito Sans Bold"/>
              </a:defRPr>
            </a:lvl1pPr>
          </a:lstStyle>
          <a:p>
            <a:r>
              <a:t>M</a:t>
            </a:r>
          </a:p>
        </p:txBody>
      </p:sp>
      <p:sp>
        <p:nvSpPr>
          <p:cNvPr id="960" name="U"/>
          <p:cNvSpPr/>
          <p:nvPr/>
        </p:nvSpPr>
        <p:spPr>
          <a:xfrm>
            <a:off x="4318160" y="1565500"/>
            <a:ext cx="508819" cy="508079"/>
          </a:xfrm>
          <a:prstGeom prst="rect">
            <a:avLst/>
          </a:prstGeom>
          <a:ln w="28575">
            <a:solidFill>
              <a:srgbClr val="FFE599"/>
            </a:solidFill>
          </a:ln>
          <a:effectLst>
            <a:outerShdw blurRad="406400" dist="19050" dir="54000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 algn="ctr">
              <a:defRPr sz="2000">
                <a:solidFill>
                  <a:srgbClr val="FFFFFF"/>
                </a:solidFill>
                <a:latin typeface="Nunito Sans Bold"/>
                <a:ea typeface="Nunito Sans Bold"/>
                <a:cs typeface="Nunito Sans Bold"/>
                <a:sym typeface="Nunito Sans Bold"/>
              </a:defRPr>
            </a:lvl1pPr>
          </a:lstStyle>
          <a:p>
            <a:r>
              <a:t>U</a:t>
            </a:r>
          </a:p>
        </p:txBody>
      </p:sp>
      <p:sp>
        <p:nvSpPr>
          <p:cNvPr id="961" name="S"/>
          <p:cNvSpPr/>
          <p:nvPr/>
        </p:nvSpPr>
        <p:spPr>
          <a:xfrm>
            <a:off x="5062870" y="1565500"/>
            <a:ext cx="508819" cy="508079"/>
          </a:xfrm>
          <a:prstGeom prst="rect">
            <a:avLst/>
          </a:prstGeom>
          <a:ln w="28575">
            <a:solidFill>
              <a:srgbClr val="FFE599"/>
            </a:solidFill>
          </a:ln>
          <a:effectLst>
            <a:outerShdw blurRad="406400" dist="19050" dir="54000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 algn="ctr">
              <a:defRPr sz="2000">
                <a:solidFill>
                  <a:srgbClr val="FFFFFF"/>
                </a:solidFill>
                <a:latin typeface="Nunito Sans Bold"/>
                <a:ea typeface="Nunito Sans Bold"/>
                <a:cs typeface="Nunito Sans Bold"/>
                <a:sym typeface="Nunito Sans Bold"/>
              </a:defRPr>
            </a:lvl1pPr>
          </a:lstStyle>
          <a:p>
            <a:r>
              <a:t>S</a:t>
            </a:r>
          </a:p>
        </p:txBody>
      </p:sp>
      <p:sp>
        <p:nvSpPr>
          <p:cNvPr id="962" name="O"/>
          <p:cNvSpPr/>
          <p:nvPr/>
        </p:nvSpPr>
        <p:spPr>
          <a:xfrm>
            <a:off x="3572841" y="1565500"/>
            <a:ext cx="508819" cy="508079"/>
          </a:xfrm>
          <a:prstGeom prst="rect">
            <a:avLst/>
          </a:prstGeom>
          <a:ln w="28575">
            <a:solidFill>
              <a:srgbClr val="FFE599"/>
            </a:solidFill>
          </a:ln>
          <a:effectLst>
            <a:outerShdw blurRad="406400" dist="19050" dir="54000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 algn="ctr">
              <a:defRPr sz="2000">
                <a:solidFill>
                  <a:srgbClr val="FFFFFF"/>
                </a:solidFill>
                <a:latin typeface="Nunito Sans Bold"/>
                <a:ea typeface="Nunito Sans Bold"/>
                <a:cs typeface="Nunito Sans Bold"/>
                <a:sym typeface="Nunito Sans Bold"/>
              </a:defRPr>
            </a:lvl1pPr>
          </a:lstStyle>
          <a:p>
            <a:r>
              <a:t>O</a:t>
            </a:r>
          </a:p>
        </p:txBody>
      </p:sp>
      <p:sp>
        <p:nvSpPr>
          <p:cNvPr id="963" name="M"/>
          <p:cNvSpPr/>
          <p:nvPr/>
        </p:nvSpPr>
        <p:spPr>
          <a:xfrm>
            <a:off x="2826336" y="1565500"/>
            <a:ext cx="508818" cy="508079"/>
          </a:xfrm>
          <a:prstGeom prst="rect">
            <a:avLst/>
          </a:prstGeom>
          <a:ln w="28575">
            <a:solidFill>
              <a:srgbClr val="FFE599"/>
            </a:solidFill>
          </a:ln>
          <a:effectLst>
            <a:outerShdw blurRad="406400" dist="19050" dir="54000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 algn="ctr">
              <a:defRPr sz="2000">
                <a:solidFill>
                  <a:srgbClr val="FFFFFF"/>
                </a:solidFill>
                <a:latin typeface="Nunito Sans Bold"/>
                <a:ea typeface="Nunito Sans Bold"/>
                <a:cs typeface="Nunito Sans Bold"/>
                <a:sym typeface="Nunito Sans Bold"/>
              </a:defRPr>
            </a:lvl1pPr>
          </a:lstStyle>
          <a:p>
            <a:r>
              <a:t>M</a:t>
            </a:r>
          </a:p>
        </p:txBody>
      </p:sp>
      <p:sp>
        <p:nvSpPr>
          <p:cNvPr id="964" name="E"/>
          <p:cNvSpPr/>
          <p:nvPr/>
        </p:nvSpPr>
        <p:spPr>
          <a:xfrm>
            <a:off x="5809985" y="1565500"/>
            <a:ext cx="508818" cy="508079"/>
          </a:xfrm>
          <a:prstGeom prst="rect">
            <a:avLst/>
          </a:prstGeom>
          <a:ln w="28575">
            <a:solidFill>
              <a:srgbClr val="FFE599"/>
            </a:solidFill>
          </a:ln>
          <a:effectLst>
            <a:outerShdw blurRad="406400" dist="19050" dir="54000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 algn="ctr">
              <a:defRPr sz="2000">
                <a:solidFill>
                  <a:srgbClr val="FFFFFF"/>
                </a:solidFill>
                <a:latin typeface="Nunito Sans Bold"/>
                <a:ea typeface="Nunito Sans Bold"/>
                <a:cs typeface="Nunito Sans Bold"/>
                <a:sym typeface="Nunito Sans Bold"/>
              </a:defRPr>
            </a:lvl1pPr>
          </a:lstStyle>
          <a:p>
            <a:r>
              <a:t>E</a:t>
            </a:r>
          </a:p>
        </p:txBody>
      </p:sp>
      <p:sp>
        <p:nvSpPr>
          <p:cNvPr id="965" name="R"/>
          <p:cNvSpPr/>
          <p:nvPr/>
        </p:nvSpPr>
        <p:spPr>
          <a:xfrm>
            <a:off x="6182167" y="2420633"/>
            <a:ext cx="508819" cy="508079"/>
          </a:xfrm>
          <a:prstGeom prst="rect">
            <a:avLst/>
          </a:prstGeom>
          <a:ln w="28575">
            <a:solidFill>
              <a:srgbClr val="FFE599"/>
            </a:solidFill>
          </a:ln>
          <a:effectLst>
            <a:outerShdw blurRad="406400" dist="19050" dir="54000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 algn="ctr">
              <a:defRPr sz="2000">
                <a:solidFill>
                  <a:srgbClr val="FFFFFF"/>
                </a:solidFill>
                <a:latin typeface="Nunito Sans Bold"/>
                <a:ea typeface="Nunito Sans Bold"/>
                <a:cs typeface="Nunito Sans Bold"/>
                <a:sym typeface="Nunito Sans Bold"/>
              </a:defRPr>
            </a:lvl1pPr>
          </a:lstStyle>
          <a:p>
            <a:r>
              <a:t>R</a:t>
            </a:r>
          </a:p>
        </p:txBody>
      </p:sp>
      <p:sp>
        <p:nvSpPr>
          <p:cNvPr id="966" name="A"/>
          <p:cNvSpPr/>
          <p:nvPr/>
        </p:nvSpPr>
        <p:spPr>
          <a:xfrm>
            <a:off x="5442744" y="2420633"/>
            <a:ext cx="508819" cy="508079"/>
          </a:xfrm>
          <a:prstGeom prst="rect">
            <a:avLst/>
          </a:prstGeom>
          <a:ln w="28575">
            <a:solidFill>
              <a:srgbClr val="FFE599"/>
            </a:solidFill>
          </a:ln>
          <a:effectLst>
            <a:outerShdw blurRad="406400" dist="19050" dir="54000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 algn="ctr">
              <a:defRPr sz="2000">
                <a:solidFill>
                  <a:srgbClr val="FFFFFF"/>
                </a:solidFill>
                <a:latin typeface="Nunito Sans Bold"/>
                <a:ea typeface="Nunito Sans Bold"/>
                <a:cs typeface="Nunito Sans Bold"/>
                <a:sym typeface="Nunito Sans Bold"/>
              </a:defRPr>
            </a:lvl1pPr>
          </a:lstStyle>
          <a:p>
            <a:r>
              <a:t>A</a:t>
            </a:r>
          </a:p>
        </p:txBody>
      </p:sp>
      <p:sp>
        <p:nvSpPr>
          <p:cNvPr id="967" name="Y"/>
          <p:cNvSpPr/>
          <p:nvPr/>
        </p:nvSpPr>
        <p:spPr>
          <a:xfrm>
            <a:off x="3199353" y="2420633"/>
            <a:ext cx="508818" cy="508079"/>
          </a:xfrm>
          <a:prstGeom prst="rect">
            <a:avLst/>
          </a:prstGeom>
          <a:ln w="28575">
            <a:solidFill>
              <a:srgbClr val="FFE599"/>
            </a:solidFill>
          </a:ln>
          <a:effectLst>
            <a:outerShdw blurRad="406400" dist="19050" dir="54000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 algn="ctr">
              <a:defRPr sz="2000">
                <a:solidFill>
                  <a:srgbClr val="FFFFFF"/>
                </a:solidFill>
                <a:latin typeface="Nunito Sans Bold"/>
                <a:ea typeface="Nunito Sans Bold"/>
                <a:cs typeface="Nunito Sans Bold"/>
                <a:sym typeface="Nunito Sans Bold"/>
              </a:defRPr>
            </a:lvl1pPr>
          </a:lstStyle>
          <a:p>
            <a:r>
              <a:t>Y</a:t>
            </a:r>
          </a:p>
        </p:txBody>
      </p:sp>
      <p:sp>
        <p:nvSpPr>
          <p:cNvPr id="968" name="E"/>
          <p:cNvSpPr/>
          <p:nvPr/>
        </p:nvSpPr>
        <p:spPr>
          <a:xfrm>
            <a:off x="2454816" y="2420633"/>
            <a:ext cx="508819" cy="508079"/>
          </a:xfrm>
          <a:prstGeom prst="rect">
            <a:avLst/>
          </a:prstGeom>
          <a:ln w="28575">
            <a:solidFill>
              <a:srgbClr val="FFE599"/>
            </a:solidFill>
          </a:ln>
          <a:effectLst>
            <a:outerShdw blurRad="406400" dist="19050" dir="54000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 algn="ctr">
              <a:defRPr sz="2000">
                <a:solidFill>
                  <a:srgbClr val="FFFFFF"/>
                </a:solidFill>
                <a:latin typeface="Nunito Sans Bold"/>
                <a:ea typeface="Nunito Sans Bold"/>
                <a:cs typeface="Nunito Sans Bold"/>
                <a:sym typeface="Nunito Sans Bold"/>
              </a:defRPr>
            </a:lvl1pPr>
          </a:lstStyle>
          <a:p>
            <a:r>
              <a:t>E</a:t>
            </a:r>
          </a:p>
        </p:txBody>
      </p:sp>
      <p:sp>
        <p:nvSpPr>
          <p:cNvPr id="969" name="O"/>
          <p:cNvSpPr/>
          <p:nvPr/>
        </p:nvSpPr>
        <p:spPr>
          <a:xfrm>
            <a:off x="4691350" y="2420633"/>
            <a:ext cx="508819" cy="508079"/>
          </a:xfrm>
          <a:prstGeom prst="rect">
            <a:avLst/>
          </a:prstGeom>
          <a:ln w="28575">
            <a:solidFill>
              <a:srgbClr val="FFE599"/>
            </a:solidFill>
          </a:ln>
          <a:effectLst>
            <a:outerShdw blurRad="406400" dist="19050" dir="54000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 algn="ctr">
              <a:defRPr sz="2000">
                <a:solidFill>
                  <a:srgbClr val="FFFFFF"/>
                </a:solidFill>
                <a:latin typeface="Nunito Sans Bold"/>
                <a:ea typeface="Nunito Sans Bold"/>
                <a:cs typeface="Nunito Sans Bold"/>
                <a:sym typeface="Nunito Sans Bold"/>
              </a:defRPr>
            </a:lvl1pPr>
          </a:lstStyle>
          <a:p>
            <a:r>
              <a:t>O</a:t>
            </a:r>
          </a:p>
        </p:txBody>
      </p:sp>
      <p:sp>
        <p:nvSpPr>
          <p:cNvPr id="970" name="D"/>
          <p:cNvSpPr/>
          <p:nvPr/>
        </p:nvSpPr>
        <p:spPr>
          <a:xfrm>
            <a:off x="6929766" y="2420633"/>
            <a:ext cx="508819" cy="508079"/>
          </a:xfrm>
          <a:prstGeom prst="rect">
            <a:avLst/>
          </a:prstGeom>
          <a:ln w="28575">
            <a:solidFill>
              <a:srgbClr val="FFE599"/>
            </a:solidFill>
          </a:ln>
          <a:effectLst>
            <a:outerShdw blurRad="406400" dist="19050" dir="54000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 algn="ctr">
              <a:defRPr sz="2000">
                <a:solidFill>
                  <a:srgbClr val="FFFFFF"/>
                </a:solidFill>
                <a:latin typeface="Nunito Sans Bold"/>
                <a:ea typeface="Nunito Sans Bold"/>
                <a:cs typeface="Nunito Sans Bold"/>
                <a:sym typeface="Nunito Sans Bold"/>
              </a:defRPr>
            </a:lvl1pPr>
          </a:lstStyle>
          <a:p>
            <a:r>
              <a:t>D</a:t>
            </a:r>
          </a:p>
        </p:txBody>
      </p:sp>
      <p:sp>
        <p:nvSpPr>
          <p:cNvPr id="971" name="K"/>
          <p:cNvSpPr/>
          <p:nvPr/>
        </p:nvSpPr>
        <p:spPr>
          <a:xfrm>
            <a:off x="1707528" y="2420633"/>
            <a:ext cx="508819" cy="508079"/>
          </a:xfrm>
          <a:prstGeom prst="rect">
            <a:avLst/>
          </a:prstGeom>
          <a:ln w="28575">
            <a:solidFill>
              <a:srgbClr val="FFE599"/>
            </a:solidFill>
          </a:ln>
          <a:effectLst>
            <a:outerShdw blurRad="406400" dist="19050" dir="54000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 algn="ctr">
              <a:defRPr sz="2000">
                <a:solidFill>
                  <a:srgbClr val="FFFFFF"/>
                </a:solidFill>
                <a:latin typeface="Nunito Sans Bold"/>
                <a:ea typeface="Nunito Sans Bold"/>
                <a:cs typeface="Nunito Sans Bold"/>
                <a:sym typeface="Nunito Sans Bold"/>
              </a:defRPr>
            </a:lvl1pPr>
          </a:lstStyle>
          <a:p>
            <a:r>
              <a:t>K</a:t>
            </a:r>
          </a:p>
        </p:txBody>
      </p:sp>
      <p:sp>
        <p:nvSpPr>
          <p:cNvPr id="972" name="I"/>
          <p:cNvSpPr/>
          <p:nvPr/>
        </p:nvSpPr>
        <p:spPr>
          <a:xfrm>
            <a:off x="4318520" y="3282910"/>
            <a:ext cx="508818" cy="508079"/>
          </a:xfrm>
          <a:prstGeom prst="rect">
            <a:avLst/>
          </a:prstGeom>
          <a:ln w="28575">
            <a:solidFill>
              <a:srgbClr val="FFE599"/>
            </a:solidFill>
          </a:ln>
          <a:effectLst>
            <a:outerShdw blurRad="406400" dist="19050" dir="54000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 algn="ctr">
              <a:defRPr sz="2000">
                <a:solidFill>
                  <a:srgbClr val="FFFFFF"/>
                </a:solidFill>
                <a:latin typeface="Nunito Sans Bold"/>
                <a:ea typeface="Nunito Sans Bold"/>
                <a:cs typeface="Nunito Sans Bold"/>
                <a:sym typeface="Nunito Sans Bold"/>
              </a:defRPr>
            </a:lvl1pPr>
          </a:lstStyle>
          <a:p>
            <a:r>
              <a:t>I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:a14="http://schemas.microsoft.com/office/drawing/2010/main" xmlns:m="http://schemas.openxmlformats.org/officeDocument/2006/math" xmlns="">
      <p:transition spd="slow">
        <p:fade/>
      </p:transition>
    </mc:Fallback>
  </mc:AlternateContent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1" nodeType="afterEffect">
                                  <p:stCondLst>
                                    <p:cond delay="150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90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" fill="hold"/>
                                        <p:tgtEl>
                                          <p:spTgt spid="907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" fill="hold"/>
                                        <p:tgtEl>
                                          <p:spTgt spid="907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grpId="1" nodeType="withEffect">
                                  <p:stCondLst>
                                    <p:cond delay="150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9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200" fill="hold"/>
                                        <p:tgtEl>
                                          <p:spTgt spid="9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fill="hold"/>
                                        <p:tgtEl>
                                          <p:spTgt spid="9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700"/>
                            </p:stCondLst>
                            <p:childTnLst>
                              <p:par>
                                <p:cTn id="14" presetID="23" presetClass="entr" presetSubtype="16" fill="hold" grpId="2" nodeType="afterEffect">
                                  <p:stCondLst>
                                    <p:cond delay="150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5" fill="hold"/>
                                        <p:tgtEl>
                                          <p:spTgt spid="90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200" fill="hold"/>
                                        <p:tgtEl>
                                          <p:spTgt spid="908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" fill="hold"/>
                                        <p:tgtEl>
                                          <p:spTgt spid="908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3" presetClass="entr" presetSubtype="16" fill="hold" grpId="2" nodeType="withEffect">
                                  <p:stCondLst>
                                    <p:cond delay="150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9" fill="hold"/>
                                        <p:tgtEl>
                                          <p:spTgt spid="9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200" fill="hold"/>
                                        <p:tgtEl>
                                          <p:spTgt spid="9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" fill="hold"/>
                                        <p:tgtEl>
                                          <p:spTgt spid="9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400"/>
                            </p:stCondLst>
                            <p:childTnLst>
                              <p:par>
                                <p:cTn id="23" presetID="23" presetClass="entr" presetSubtype="16" fill="hold" grpId="3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fill="hold"/>
                                        <p:tgtEl>
                                          <p:spTgt spid="9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200" fill="hold"/>
                                        <p:tgtEl>
                                          <p:spTgt spid="9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" fill="hold"/>
                                        <p:tgtEl>
                                          <p:spTgt spid="9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600"/>
                            </p:stCondLst>
                            <p:childTnLst>
                              <p:par>
                                <p:cTn id="28" presetID="23" presetClass="entr" presetSubtype="16" fill="hold" grpId="4" nodeType="afterEffect">
                                  <p:stCondLst>
                                    <p:cond delay="150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9" fill="hold"/>
                                        <p:tgtEl>
                                          <p:spTgt spid="90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200" fill="hold"/>
                                        <p:tgtEl>
                                          <p:spTgt spid="909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" fill="hold"/>
                                        <p:tgtEl>
                                          <p:spTgt spid="909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3" presetClass="entr" presetSubtype="16" fill="hold" grpId="4" nodeType="withEffect">
                                  <p:stCondLst>
                                    <p:cond delay="150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3" fill="hold"/>
                                        <p:tgtEl>
                                          <p:spTgt spid="9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200" fill="hold"/>
                                        <p:tgtEl>
                                          <p:spTgt spid="9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00" fill="hold"/>
                                        <p:tgtEl>
                                          <p:spTgt spid="9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300"/>
                            </p:stCondLst>
                            <p:childTnLst>
                              <p:par>
                                <p:cTn id="37" presetID="23" presetClass="entr" presetSubtype="16" fill="hold" grpId="5" nodeType="afterEffect">
                                  <p:stCondLst>
                                    <p:cond delay="150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8" fill="hold"/>
                                        <p:tgtEl>
                                          <p:spTgt spid="91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200" fill="hold"/>
                                        <p:tgtEl>
                                          <p:spTgt spid="910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00" fill="hold"/>
                                        <p:tgtEl>
                                          <p:spTgt spid="910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3" presetClass="entr" presetSubtype="16" fill="hold" grpId="5" nodeType="withEffect">
                                  <p:stCondLst>
                                    <p:cond delay="150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2" fill="hold"/>
                                        <p:tgtEl>
                                          <p:spTgt spid="9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200" fill="hold"/>
                                        <p:tgtEl>
                                          <p:spTgt spid="9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00" fill="hold"/>
                                        <p:tgtEl>
                                          <p:spTgt spid="9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7000"/>
                            </p:stCondLst>
                            <p:childTnLst>
                              <p:par>
                                <p:cTn id="46" presetID="23" presetClass="entr" presetSubtype="16" fill="hold" grpId="6" nodeType="afterEffect">
                                  <p:stCondLst>
                                    <p:cond delay="150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7" fill="hold"/>
                                        <p:tgtEl>
                                          <p:spTgt spid="91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200" fill="hold"/>
                                        <p:tgtEl>
                                          <p:spTgt spid="911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200" fill="hold"/>
                                        <p:tgtEl>
                                          <p:spTgt spid="911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23" presetClass="entr" presetSubtype="16" fill="hold" grpId="6" nodeType="withEffect">
                                  <p:stCondLst>
                                    <p:cond delay="150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1" fill="hold"/>
                                        <p:tgtEl>
                                          <p:spTgt spid="9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200" fill="hold"/>
                                        <p:tgtEl>
                                          <p:spTgt spid="9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200" fill="hold"/>
                                        <p:tgtEl>
                                          <p:spTgt spid="9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8700"/>
                            </p:stCondLst>
                            <p:childTnLst>
                              <p:par>
                                <p:cTn id="55" presetID="23" presetClass="entr" presetSubtype="16" fill="hold" grpId="7" nodeType="afterEffect">
                                  <p:stCondLst>
                                    <p:cond delay="150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6" fill="hold"/>
                                        <p:tgtEl>
                                          <p:spTgt spid="91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200" fill="hold"/>
                                        <p:tgtEl>
                                          <p:spTgt spid="914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200" fill="hold"/>
                                        <p:tgtEl>
                                          <p:spTgt spid="914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3" presetClass="entr" presetSubtype="16" fill="hold" grpId="7" nodeType="withEffect">
                                  <p:stCondLst>
                                    <p:cond delay="150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0" fill="hold"/>
                                        <p:tgtEl>
                                          <p:spTgt spid="9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200" fill="hold"/>
                                        <p:tgtEl>
                                          <p:spTgt spid="9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200" fill="hold"/>
                                        <p:tgtEl>
                                          <p:spTgt spid="9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10400"/>
                            </p:stCondLst>
                            <p:childTnLst>
                              <p:par>
                                <p:cTn id="64" presetID="23" presetClass="entr" presetSubtype="16" fill="hold" grpId="8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5" fill="hold"/>
                                        <p:tgtEl>
                                          <p:spTgt spid="9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200" fill="hold"/>
                                        <p:tgtEl>
                                          <p:spTgt spid="9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200" fill="hold"/>
                                        <p:tgtEl>
                                          <p:spTgt spid="9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10600"/>
                            </p:stCondLst>
                            <p:childTnLst>
                              <p:par>
                                <p:cTn id="69" presetID="23" presetClass="entr" presetSubtype="16" fill="hold" grpId="9" nodeType="afterEffect">
                                  <p:stCondLst>
                                    <p:cond delay="150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70" fill="hold"/>
                                        <p:tgtEl>
                                          <p:spTgt spid="91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200" fill="hold"/>
                                        <p:tgtEl>
                                          <p:spTgt spid="913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200" fill="hold"/>
                                        <p:tgtEl>
                                          <p:spTgt spid="913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23" presetClass="entr" presetSubtype="16" fill="hold" grpId="9" nodeType="withEffect">
                                  <p:stCondLst>
                                    <p:cond delay="150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74" fill="hold"/>
                                        <p:tgtEl>
                                          <p:spTgt spid="9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200" fill="hold"/>
                                        <p:tgtEl>
                                          <p:spTgt spid="9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200" fill="hold"/>
                                        <p:tgtEl>
                                          <p:spTgt spid="9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12300"/>
                            </p:stCondLst>
                            <p:childTnLst>
                              <p:par>
                                <p:cTn id="78" presetID="23" presetClass="entr" presetSubtype="16" fill="hold" grpId="1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79" fill="hold"/>
                                        <p:tgtEl>
                                          <p:spTgt spid="9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200" fill="hold"/>
                                        <p:tgtEl>
                                          <p:spTgt spid="9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200" fill="hold"/>
                                        <p:tgtEl>
                                          <p:spTgt spid="9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12500"/>
                            </p:stCondLst>
                            <p:childTnLst>
                              <p:par>
                                <p:cTn id="83" presetID="23" presetClass="entr" presetSubtype="16" fill="hold" grpId="11" nodeType="afterEffect">
                                  <p:stCondLst>
                                    <p:cond delay="150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4" fill="hold"/>
                                        <p:tgtEl>
                                          <p:spTgt spid="91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200" fill="hold"/>
                                        <p:tgtEl>
                                          <p:spTgt spid="912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200" fill="hold"/>
                                        <p:tgtEl>
                                          <p:spTgt spid="912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7" presetID="23" presetClass="entr" presetSubtype="16" fill="hold" grpId="11" nodeType="withEffect">
                                  <p:stCondLst>
                                    <p:cond delay="150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8" fill="hold"/>
                                        <p:tgtEl>
                                          <p:spTgt spid="9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200" fill="hold"/>
                                        <p:tgtEl>
                                          <p:spTgt spid="9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200" fill="hold"/>
                                        <p:tgtEl>
                                          <p:spTgt spid="9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14200"/>
                            </p:stCondLst>
                            <p:childTnLst>
                              <p:par>
                                <p:cTn id="92" presetID="23" presetClass="entr" presetSubtype="16" fill="hold" grpId="12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3" fill="hold"/>
                                        <p:tgtEl>
                                          <p:spTgt spid="9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4" dur="200" fill="hold"/>
                                        <p:tgtEl>
                                          <p:spTgt spid="9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200" fill="hold"/>
                                        <p:tgtEl>
                                          <p:spTgt spid="9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14400"/>
                            </p:stCondLst>
                            <p:childTnLst>
                              <p:par>
                                <p:cTn id="97" presetID="23" presetClass="entr" presetSubtype="16" fill="hold" grpId="13" nodeType="afterEffect">
                                  <p:stCondLst>
                                    <p:cond delay="150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8" fill="hold"/>
                                        <p:tgtEl>
                                          <p:spTgt spid="91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9" dur="200" fill="hold"/>
                                        <p:tgtEl>
                                          <p:spTgt spid="915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200" fill="hold"/>
                                        <p:tgtEl>
                                          <p:spTgt spid="915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1" presetID="23" presetClass="entr" presetSubtype="16" fill="hold" grpId="13" nodeType="withEffect">
                                  <p:stCondLst>
                                    <p:cond delay="150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2" fill="hold"/>
                                        <p:tgtEl>
                                          <p:spTgt spid="9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200" fill="hold"/>
                                        <p:tgtEl>
                                          <p:spTgt spid="9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200" fill="hold"/>
                                        <p:tgtEl>
                                          <p:spTgt spid="9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16100"/>
                            </p:stCondLst>
                            <p:childTnLst>
                              <p:par>
                                <p:cTn id="106" presetID="23" presetClass="entr" presetSubtype="16" fill="hold" grpId="14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7" fill="hold"/>
                                        <p:tgtEl>
                                          <p:spTgt spid="9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8" dur="200" fill="hold"/>
                                        <p:tgtEl>
                                          <p:spTgt spid="9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200" fill="hold"/>
                                        <p:tgtEl>
                                          <p:spTgt spid="9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16300"/>
                            </p:stCondLst>
                            <p:childTnLst>
                              <p:par>
                                <p:cTn id="111" presetID="23" presetClass="entr" presetSubtype="16" fill="hold" grpId="15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2" fill="hold"/>
                                        <p:tgtEl>
                                          <p:spTgt spid="9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3" dur="200" fill="hold"/>
                                        <p:tgtEl>
                                          <p:spTgt spid="9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200" fill="hold"/>
                                        <p:tgtEl>
                                          <p:spTgt spid="9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16500"/>
                            </p:stCondLst>
                            <p:childTnLst>
                              <p:par>
                                <p:cTn id="116" presetID="23" presetClass="entr" presetSubtype="16" fill="hold" grpId="16" nodeType="afterEffect">
                                  <p:stCondLst>
                                    <p:cond delay="150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7" fill="hold"/>
                                        <p:tgtEl>
                                          <p:spTgt spid="91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8" dur="200" fill="hold"/>
                                        <p:tgtEl>
                                          <p:spTgt spid="916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200" fill="hold"/>
                                        <p:tgtEl>
                                          <p:spTgt spid="916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0" presetID="23" presetClass="entr" presetSubtype="16" fill="hold" grpId="16" nodeType="withEffect">
                                  <p:stCondLst>
                                    <p:cond delay="150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1" fill="hold"/>
                                        <p:tgtEl>
                                          <p:spTgt spid="9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2" dur="200" fill="hold"/>
                                        <p:tgtEl>
                                          <p:spTgt spid="9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200" fill="hold"/>
                                        <p:tgtEl>
                                          <p:spTgt spid="9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18200"/>
                            </p:stCondLst>
                            <p:childTnLst>
                              <p:par>
                                <p:cTn id="125" presetID="23" presetClass="entr" presetSubtype="16" fill="hold" grpId="17" nodeType="afterEffect">
                                  <p:stCondLst>
                                    <p:cond delay="150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6" fill="hold"/>
                                        <p:tgtEl>
                                          <p:spTgt spid="91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7" dur="200" fill="hold"/>
                                        <p:tgtEl>
                                          <p:spTgt spid="917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200" fill="hold"/>
                                        <p:tgtEl>
                                          <p:spTgt spid="917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9" presetID="23" presetClass="entr" presetSubtype="16" fill="hold" grpId="17" nodeType="withEffect">
                                  <p:stCondLst>
                                    <p:cond delay="150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30" fill="hold"/>
                                        <p:tgtEl>
                                          <p:spTgt spid="9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1" dur="200" fill="hold"/>
                                        <p:tgtEl>
                                          <p:spTgt spid="9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200" fill="hold"/>
                                        <p:tgtEl>
                                          <p:spTgt spid="9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3" fill="hold">
                            <p:stCondLst>
                              <p:cond delay="19900"/>
                            </p:stCondLst>
                            <p:childTnLst>
                              <p:par>
                                <p:cTn id="134" presetID="23" presetClass="entr" presetSubtype="16" fill="hold" grpId="18" nodeType="afterEffect">
                                  <p:stCondLst>
                                    <p:cond delay="150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35" fill="hold"/>
                                        <p:tgtEl>
                                          <p:spTgt spid="91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6" dur="200" fill="hold"/>
                                        <p:tgtEl>
                                          <p:spTgt spid="918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200" fill="hold"/>
                                        <p:tgtEl>
                                          <p:spTgt spid="918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8" presetID="23" presetClass="entr" presetSubtype="16" fill="hold" grpId="18" nodeType="withEffect">
                                  <p:stCondLst>
                                    <p:cond delay="150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39" fill="hold"/>
                                        <p:tgtEl>
                                          <p:spTgt spid="9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0" dur="200" fill="hold"/>
                                        <p:tgtEl>
                                          <p:spTgt spid="9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200" fill="hold"/>
                                        <p:tgtEl>
                                          <p:spTgt spid="9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2" fill="hold">
                            <p:stCondLst>
                              <p:cond delay="21600"/>
                            </p:stCondLst>
                            <p:childTnLst>
                              <p:par>
                                <p:cTn id="143" presetID="23" presetClass="entr" presetSubtype="16" fill="hold" grpId="19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4" fill="hold"/>
                                        <p:tgtEl>
                                          <p:spTgt spid="9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5" dur="200" fill="hold"/>
                                        <p:tgtEl>
                                          <p:spTgt spid="9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200" fill="hold"/>
                                        <p:tgtEl>
                                          <p:spTgt spid="9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7" fill="hold">
                            <p:stCondLst>
                              <p:cond delay="21800"/>
                            </p:stCondLst>
                            <p:childTnLst>
                              <p:par>
                                <p:cTn id="148" presetID="23" presetClass="entr" presetSubtype="16" fill="hold" grpId="2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9" fill="hold"/>
                                        <p:tgtEl>
                                          <p:spTgt spid="9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0" dur="200" fill="hold"/>
                                        <p:tgtEl>
                                          <p:spTgt spid="9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200" fill="hold"/>
                                        <p:tgtEl>
                                          <p:spTgt spid="9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2" fill="hold">
                            <p:stCondLst>
                              <p:cond delay="22000"/>
                            </p:stCondLst>
                            <p:childTnLst>
                              <p:par>
                                <p:cTn id="153" presetID="23" presetClass="entr" presetSubtype="16" fill="hold" grpId="21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54" fill="hold"/>
                                        <p:tgtEl>
                                          <p:spTgt spid="9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5" dur="200" fill="hold"/>
                                        <p:tgtEl>
                                          <p:spTgt spid="9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200" fill="hold"/>
                                        <p:tgtEl>
                                          <p:spTgt spid="9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7" fill="hold">
                            <p:stCondLst>
                              <p:cond delay="22200"/>
                            </p:stCondLst>
                            <p:childTnLst>
                              <p:par>
                                <p:cTn id="158" presetID="23" presetClass="entr" presetSubtype="16" fill="hold" grpId="22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59" fill="hold"/>
                                        <p:tgtEl>
                                          <p:spTgt spid="9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0" dur="200" fill="hold"/>
                                        <p:tgtEl>
                                          <p:spTgt spid="9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1" dur="200" fill="hold"/>
                                        <p:tgtEl>
                                          <p:spTgt spid="9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2" fill="hold">
                            <p:stCondLst>
                              <p:cond delay="22400"/>
                            </p:stCondLst>
                            <p:childTnLst>
                              <p:par>
                                <p:cTn id="163" presetID="23" presetClass="entr" presetSubtype="16" fill="hold" grpId="23" nodeType="afterEffect">
                                  <p:stCondLst>
                                    <p:cond delay="150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4" fill="hold"/>
                                        <p:tgtEl>
                                          <p:spTgt spid="91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5" dur="200" fill="hold"/>
                                        <p:tgtEl>
                                          <p:spTgt spid="919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6" dur="200" fill="hold"/>
                                        <p:tgtEl>
                                          <p:spTgt spid="919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7" presetID="23" presetClass="entr" presetSubtype="16" fill="hold" grpId="23" nodeType="withEffect">
                                  <p:stCondLst>
                                    <p:cond delay="150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8" fill="hold"/>
                                        <p:tgtEl>
                                          <p:spTgt spid="9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9" dur="200" fill="hold"/>
                                        <p:tgtEl>
                                          <p:spTgt spid="9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0" dur="200" fill="hold"/>
                                        <p:tgtEl>
                                          <p:spTgt spid="9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1" fill="hold">
                            <p:stCondLst>
                              <p:cond delay="24100"/>
                            </p:stCondLst>
                            <p:childTnLst>
                              <p:par>
                                <p:cTn id="172" presetID="23" presetClass="entr" presetSubtype="16" fill="hold" grpId="24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73" fill="hold"/>
                                        <p:tgtEl>
                                          <p:spTgt spid="9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4" dur="200" fill="hold"/>
                                        <p:tgtEl>
                                          <p:spTgt spid="9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5" dur="200" fill="hold"/>
                                        <p:tgtEl>
                                          <p:spTgt spid="9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6" fill="hold">
                            <p:stCondLst>
                              <p:cond delay="24300"/>
                            </p:stCondLst>
                            <p:childTnLst>
                              <p:par>
                                <p:cTn id="177" presetID="23" presetClass="entr" presetSubtype="16" fill="hold" grpId="25" nodeType="afterEffect">
                                  <p:stCondLst>
                                    <p:cond delay="150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78" fill="hold"/>
                                        <p:tgtEl>
                                          <p:spTgt spid="92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9" dur="200" fill="hold"/>
                                        <p:tgtEl>
                                          <p:spTgt spid="921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0" dur="200" fill="hold"/>
                                        <p:tgtEl>
                                          <p:spTgt spid="921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1" presetID="23" presetClass="entr" presetSubtype="16" fill="hold" grpId="25" nodeType="withEffect">
                                  <p:stCondLst>
                                    <p:cond delay="150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2" fill="hold"/>
                                        <p:tgtEl>
                                          <p:spTgt spid="9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3" dur="200" fill="hold"/>
                                        <p:tgtEl>
                                          <p:spTgt spid="9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4" dur="200" fill="hold"/>
                                        <p:tgtEl>
                                          <p:spTgt spid="9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5" fill="hold">
                            <p:stCondLst>
                              <p:cond delay="26000"/>
                            </p:stCondLst>
                            <p:childTnLst>
                              <p:par>
                                <p:cTn id="186" presetID="23" presetClass="entr" presetSubtype="16" fill="hold" grpId="26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7" fill="hold"/>
                                        <p:tgtEl>
                                          <p:spTgt spid="9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8" dur="200" fill="hold"/>
                                        <p:tgtEl>
                                          <p:spTgt spid="9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9" dur="200" fill="hold"/>
                                        <p:tgtEl>
                                          <p:spTgt spid="9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0" fill="hold">
                            <p:stCondLst>
                              <p:cond delay="26200"/>
                            </p:stCondLst>
                            <p:childTnLst>
                              <p:par>
                                <p:cTn id="191" presetID="23" presetClass="entr" presetSubtype="16" fill="hold" grpId="27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92" fill="hold"/>
                                        <p:tgtEl>
                                          <p:spTgt spid="9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3" dur="200" fill="hold"/>
                                        <p:tgtEl>
                                          <p:spTgt spid="9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4" dur="200" fill="hold"/>
                                        <p:tgtEl>
                                          <p:spTgt spid="9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5" fill="hold">
                            <p:stCondLst>
                              <p:cond delay="26400"/>
                            </p:stCondLst>
                            <p:childTnLst>
                              <p:par>
                                <p:cTn id="196" presetID="23" presetClass="entr" presetSubtype="16" fill="hold" grpId="28" nodeType="afterEffect">
                                  <p:stCondLst>
                                    <p:cond delay="150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97" fill="hold"/>
                                        <p:tgtEl>
                                          <p:spTgt spid="92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8" dur="200" fill="hold"/>
                                        <p:tgtEl>
                                          <p:spTgt spid="920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9" dur="200" fill="hold"/>
                                        <p:tgtEl>
                                          <p:spTgt spid="920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0" presetID="23" presetClass="entr" presetSubtype="16" fill="hold" grpId="28" nodeType="withEffect">
                                  <p:stCondLst>
                                    <p:cond delay="150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01" fill="hold"/>
                                        <p:tgtEl>
                                          <p:spTgt spid="9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2" dur="200" fill="hold"/>
                                        <p:tgtEl>
                                          <p:spTgt spid="9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3" dur="200" fill="hold"/>
                                        <p:tgtEl>
                                          <p:spTgt spid="9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4" fill="hold">
                            <p:stCondLst>
                              <p:cond delay="28100"/>
                            </p:stCondLst>
                            <p:childTnLst>
                              <p:par>
                                <p:cTn id="205" presetID="23" presetClass="entr" presetSubtype="16" fill="hold" grpId="29" nodeType="afterEffect">
                                  <p:stCondLst>
                                    <p:cond delay="150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06" fill="hold"/>
                                        <p:tgtEl>
                                          <p:spTgt spid="92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7" dur="200" fill="hold"/>
                                        <p:tgtEl>
                                          <p:spTgt spid="922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8" dur="200" fill="hold"/>
                                        <p:tgtEl>
                                          <p:spTgt spid="922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9" presetID="23" presetClass="entr" presetSubtype="16" fill="hold" grpId="29" nodeType="withEffect">
                                  <p:stCondLst>
                                    <p:cond delay="150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10" fill="hold"/>
                                        <p:tgtEl>
                                          <p:spTgt spid="9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1" dur="200" fill="hold"/>
                                        <p:tgtEl>
                                          <p:spTgt spid="9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2" dur="200" fill="hold"/>
                                        <p:tgtEl>
                                          <p:spTgt spid="9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3" fill="hold">
                            <p:stCondLst>
                              <p:cond delay="29800"/>
                            </p:stCondLst>
                            <p:childTnLst>
                              <p:par>
                                <p:cTn id="214" presetID="23" presetClass="entr" presetSubtype="16" fill="hold" grpId="3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15" fill="hold"/>
                                        <p:tgtEl>
                                          <p:spTgt spid="9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6" dur="200" fill="hold"/>
                                        <p:tgtEl>
                                          <p:spTgt spid="9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7" dur="200" fill="hold"/>
                                        <p:tgtEl>
                                          <p:spTgt spid="9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8" fill="hold">
                            <p:stCondLst>
                              <p:cond delay="30000"/>
                            </p:stCondLst>
                            <p:childTnLst>
                              <p:par>
                                <p:cTn id="219" presetID="23" presetClass="entr" presetSubtype="16" fill="hold" grpId="31" nodeType="afterEffect">
                                  <p:stCondLst>
                                    <p:cond delay="150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20" fill="hold"/>
                                        <p:tgtEl>
                                          <p:spTgt spid="92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1" dur="200" fill="hold"/>
                                        <p:tgtEl>
                                          <p:spTgt spid="923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2" dur="200" fill="hold"/>
                                        <p:tgtEl>
                                          <p:spTgt spid="923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3" presetID="23" presetClass="entr" presetSubtype="16" fill="hold" grpId="31" nodeType="withEffect">
                                  <p:stCondLst>
                                    <p:cond delay="150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24" fill="hold"/>
                                        <p:tgtEl>
                                          <p:spTgt spid="9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5" dur="200" fill="hold"/>
                                        <p:tgtEl>
                                          <p:spTgt spid="9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6" dur="200" fill="hold"/>
                                        <p:tgtEl>
                                          <p:spTgt spid="9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7" fill="hold">
                            <p:stCondLst>
                              <p:cond delay="31700"/>
                            </p:stCondLst>
                            <p:childTnLst>
                              <p:par>
                                <p:cTn id="228" presetID="23" presetClass="entr" presetSubtype="16" fill="hold" grpId="32" nodeType="afterEffect">
                                  <p:stCondLst>
                                    <p:cond delay="150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29" fill="hold"/>
                                        <p:tgtEl>
                                          <p:spTgt spid="92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0" dur="200" fill="hold"/>
                                        <p:tgtEl>
                                          <p:spTgt spid="924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1" dur="200" fill="hold"/>
                                        <p:tgtEl>
                                          <p:spTgt spid="924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2" presetID="23" presetClass="entr" presetSubtype="16" fill="hold" grpId="32" nodeType="withEffect">
                                  <p:stCondLst>
                                    <p:cond delay="150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33" fill="hold"/>
                                        <p:tgtEl>
                                          <p:spTgt spid="9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4" dur="200" fill="hold"/>
                                        <p:tgtEl>
                                          <p:spTgt spid="9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5" dur="200" fill="hold"/>
                                        <p:tgtEl>
                                          <p:spTgt spid="9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6" fill="hold">
                            <p:stCondLst>
                              <p:cond delay="33400"/>
                            </p:stCondLst>
                            <p:childTnLst>
                              <p:par>
                                <p:cTn id="237" presetID="23" presetClass="entr" presetSubtype="16" fill="hold" grpId="33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38" fill="hold"/>
                                        <p:tgtEl>
                                          <p:spTgt spid="9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9" dur="200" fill="hold"/>
                                        <p:tgtEl>
                                          <p:spTgt spid="9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0" dur="200" fill="hold"/>
                                        <p:tgtEl>
                                          <p:spTgt spid="9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1" fill="hold">
                            <p:stCondLst>
                              <p:cond delay="33600"/>
                            </p:stCondLst>
                            <p:childTnLst>
                              <p:par>
                                <p:cTn id="242" presetID="23" presetClass="entr" presetSubtype="16" fill="hold" grpId="34" nodeType="afterEffect">
                                  <p:stCondLst>
                                    <p:cond delay="150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3" fill="hold"/>
                                        <p:tgtEl>
                                          <p:spTgt spid="92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4" dur="200" fill="hold"/>
                                        <p:tgtEl>
                                          <p:spTgt spid="925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5" dur="200" fill="hold"/>
                                        <p:tgtEl>
                                          <p:spTgt spid="925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6" presetID="23" presetClass="entr" presetSubtype="16" fill="hold" grpId="34" nodeType="withEffect">
                                  <p:stCondLst>
                                    <p:cond delay="150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7" fill="hold"/>
                                        <p:tgtEl>
                                          <p:spTgt spid="9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8" dur="200" fill="hold"/>
                                        <p:tgtEl>
                                          <p:spTgt spid="9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9" dur="200" fill="hold"/>
                                        <p:tgtEl>
                                          <p:spTgt spid="9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0" fill="hold">
                            <p:stCondLst>
                              <p:cond delay="35300"/>
                            </p:stCondLst>
                            <p:childTnLst>
                              <p:par>
                                <p:cTn id="251" presetID="23" presetClass="entr" presetSubtype="16" fill="hold" grpId="35" nodeType="afterEffect">
                                  <p:stCondLst>
                                    <p:cond delay="150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52" fill="hold"/>
                                        <p:tgtEl>
                                          <p:spTgt spid="92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3" dur="200" fill="hold"/>
                                        <p:tgtEl>
                                          <p:spTgt spid="926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4" dur="200" fill="hold"/>
                                        <p:tgtEl>
                                          <p:spTgt spid="926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5" presetID="23" presetClass="entr" presetSubtype="16" fill="hold" grpId="35" nodeType="withEffect">
                                  <p:stCondLst>
                                    <p:cond delay="150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56" fill="hold"/>
                                        <p:tgtEl>
                                          <p:spTgt spid="9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7" dur="200" fill="hold"/>
                                        <p:tgtEl>
                                          <p:spTgt spid="9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8" dur="200" fill="hold"/>
                                        <p:tgtEl>
                                          <p:spTgt spid="9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9" fill="hold">
                            <p:stCondLst>
                              <p:cond delay="37000"/>
                            </p:stCondLst>
                            <p:childTnLst>
                              <p:par>
                                <p:cTn id="260" presetID="23" presetClass="entr" presetSubtype="16" fill="hold" grpId="36" nodeType="afterEffect">
                                  <p:stCondLst>
                                    <p:cond delay="150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61" fill="hold"/>
                                        <p:tgtEl>
                                          <p:spTgt spid="92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2" dur="200" fill="hold"/>
                                        <p:tgtEl>
                                          <p:spTgt spid="927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3" dur="200" fill="hold"/>
                                        <p:tgtEl>
                                          <p:spTgt spid="927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4" presetID="23" presetClass="entr" presetSubtype="16" fill="hold" grpId="36" nodeType="withEffect">
                                  <p:stCondLst>
                                    <p:cond delay="150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65" fill="hold"/>
                                        <p:tgtEl>
                                          <p:spTgt spid="9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6" dur="200" fill="hold"/>
                                        <p:tgtEl>
                                          <p:spTgt spid="9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7" dur="200" fill="hold"/>
                                        <p:tgtEl>
                                          <p:spTgt spid="9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8" fill="hold">
                            <p:stCondLst>
                              <p:cond delay="38700"/>
                            </p:stCondLst>
                            <p:childTnLst>
                              <p:par>
                                <p:cTn id="269" presetID="23" presetClass="entr" presetSubtype="16" fill="hold" grpId="37" nodeType="afterEffect">
                                  <p:stCondLst>
                                    <p:cond delay="150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70" fill="hold"/>
                                        <p:tgtEl>
                                          <p:spTgt spid="92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1" dur="200" fill="hold"/>
                                        <p:tgtEl>
                                          <p:spTgt spid="928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2" dur="200" fill="hold"/>
                                        <p:tgtEl>
                                          <p:spTgt spid="928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3" presetID="23" presetClass="entr" presetSubtype="16" fill="hold" grpId="37" nodeType="withEffect">
                                  <p:stCondLst>
                                    <p:cond delay="150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74" fill="hold"/>
                                        <p:tgtEl>
                                          <p:spTgt spid="9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5" dur="200" fill="hold"/>
                                        <p:tgtEl>
                                          <p:spTgt spid="9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6" dur="200" fill="hold"/>
                                        <p:tgtEl>
                                          <p:spTgt spid="9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7" fill="hold">
                            <p:stCondLst>
                              <p:cond delay="40400"/>
                            </p:stCondLst>
                            <p:childTnLst>
                              <p:par>
                                <p:cTn id="278" presetID="23" presetClass="entr" presetSubtype="16" fill="hold" grpId="38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79" fill="hold"/>
                                        <p:tgtEl>
                                          <p:spTgt spid="9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0" dur="200" fill="hold"/>
                                        <p:tgtEl>
                                          <p:spTgt spid="9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1" dur="200" fill="hold"/>
                                        <p:tgtEl>
                                          <p:spTgt spid="9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2" fill="hold">
                            <p:stCondLst>
                              <p:cond delay="40600"/>
                            </p:stCondLst>
                            <p:childTnLst>
                              <p:par>
                                <p:cTn id="283" presetID="23" presetClass="entr" presetSubtype="16" fill="hold" grpId="39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84" fill="hold"/>
                                        <p:tgtEl>
                                          <p:spTgt spid="9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5" dur="200" fill="hold"/>
                                        <p:tgtEl>
                                          <p:spTgt spid="9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6" dur="200" fill="hold"/>
                                        <p:tgtEl>
                                          <p:spTgt spid="9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7" fill="hold">
                            <p:stCondLst>
                              <p:cond delay="40800"/>
                            </p:stCondLst>
                            <p:childTnLst>
                              <p:par>
                                <p:cTn id="288" presetID="23" presetClass="entr" presetSubtype="16" fill="hold" grpId="40" nodeType="afterEffect">
                                  <p:stCondLst>
                                    <p:cond delay="150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89" fill="hold"/>
                                        <p:tgtEl>
                                          <p:spTgt spid="93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0" dur="200" fill="hold"/>
                                        <p:tgtEl>
                                          <p:spTgt spid="930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1" dur="200" fill="hold"/>
                                        <p:tgtEl>
                                          <p:spTgt spid="930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2" presetID="23" presetClass="entr" presetSubtype="16" fill="hold" grpId="40" nodeType="withEffect">
                                  <p:stCondLst>
                                    <p:cond delay="150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93" fill="hold"/>
                                        <p:tgtEl>
                                          <p:spTgt spid="9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4" dur="200" fill="hold"/>
                                        <p:tgtEl>
                                          <p:spTgt spid="9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5" dur="200" fill="hold"/>
                                        <p:tgtEl>
                                          <p:spTgt spid="9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6" fill="hold">
                            <p:stCondLst>
                              <p:cond delay="42500"/>
                            </p:stCondLst>
                            <p:childTnLst>
                              <p:par>
                                <p:cTn id="297" presetID="23" presetClass="entr" presetSubtype="16" fill="hold" grpId="41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98" fill="hold"/>
                                        <p:tgtEl>
                                          <p:spTgt spid="9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9" dur="200" fill="hold"/>
                                        <p:tgtEl>
                                          <p:spTgt spid="9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0" dur="200" fill="hold"/>
                                        <p:tgtEl>
                                          <p:spTgt spid="9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1" fill="hold">
                            <p:stCondLst>
                              <p:cond delay="42700"/>
                            </p:stCondLst>
                            <p:childTnLst>
                              <p:par>
                                <p:cTn id="302" presetID="23" presetClass="entr" presetSubtype="16" fill="hold" grpId="42" nodeType="afterEffect">
                                  <p:stCondLst>
                                    <p:cond delay="150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03" fill="hold"/>
                                        <p:tgtEl>
                                          <p:spTgt spid="92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4" dur="200" fill="hold"/>
                                        <p:tgtEl>
                                          <p:spTgt spid="929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5" dur="200" fill="hold"/>
                                        <p:tgtEl>
                                          <p:spTgt spid="929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6" presetID="23" presetClass="entr" presetSubtype="16" fill="hold" grpId="42" nodeType="withEffect">
                                  <p:stCondLst>
                                    <p:cond delay="150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07" fill="hold"/>
                                        <p:tgtEl>
                                          <p:spTgt spid="9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8" dur="200" fill="hold"/>
                                        <p:tgtEl>
                                          <p:spTgt spid="9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9" dur="200" fill="hold"/>
                                        <p:tgtEl>
                                          <p:spTgt spid="9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0" fill="hold">
                            <p:stCondLst>
                              <p:cond delay="44400"/>
                            </p:stCondLst>
                            <p:childTnLst>
                              <p:par>
                                <p:cTn id="311" presetID="23" presetClass="entr" presetSubtype="16" fill="hold" grpId="43" nodeType="afterEffect">
                                  <p:stCondLst>
                                    <p:cond delay="150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12" fill="hold"/>
                                        <p:tgtEl>
                                          <p:spTgt spid="93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3" dur="200" fill="hold"/>
                                        <p:tgtEl>
                                          <p:spTgt spid="932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4" dur="200" fill="hold"/>
                                        <p:tgtEl>
                                          <p:spTgt spid="932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5" presetID="23" presetClass="entr" presetSubtype="16" fill="hold" grpId="43" nodeType="withEffect">
                                  <p:stCondLst>
                                    <p:cond delay="150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16" fill="hold"/>
                                        <p:tgtEl>
                                          <p:spTgt spid="9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7" dur="200" fill="hold"/>
                                        <p:tgtEl>
                                          <p:spTgt spid="9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8" dur="200" fill="hold"/>
                                        <p:tgtEl>
                                          <p:spTgt spid="9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9" fill="hold">
                            <p:stCondLst>
                              <p:cond delay="46100"/>
                            </p:stCondLst>
                            <p:childTnLst>
                              <p:par>
                                <p:cTn id="320" presetID="23" presetClass="entr" presetSubtype="16" fill="hold" grpId="44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21" fill="hold"/>
                                        <p:tgtEl>
                                          <p:spTgt spid="9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2" dur="200" fill="hold"/>
                                        <p:tgtEl>
                                          <p:spTgt spid="9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3" dur="200" fill="hold"/>
                                        <p:tgtEl>
                                          <p:spTgt spid="9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4" fill="hold">
                            <p:stCondLst>
                              <p:cond delay="46300"/>
                            </p:stCondLst>
                            <p:childTnLst>
                              <p:par>
                                <p:cTn id="325" presetID="23" presetClass="entr" presetSubtype="16" fill="hold" grpId="45" nodeType="afterEffect">
                                  <p:stCondLst>
                                    <p:cond delay="150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26" fill="hold"/>
                                        <p:tgtEl>
                                          <p:spTgt spid="93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7" dur="200" fill="hold"/>
                                        <p:tgtEl>
                                          <p:spTgt spid="931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8" dur="200" fill="hold"/>
                                        <p:tgtEl>
                                          <p:spTgt spid="931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9" presetID="23" presetClass="entr" presetSubtype="16" fill="hold" grpId="45" nodeType="withEffect">
                                  <p:stCondLst>
                                    <p:cond delay="150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30" fill="hold"/>
                                        <p:tgtEl>
                                          <p:spTgt spid="9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1" dur="200" fill="hold"/>
                                        <p:tgtEl>
                                          <p:spTgt spid="9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2" dur="200" fill="hold"/>
                                        <p:tgtEl>
                                          <p:spTgt spid="9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3" fill="hold">
                            <p:stCondLst>
                              <p:cond delay="48000"/>
                            </p:stCondLst>
                            <p:childTnLst>
                              <p:par>
                                <p:cTn id="334" presetID="23" presetClass="entr" presetSubtype="16" fill="hold" grpId="46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35" fill="hold"/>
                                        <p:tgtEl>
                                          <p:spTgt spid="9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6" dur="200" fill="hold"/>
                                        <p:tgtEl>
                                          <p:spTgt spid="9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7" dur="200" fill="hold"/>
                                        <p:tgtEl>
                                          <p:spTgt spid="9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8" fill="hold">
                      <p:stCondLst>
                        <p:cond delay="indefinite"/>
                      </p:stCondLst>
                      <p:childTnLst>
                        <p:par>
                          <p:cTn id="339" fill="hold">
                            <p:stCondLst>
                              <p:cond delay="0"/>
                            </p:stCondLst>
                            <p:childTnLst>
                              <p:par>
                                <p:cTn id="340" presetID="10" presetClass="entr" fill="hold" grpId="47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41" fill="hold"/>
                                        <p:tgtEl>
                                          <p:spTgt spid="9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2" dur="1000"/>
                                        <p:tgtEl>
                                          <p:spTgt spid="9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06" grpId="47" animBg="1" advAuto="0"/>
      <p:bldP spid="907" grpId="1" build="p" bldLvl="5" animBg="1" advAuto="0"/>
      <p:bldP spid="908" grpId="2" build="p" bldLvl="5" animBg="1" advAuto="0"/>
      <p:bldP spid="909" grpId="4" build="p" bldLvl="5" animBg="1" advAuto="0"/>
      <p:bldP spid="910" grpId="5" build="p" bldLvl="5" animBg="1" advAuto="0"/>
      <p:bldP spid="911" grpId="6" build="p" bldLvl="5" animBg="1" advAuto="0"/>
      <p:bldP spid="912" grpId="11" build="p" bldLvl="5" animBg="1" advAuto="0"/>
      <p:bldP spid="913" grpId="9" build="p" bldLvl="5" animBg="1" advAuto="0"/>
      <p:bldP spid="914" grpId="7" build="p" bldLvl="5" animBg="1" advAuto="0"/>
      <p:bldP spid="915" grpId="13" build="p" bldLvl="5" animBg="1" advAuto="0"/>
      <p:bldP spid="916" grpId="16" build="p" bldLvl="5" animBg="1" advAuto="0"/>
      <p:bldP spid="917" grpId="17" build="p" bldLvl="5" animBg="1" advAuto="0"/>
      <p:bldP spid="918" grpId="18" build="p" bldLvl="5" animBg="1" advAuto="0"/>
      <p:bldP spid="919" grpId="23" build="p" bldLvl="5" animBg="1" advAuto="0"/>
      <p:bldP spid="920" grpId="28" build="p" bldLvl="5" animBg="1" advAuto="0"/>
      <p:bldP spid="921" grpId="25" build="p" bldLvl="5" animBg="1" advAuto="0"/>
      <p:bldP spid="922" grpId="29" build="p" bldLvl="5" animBg="1" advAuto="0"/>
      <p:bldP spid="923" grpId="31" build="p" bldLvl="5" animBg="1" advAuto="0"/>
      <p:bldP spid="924" grpId="32" build="p" bldLvl="5" animBg="1" advAuto="0"/>
      <p:bldP spid="925" grpId="34" build="p" bldLvl="5" animBg="1" advAuto="0"/>
      <p:bldP spid="926" grpId="35" build="p" bldLvl="5" animBg="1" advAuto="0"/>
      <p:bldP spid="927" grpId="36" build="p" bldLvl="5" animBg="1" advAuto="0"/>
      <p:bldP spid="928" grpId="37" build="p" bldLvl="5" animBg="1" advAuto="0"/>
      <p:bldP spid="929" grpId="42" build="p" bldLvl="5" animBg="1" advAuto="0"/>
      <p:bldP spid="930" grpId="40" build="p" bldLvl="5" animBg="1" advAuto="0"/>
      <p:bldP spid="931" grpId="45" build="p" bldLvl="5" animBg="1" advAuto="0"/>
      <p:bldP spid="932" grpId="43" build="p" bldLvl="5" animBg="1" advAuto="0"/>
      <p:bldP spid="953" grpId="44" animBg="1" advAuto="0"/>
      <p:bldP spid="954" grpId="15" animBg="1" advAuto="0"/>
      <p:bldP spid="955" grpId="19" animBg="1" advAuto="0"/>
      <p:bldP spid="956" grpId="10" animBg="1" advAuto="0"/>
      <p:bldP spid="957" grpId="22" animBg="1" advAuto="0"/>
      <p:bldP spid="958" grpId="24" animBg="1" advAuto="0"/>
      <p:bldP spid="959" grpId="27" animBg="1" advAuto="0"/>
      <p:bldP spid="960" grpId="8" animBg="1" advAuto="0"/>
      <p:bldP spid="961" grpId="12" animBg="1" advAuto="0"/>
      <p:bldP spid="962" grpId="20" animBg="1" advAuto="0"/>
      <p:bldP spid="963" grpId="26" animBg="1" advAuto="0"/>
      <p:bldP spid="964" grpId="38" animBg="1" advAuto="0"/>
      <p:bldP spid="965" grpId="14" animBg="1" advAuto="0"/>
      <p:bldP spid="966" grpId="46" animBg="1" advAuto="0"/>
      <p:bldP spid="967" grpId="3" animBg="1" advAuto="0"/>
      <p:bldP spid="968" grpId="39" animBg="1" advAuto="0"/>
      <p:bldP spid="969" grpId="21" animBg="1" advAuto="0"/>
      <p:bldP spid="970" grpId="41" animBg="1" advAuto="0"/>
      <p:bldP spid="971" grpId="30" animBg="1" advAuto="0"/>
      <p:bldP spid="972" grpId="33" animBg="1" advAuto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4" name="Rectangle"/>
          <p:cNvSpPr/>
          <p:nvPr/>
        </p:nvSpPr>
        <p:spPr>
          <a:xfrm>
            <a:off x="1391099" y="354974"/>
            <a:ext cx="6361802" cy="758101"/>
          </a:xfrm>
          <a:prstGeom prst="rect">
            <a:avLst/>
          </a:prstGeom>
          <a:ln w="28575">
            <a:solidFill>
              <a:srgbClr val="FFE599"/>
            </a:solidFill>
          </a:ln>
          <a:effectLst>
            <a:outerShdw blurRad="406400" dist="19050" dir="5400000" rotWithShape="0">
              <a:srgbClr val="000000">
                <a:alpha val="50000"/>
              </a:srgbClr>
            </a:outerShdw>
          </a:effectLst>
        </p:spPr>
        <p:txBody>
          <a:bodyPr lIns="0" tIns="0" rIns="0" bIns="0" anchor="ctr"/>
          <a:lstStyle/>
          <a:p>
            <a:pPr algn="ctr">
              <a:defRPr sz="2000">
                <a:solidFill>
                  <a:srgbClr val="FFFFFF"/>
                </a:solidFill>
                <a:latin typeface="Nunito Sans Bold"/>
                <a:ea typeface="Nunito Sans Bold"/>
                <a:cs typeface="Nunito Sans Bold"/>
                <a:sym typeface="Nunito Sans Bold"/>
              </a:defRPr>
            </a:pPr>
            <a:endParaRPr/>
          </a:p>
        </p:txBody>
      </p:sp>
      <p:sp>
        <p:nvSpPr>
          <p:cNvPr id="975" name="Google Shape;311;p31"/>
          <p:cNvSpPr txBox="1"/>
          <p:nvPr/>
        </p:nvSpPr>
        <p:spPr>
          <a:xfrm>
            <a:off x="1391099" y="4032425"/>
            <a:ext cx="6361802" cy="589251"/>
          </a:xfrm>
          <a:prstGeom prst="rect">
            <a:avLst/>
          </a:prstGeom>
          <a:ln w="12700">
            <a:miter lim="400000"/>
          </a:ln>
          <a:effectLst>
            <a:outerShdw blurRad="406400" dist="19050" dir="54000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91424" tIns="91424" rIns="91424" bIns="91424" anchor="ctr">
            <a:spAutoFit/>
          </a:bodyPr>
          <a:lstStyle>
            <a:lvl1pPr algn="ctr">
              <a:defRPr sz="2400">
                <a:solidFill>
                  <a:srgbClr val="1FAAAD"/>
                </a:solidFill>
                <a:latin typeface="Nunito Sans Bold"/>
                <a:ea typeface="Nunito Sans Bold"/>
                <a:cs typeface="Nunito Sans Bold"/>
                <a:sym typeface="Nunito Sans Bold"/>
              </a:defRPr>
            </a:lvl1pPr>
          </a:lstStyle>
          <a:p>
            <a:r>
              <a:t>WAYS TO PAY FOR THINGS</a:t>
            </a:r>
          </a:p>
        </p:txBody>
      </p:sp>
      <p:sp>
        <p:nvSpPr>
          <p:cNvPr id="976" name="Z"/>
          <p:cNvSpPr txBox="1"/>
          <p:nvPr/>
        </p:nvSpPr>
        <p:spPr>
          <a:xfrm>
            <a:off x="1479296" y="562574"/>
            <a:ext cx="165609" cy="3429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0" tIns="0" rIns="0" bIns="0">
            <a:spAutoFit/>
          </a:bodyPr>
          <a:lstStyle>
            <a:lvl1pPr algn="ctr">
              <a:defRPr sz="2000">
                <a:solidFill>
                  <a:srgbClr val="FFFFFF"/>
                </a:solidFill>
                <a:latin typeface="Nunito Sans Bold"/>
                <a:ea typeface="Nunito Sans Bold"/>
                <a:cs typeface="Nunito Sans Bold"/>
                <a:sym typeface="Nunito Sans Bold"/>
              </a:defRPr>
            </a:lvl1pPr>
          </a:lstStyle>
          <a:p>
            <a:r>
              <a:t>Z</a:t>
            </a:r>
          </a:p>
        </p:txBody>
      </p:sp>
      <p:sp>
        <p:nvSpPr>
          <p:cNvPr id="977" name="Y"/>
          <p:cNvSpPr txBox="1"/>
          <p:nvPr/>
        </p:nvSpPr>
        <p:spPr>
          <a:xfrm>
            <a:off x="1734517" y="562574"/>
            <a:ext cx="170943" cy="3429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0" tIns="0" rIns="0" bIns="0">
            <a:spAutoFit/>
          </a:bodyPr>
          <a:lstStyle>
            <a:lvl1pPr algn="ctr">
              <a:defRPr sz="2000">
                <a:solidFill>
                  <a:srgbClr val="FFFFFF"/>
                </a:solidFill>
                <a:latin typeface="Nunito Sans Bold"/>
                <a:ea typeface="Nunito Sans Bold"/>
                <a:cs typeface="Nunito Sans Bold"/>
                <a:sym typeface="Nunito Sans Bold"/>
              </a:defRPr>
            </a:lvl1pPr>
          </a:lstStyle>
          <a:p>
            <a:r>
              <a:t>Y</a:t>
            </a:r>
          </a:p>
        </p:txBody>
      </p:sp>
      <p:sp>
        <p:nvSpPr>
          <p:cNvPr id="978" name="X"/>
          <p:cNvSpPr txBox="1"/>
          <p:nvPr/>
        </p:nvSpPr>
        <p:spPr>
          <a:xfrm>
            <a:off x="2009910" y="562574"/>
            <a:ext cx="165609" cy="3429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>
            <a:lvl1pPr algn="ctr">
              <a:defRPr sz="2000">
                <a:solidFill>
                  <a:srgbClr val="FFFFFF"/>
                </a:solidFill>
                <a:latin typeface="Nunito Sans Bold"/>
                <a:ea typeface="Nunito Sans Bold"/>
                <a:cs typeface="Nunito Sans Bold"/>
                <a:sym typeface="Nunito Sans Bold"/>
              </a:defRPr>
            </a:lvl1pPr>
          </a:lstStyle>
          <a:p>
            <a:r>
              <a:t>X</a:t>
            </a:r>
          </a:p>
        </p:txBody>
      </p:sp>
      <p:sp>
        <p:nvSpPr>
          <p:cNvPr id="979" name="W"/>
          <p:cNvSpPr txBox="1"/>
          <p:nvPr/>
        </p:nvSpPr>
        <p:spPr>
          <a:xfrm>
            <a:off x="2254568" y="562574"/>
            <a:ext cx="294641" cy="3429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0" tIns="0" rIns="0" bIns="0">
            <a:spAutoFit/>
          </a:bodyPr>
          <a:lstStyle>
            <a:lvl1pPr algn="ctr">
              <a:defRPr sz="2000">
                <a:solidFill>
                  <a:srgbClr val="FFFFFF"/>
                </a:solidFill>
                <a:latin typeface="Nunito Sans Bold"/>
                <a:ea typeface="Nunito Sans Bold"/>
                <a:cs typeface="Nunito Sans Bold"/>
                <a:sym typeface="Nunito Sans Bold"/>
              </a:defRPr>
            </a:lvl1pPr>
          </a:lstStyle>
          <a:p>
            <a:r>
              <a:t>W</a:t>
            </a:r>
          </a:p>
        </p:txBody>
      </p:sp>
      <p:sp>
        <p:nvSpPr>
          <p:cNvPr id="980" name="V"/>
          <p:cNvSpPr txBox="1"/>
          <p:nvPr/>
        </p:nvSpPr>
        <p:spPr>
          <a:xfrm>
            <a:off x="2615558" y="562574"/>
            <a:ext cx="194057" cy="3429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0" tIns="0" rIns="0" bIns="0">
            <a:spAutoFit/>
          </a:bodyPr>
          <a:lstStyle>
            <a:lvl1pPr algn="ctr">
              <a:defRPr sz="2000">
                <a:solidFill>
                  <a:srgbClr val="FFFFFF"/>
                </a:solidFill>
                <a:latin typeface="Nunito Sans Bold"/>
                <a:ea typeface="Nunito Sans Bold"/>
                <a:cs typeface="Nunito Sans Bold"/>
                <a:sym typeface="Nunito Sans Bold"/>
              </a:defRPr>
            </a:lvl1pPr>
          </a:lstStyle>
          <a:p>
            <a:r>
              <a:t>V</a:t>
            </a:r>
          </a:p>
        </p:txBody>
      </p:sp>
      <p:sp>
        <p:nvSpPr>
          <p:cNvPr id="981" name="S"/>
          <p:cNvSpPr txBox="1"/>
          <p:nvPr/>
        </p:nvSpPr>
        <p:spPr>
          <a:xfrm>
            <a:off x="3383062" y="562574"/>
            <a:ext cx="174753" cy="3429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0" tIns="0" rIns="0" bIns="0">
            <a:spAutoFit/>
          </a:bodyPr>
          <a:lstStyle>
            <a:lvl1pPr algn="ctr">
              <a:defRPr sz="2000">
                <a:solidFill>
                  <a:srgbClr val="FFFFFF"/>
                </a:solidFill>
                <a:latin typeface="Nunito Sans Bold"/>
                <a:ea typeface="Nunito Sans Bold"/>
                <a:cs typeface="Nunito Sans Bold"/>
                <a:sym typeface="Nunito Sans Bold"/>
              </a:defRPr>
            </a:lvl1pPr>
          </a:lstStyle>
          <a:p>
            <a:r>
              <a:t>S</a:t>
            </a:r>
          </a:p>
        </p:txBody>
      </p:sp>
      <p:sp>
        <p:nvSpPr>
          <p:cNvPr id="982" name="T"/>
          <p:cNvSpPr txBox="1"/>
          <p:nvPr/>
        </p:nvSpPr>
        <p:spPr>
          <a:xfrm>
            <a:off x="3148309" y="562574"/>
            <a:ext cx="168403" cy="3429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0" tIns="0" rIns="0" bIns="0">
            <a:spAutoFit/>
          </a:bodyPr>
          <a:lstStyle>
            <a:lvl1pPr algn="ctr">
              <a:defRPr sz="2000">
                <a:solidFill>
                  <a:srgbClr val="FFFFFF"/>
                </a:solidFill>
                <a:latin typeface="Nunito Sans Bold"/>
                <a:ea typeface="Nunito Sans Bold"/>
                <a:cs typeface="Nunito Sans Bold"/>
                <a:sym typeface="Nunito Sans Bold"/>
              </a:defRPr>
            </a:lvl1pPr>
          </a:lstStyle>
          <a:p>
            <a:r>
              <a:t>T</a:t>
            </a:r>
          </a:p>
        </p:txBody>
      </p:sp>
      <p:sp>
        <p:nvSpPr>
          <p:cNvPr id="983" name="U"/>
          <p:cNvSpPr txBox="1"/>
          <p:nvPr/>
        </p:nvSpPr>
        <p:spPr>
          <a:xfrm>
            <a:off x="2888665" y="562574"/>
            <a:ext cx="198883" cy="3429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0" tIns="0" rIns="0" bIns="0">
            <a:spAutoFit/>
          </a:bodyPr>
          <a:lstStyle>
            <a:lvl1pPr algn="ctr">
              <a:defRPr sz="2000">
                <a:solidFill>
                  <a:srgbClr val="FFFFFF"/>
                </a:solidFill>
                <a:latin typeface="Nunito Sans Bold"/>
                <a:ea typeface="Nunito Sans Bold"/>
                <a:cs typeface="Nunito Sans Bold"/>
                <a:sym typeface="Nunito Sans Bold"/>
              </a:defRPr>
            </a:lvl1pPr>
          </a:lstStyle>
          <a:p>
            <a:r>
              <a:t>U</a:t>
            </a:r>
          </a:p>
        </p:txBody>
      </p:sp>
      <p:sp>
        <p:nvSpPr>
          <p:cNvPr id="984" name="R"/>
          <p:cNvSpPr txBox="1"/>
          <p:nvPr/>
        </p:nvSpPr>
        <p:spPr>
          <a:xfrm>
            <a:off x="3618576" y="562574"/>
            <a:ext cx="189231" cy="3429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0" tIns="0" rIns="0" bIns="0">
            <a:spAutoFit/>
          </a:bodyPr>
          <a:lstStyle>
            <a:lvl1pPr algn="ctr">
              <a:defRPr sz="2000">
                <a:solidFill>
                  <a:srgbClr val="FFFFFF"/>
                </a:solidFill>
                <a:latin typeface="Nunito Sans Bold"/>
                <a:ea typeface="Nunito Sans Bold"/>
                <a:cs typeface="Nunito Sans Bold"/>
                <a:sym typeface="Nunito Sans Bold"/>
              </a:defRPr>
            </a:lvl1pPr>
          </a:lstStyle>
          <a:p>
            <a:r>
              <a:t>R</a:t>
            </a:r>
          </a:p>
        </p:txBody>
      </p:sp>
      <p:sp>
        <p:nvSpPr>
          <p:cNvPr id="985" name="Q"/>
          <p:cNvSpPr txBox="1"/>
          <p:nvPr/>
        </p:nvSpPr>
        <p:spPr>
          <a:xfrm>
            <a:off x="3868569" y="562574"/>
            <a:ext cx="210567" cy="3429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0" tIns="0" rIns="0" bIns="0">
            <a:spAutoFit/>
          </a:bodyPr>
          <a:lstStyle>
            <a:lvl1pPr algn="ctr">
              <a:defRPr sz="2000">
                <a:solidFill>
                  <a:srgbClr val="FFFFFF"/>
                </a:solidFill>
                <a:latin typeface="Nunito Sans Bold"/>
                <a:ea typeface="Nunito Sans Bold"/>
                <a:cs typeface="Nunito Sans Bold"/>
                <a:sym typeface="Nunito Sans Bold"/>
              </a:defRPr>
            </a:lvl1pPr>
          </a:lstStyle>
          <a:p>
            <a:r>
              <a:t>Q</a:t>
            </a:r>
          </a:p>
        </p:txBody>
      </p:sp>
      <p:sp>
        <p:nvSpPr>
          <p:cNvPr id="986" name="P"/>
          <p:cNvSpPr txBox="1"/>
          <p:nvPr/>
        </p:nvSpPr>
        <p:spPr>
          <a:xfrm>
            <a:off x="4139897" y="562574"/>
            <a:ext cx="180341" cy="3429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0" tIns="0" rIns="0" bIns="0">
            <a:spAutoFit/>
          </a:bodyPr>
          <a:lstStyle>
            <a:lvl1pPr algn="ctr">
              <a:defRPr sz="2000">
                <a:solidFill>
                  <a:srgbClr val="FFFFFF"/>
                </a:solidFill>
                <a:latin typeface="Nunito Sans Bold"/>
                <a:ea typeface="Nunito Sans Bold"/>
                <a:cs typeface="Nunito Sans Bold"/>
                <a:sym typeface="Nunito Sans Bold"/>
              </a:defRPr>
            </a:lvl1pPr>
          </a:lstStyle>
          <a:p>
            <a:r>
              <a:t>P</a:t>
            </a:r>
          </a:p>
        </p:txBody>
      </p:sp>
      <p:sp>
        <p:nvSpPr>
          <p:cNvPr id="987" name="O"/>
          <p:cNvSpPr txBox="1"/>
          <p:nvPr/>
        </p:nvSpPr>
        <p:spPr>
          <a:xfrm>
            <a:off x="4380999" y="562574"/>
            <a:ext cx="210567" cy="3429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0" tIns="0" rIns="0" bIns="0">
            <a:spAutoFit/>
          </a:bodyPr>
          <a:lstStyle>
            <a:lvl1pPr algn="ctr">
              <a:defRPr sz="2000">
                <a:solidFill>
                  <a:srgbClr val="FFFFFF"/>
                </a:solidFill>
                <a:latin typeface="Nunito Sans Bold"/>
                <a:ea typeface="Nunito Sans Bold"/>
                <a:cs typeface="Nunito Sans Bold"/>
                <a:sym typeface="Nunito Sans Bold"/>
              </a:defRPr>
            </a:lvl1pPr>
          </a:lstStyle>
          <a:p>
            <a:r>
              <a:t>O</a:t>
            </a:r>
          </a:p>
        </p:txBody>
      </p:sp>
      <p:sp>
        <p:nvSpPr>
          <p:cNvPr id="988" name="N"/>
          <p:cNvSpPr txBox="1"/>
          <p:nvPr/>
        </p:nvSpPr>
        <p:spPr>
          <a:xfrm>
            <a:off x="4652328" y="562574"/>
            <a:ext cx="202439" cy="3429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0" tIns="0" rIns="0" bIns="0">
            <a:spAutoFit/>
          </a:bodyPr>
          <a:lstStyle>
            <a:lvl1pPr algn="ctr">
              <a:defRPr sz="2000">
                <a:solidFill>
                  <a:srgbClr val="FFFFFF"/>
                </a:solidFill>
                <a:latin typeface="Nunito Sans Bold"/>
                <a:ea typeface="Nunito Sans Bold"/>
                <a:cs typeface="Nunito Sans Bold"/>
                <a:sym typeface="Nunito Sans Bold"/>
              </a:defRPr>
            </a:lvl1pPr>
          </a:lstStyle>
          <a:p>
            <a:r>
              <a:t>N</a:t>
            </a:r>
          </a:p>
        </p:txBody>
      </p:sp>
      <p:sp>
        <p:nvSpPr>
          <p:cNvPr id="989" name="L"/>
          <p:cNvSpPr txBox="1"/>
          <p:nvPr/>
        </p:nvSpPr>
        <p:spPr>
          <a:xfrm>
            <a:off x="5158673" y="562574"/>
            <a:ext cx="153671" cy="3429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0" tIns="0" rIns="0" bIns="0">
            <a:spAutoFit/>
          </a:bodyPr>
          <a:lstStyle>
            <a:lvl1pPr algn="ctr">
              <a:defRPr sz="2000">
                <a:solidFill>
                  <a:srgbClr val="FFFFFF"/>
                </a:solidFill>
                <a:latin typeface="Nunito Sans Bold"/>
                <a:ea typeface="Nunito Sans Bold"/>
                <a:cs typeface="Nunito Sans Bold"/>
                <a:sym typeface="Nunito Sans Bold"/>
              </a:defRPr>
            </a:lvl1pPr>
          </a:lstStyle>
          <a:p>
            <a:r>
              <a:t>L</a:t>
            </a:r>
          </a:p>
        </p:txBody>
      </p:sp>
      <p:sp>
        <p:nvSpPr>
          <p:cNvPr id="990" name="M"/>
          <p:cNvSpPr txBox="1"/>
          <p:nvPr/>
        </p:nvSpPr>
        <p:spPr>
          <a:xfrm>
            <a:off x="4893430" y="562574"/>
            <a:ext cx="226315" cy="3429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0" tIns="0" rIns="0" bIns="0">
            <a:spAutoFit/>
          </a:bodyPr>
          <a:lstStyle>
            <a:lvl1pPr algn="ctr">
              <a:defRPr sz="2000">
                <a:solidFill>
                  <a:srgbClr val="FFFFFF"/>
                </a:solidFill>
                <a:latin typeface="Nunito Sans Bold"/>
                <a:ea typeface="Nunito Sans Bold"/>
                <a:cs typeface="Nunito Sans Bold"/>
                <a:sym typeface="Nunito Sans Bold"/>
              </a:defRPr>
            </a:lvl1pPr>
          </a:lstStyle>
          <a:p>
            <a:r>
              <a:t>M</a:t>
            </a:r>
          </a:p>
        </p:txBody>
      </p:sp>
      <p:sp>
        <p:nvSpPr>
          <p:cNvPr id="991" name="K"/>
          <p:cNvSpPr txBox="1"/>
          <p:nvPr/>
        </p:nvSpPr>
        <p:spPr>
          <a:xfrm>
            <a:off x="5351007" y="562574"/>
            <a:ext cx="180341" cy="3429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0" tIns="0" rIns="0" bIns="0">
            <a:spAutoFit/>
          </a:bodyPr>
          <a:lstStyle>
            <a:lvl1pPr algn="ctr">
              <a:defRPr sz="2000">
                <a:solidFill>
                  <a:srgbClr val="FFFFFF"/>
                </a:solidFill>
                <a:latin typeface="Nunito Sans Bold"/>
                <a:ea typeface="Nunito Sans Bold"/>
                <a:cs typeface="Nunito Sans Bold"/>
                <a:sym typeface="Nunito Sans Bold"/>
              </a:defRPr>
            </a:lvl1pPr>
          </a:lstStyle>
          <a:p>
            <a:r>
              <a:t>K</a:t>
            </a:r>
          </a:p>
        </p:txBody>
      </p:sp>
      <p:sp>
        <p:nvSpPr>
          <p:cNvPr id="992" name="J"/>
          <p:cNvSpPr txBox="1"/>
          <p:nvPr/>
        </p:nvSpPr>
        <p:spPr>
          <a:xfrm>
            <a:off x="5570012" y="562574"/>
            <a:ext cx="127001" cy="3429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0" tIns="0" rIns="0" bIns="0">
            <a:spAutoFit/>
          </a:bodyPr>
          <a:lstStyle>
            <a:lvl1pPr algn="ctr">
              <a:defRPr sz="2000">
                <a:solidFill>
                  <a:srgbClr val="FFFFFF"/>
                </a:solidFill>
                <a:latin typeface="Nunito Sans Bold"/>
                <a:ea typeface="Nunito Sans Bold"/>
                <a:cs typeface="Nunito Sans Bold"/>
                <a:sym typeface="Nunito Sans Bold"/>
              </a:defRPr>
            </a:lvl1pPr>
          </a:lstStyle>
          <a:p>
            <a:r>
              <a:t>J</a:t>
            </a:r>
          </a:p>
        </p:txBody>
      </p:sp>
      <p:sp>
        <p:nvSpPr>
          <p:cNvPr id="993" name="I"/>
          <p:cNvSpPr txBox="1"/>
          <p:nvPr/>
        </p:nvSpPr>
        <p:spPr>
          <a:xfrm>
            <a:off x="5718602" y="562574"/>
            <a:ext cx="127001" cy="3429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0" tIns="0" rIns="0" bIns="0">
            <a:spAutoFit/>
          </a:bodyPr>
          <a:lstStyle>
            <a:lvl1pPr algn="ctr">
              <a:defRPr sz="2000">
                <a:solidFill>
                  <a:srgbClr val="FFFFFF"/>
                </a:solidFill>
                <a:latin typeface="Nunito Sans Bold"/>
                <a:ea typeface="Nunito Sans Bold"/>
                <a:cs typeface="Nunito Sans Bold"/>
                <a:sym typeface="Nunito Sans Bold"/>
              </a:defRPr>
            </a:lvl1pPr>
          </a:lstStyle>
          <a:p>
            <a:r>
              <a:t>I</a:t>
            </a:r>
          </a:p>
        </p:txBody>
      </p:sp>
      <p:sp>
        <p:nvSpPr>
          <p:cNvPr id="994" name="H"/>
          <p:cNvSpPr txBox="1"/>
          <p:nvPr/>
        </p:nvSpPr>
        <p:spPr>
          <a:xfrm>
            <a:off x="5873852" y="562574"/>
            <a:ext cx="207265" cy="3429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0" tIns="0" rIns="0" bIns="0">
            <a:spAutoFit/>
          </a:bodyPr>
          <a:lstStyle>
            <a:lvl1pPr algn="ctr">
              <a:defRPr sz="2000">
                <a:solidFill>
                  <a:srgbClr val="FFFFFF"/>
                </a:solidFill>
                <a:latin typeface="Nunito Sans Bold"/>
                <a:ea typeface="Nunito Sans Bold"/>
                <a:cs typeface="Nunito Sans Bold"/>
                <a:sym typeface="Nunito Sans Bold"/>
              </a:defRPr>
            </a:lvl1pPr>
          </a:lstStyle>
          <a:p>
            <a:r>
              <a:t>H</a:t>
            </a:r>
          </a:p>
        </p:txBody>
      </p:sp>
      <p:sp>
        <p:nvSpPr>
          <p:cNvPr id="995" name="G"/>
          <p:cNvSpPr txBox="1"/>
          <p:nvPr/>
        </p:nvSpPr>
        <p:spPr>
          <a:xfrm>
            <a:off x="6122067" y="562574"/>
            <a:ext cx="198883" cy="3429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0" tIns="0" rIns="0" bIns="0">
            <a:spAutoFit/>
          </a:bodyPr>
          <a:lstStyle>
            <a:lvl1pPr algn="ctr">
              <a:defRPr sz="2000">
                <a:solidFill>
                  <a:srgbClr val="FFFFFF"/>
                </a:solidFill>
                <a:latin typeface="Nunito Sans Bold"/>
                <a:ea typeface="Nunito Sans Bold"/>
                <a:cs typeface="Nunito Sans Bold"/>
                <a:sym typeface="Nunito Sans Bold"/>
              </a:defRPr>
            </a:lvl1pPr>
          </a:lstStyle>
          <a:p>
            <a:r>
              <a:t>G</a:t>
            </a:r>
          </a:p>
        </p:txBody>
      </p:sp>
      <p:sp>
        <p:nvSpPr>
          <p:cNvPr id="996" name="F"/>
          <p:cNvSpPr txBox="1"/>
          <p:nvPr/>
        </p:nvSpPr>
        <p:spPr>
          <a:xfrm>
            <a:off x="6357205" y="562574"/>
            <a:ext cx="156465" cy="3429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0" tIns="0" rIns="0" bIns="0">
            <a:spAutoFit/>
          </a:bodyPr>
          <a:lstStyle>
            <a:lvl1pPr algn="ctr">
              <a:defRPr sz="2000">
                <a:solidFill>
                  <a:srgbClr val="FFFFFF"/>
                </a:solidFill>
                <a:latin typeface="Nunito Sans Bold"/>
                <a:ea typeface="Nunito Sans Bold"/>
                <a:cs typeface="Nunito Sans Bold"/>
                <a:sym typeface="Nunito Sans Bold"/>
              </a:defRPr>
            </a:lvl1pPr>
          </a:lstStyle>
          <a:p>
            <a:r>
              <a:t>F</a:t>
            </a:r>
          </a:p>
        </p:txBody>
      </p:sp>
      <p:sp>
        <p:nvSpPr>
          <p:cNvPr id="997" name="E"/>
          <p:cNvSpPr txBox="1"/>
          <p:nvPr/>
        </p:nvSpPr>
        <p:spPr>
          <a:xfrm>
            <a:off x="6552334" y="562574"/>
            <a:ext cx="162307" cy="3429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0" tIns="0" rIns="0" bIns="0">
            <a:spAutoFit/>
          </a:bodyPr>
          <a:lstStyle>
            <a:lvl1pPr algn="ctr">
              <a:defRPr sz="2000">
                <a:solidFill>
                  <a:srgbClr val="FFFFFF"/>
                </a:solidFill>
                <a:latin typeface="Nunito Sans Bold"/>
                <a:ea typeface="Nunito Sans Bold"/>
                <a:cs typeface="Nunito Sans Bold"/>
                <a:sym typeface="Nunito Sans Bold"/>
              </a:defRPr>
            </a:lvl1pPr>
          </a:lstStyle>
          <a:p>
            <a:r>
              <a:t>E</a:t>
            </a:r>
          </a:p>
        </p:txBody>
      </p:sp>
      <p:sp>
        <p:nvSpPr>
          <p:cNvPr id="998" name="C"/>
          <p:cNvSpPr txBox="1"/>
          <p:nvPr/>
        </p:nvSpPr>
        <p:spPr>
          <a:xfrm>
            <a:off x="7006030" y="562574"/>
            <a:ext cx="184913" cy="3429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0" tIns="0" rIns="0" bIns="0">
            <a:spAutoFit/>
          </a:bodyPr>
          <a:lstStyle>
            <a:lvl1pPr algn="ctr">
              <a:defRPr sz="2000">
                <a:solidFill>
                  <a:srgbClr val="FFFFFF"/>
                </a:solidFill>
                <a:latin typeface="Nunito Sans Bold"/>
                <a:ea typeface="Nunito Sans Bold"/>
                <a:cs typeface="Nunito Sans Bold"/>
                <a:sym typeface="Nunito Sans Bold"/>
              </a:defRPr>
            </a:lvl1pPr>
          </a:lstStyle>
          <a:p>
            <a:r>
              <a:t>C</a:t>
            </a:r>
          </a:p>
        </p:txBody>
      </p:sp>
      <p:sp>
        <p:nvSpPr>
          <p:cNvPr id="999" name="D"/>
          <p:cNvSpPr txBox="1"/>
          <p:nvPr/>
        </p:nvSpPr>
        <p:spPr>
          <a:xfrm>
            <a:off x="6775501" y="562574"/>
            <a:ext cx="204217" cy="3429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0" tIns="0" rIns="0" bIns="0">
            <a:spAutoFit/>
          </a:bodyPr>
          <a:lstStyle>
            <a:lvl1pPr algn="ctr">
              <a:defRPr sz="2000">
                <a:solidFill>
                  <a:srgbClr val="FFFFFF"/>
                </a:solidFill>
                <a:latin typeface="Nunito Sans Bold"/>
                <a:ea typeface="Nunito Sans Bold"/>
                <a:cs typeface="Nunito Sans Bold"/>
                <a:sym typeface="Nunito Sans Bold"/>
              </a:defRPr>
            </a:lvl1pPr>
          </a:lstStyle>
          <a:p>
            <a:r>
              <a:t>D</a:t>
            </a:r>
          </a:p>
        </p:txBody>
      </p:sp>
      <p:sp>
        <p:nvSpPr>
          <p:cNvPr id="1000" name="A"/>
          <p:cNvSpPr txBox="1"/>
          <p:nvPr/>
        </p:nvSpPr>
        <p:spPr>
          <a:xfrm>
            <a:off x="7459670" y="562574"/>
            <a:ext cx="201169" cy="3429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0" tIns="0" rIns="0" bIns="0">
            <a:spAutoFit/>
          </a:bodyPr>
          <a:lstStyle>
            <a:lvl1pPr algn="ctr">
              <a:defRPr sz="2000">
                <a:solidFill>
                  <a:srgbClr val="FFFFFF"/>
                </a:solidFill>
                <a:latin typeface="Nunito Sans Bold"/>
                <a:ea typeface="Nunito Sans Bold"/>
                <a:cs typeface="Nunito Sans Bold"/>
                <a:sym typeface="Nunito Sans Bold"/>
              </a:defRPr>
            </a:lvl1pPr>
          </a:lstStyle>
          <a:p>
            <a:r>
              <a:t>A</a:t>
            </a:r>
          </a:p>
        </p:txBody>
      </p:sp>
      <p:sp>
        <p:nvSpPr>
          <p:cNvPr id="1001" name="B"/>
          <p:cNvSpPr txBox="1"/>
          <p:nvPr/>
        </p:nvSpPr>
        <p:spPr>
          <a:xfrm>
            <a:off x="7218567" y="562574"/>
            <a:ext cx="186183" cy="3429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0" tIns="0" rIns="0" bIns="0">
            <a:spAutoFit/>
          </a:bodyPr>
          <a:lstStyle>
            <a:lvl1pPr algn="ctr">
              <a:defRPr sz="2000">
                <a:solidFill>
                  <a:srgbClr val="FFFFFF"/>
                </a:solidFill>
                <a:latin typeface="Nunito Sans Bold"/>
                <a:ea typeface="Nunito Sans Bold"/>
                <a:cs typeface="Nunito Sans Bold"/>
                <a:sym typeface="Nunito Sans Bold"/>
              </a:defRPr>
            </a:lvl1pPr>
          </a:lstStyle>
          <a:p>
            <a:r>
              <a:t>B</a:t>
            </a:r>
          </a:p>
        </p:txBody>
      </p:sp>
      <p:sp>
        <p:nvSpPr>
          <p:cNvPr id="1002" name="Square"/>
          <p:cNvSpPr/>
          <p:nvPr/>
        </p:nvSpPr>
        <p:spPr>
          <a:xfrm>
            <a:off x="3938770" y="2427777"/>
            <a:ext cx="508818" cy="508079"/>
          </a:xfrm>
          <a:prstGeom prst="rect">
            <a:avLst/>
          </a:prstGeom>
          <a:ln w="28575">
            <a:solidFill>
              <a:srgbClr val="FFE599"/>
            </a:solidFill>
          </a:ln>
          <a:effectLst>
            <a:outerShdw blurRad="406400" dist="19050" dir="5400000" rotWithShape="0">
              <a:srgbClr val="000000">
                <a:alpha val="50000"/>
              </a:srgbClr>
            </a:outerShdw>
          </a:effectLst>
        </p:spPr>
        <p:txBody>
          <a:bodyPr lIns="0" tIns="0" rIns="0" bIns="0" anchor="ctr"/>
          <a:lstStyle/>
          <a:p>
            <a:pPr algn="ctr">
              <a:defRPr sz="2000">
                <a:solidFill>
                  <a:srgbClr val="FFFFFF"/>
                </a:solidFill>
                <a:latin typeface="Nunito Sans Bold"/>
                <a:ea typeface="Nunito Sans Bold"/>
                <a:cs typeface="Nunito Sans Bold"/>
                <a:sym typeface="Nunito Sans Bold"/>
              </a:defRPr>
            </a:pPr>
            <a:endParaRPr/>
          </a:p>
        </p:txBody>
      </p:sp>
      <p:sp>
        <p:nvSpPr>
          <p:cNvPr id="1003" name="Square"/>
          <p:cNvSpPr/>
          <p:nvPr/>
        </p:nvSpPr>
        <p:spPr>
          <a:xfrm>
            <a:off x="5441605" y="3297198"/>
            <a:ext cx="508819" cy="508079"/>
          </a:xfrm>
          <a:prstGeom prst="rect">
            <a:avLst/>
          </a:prstGeom>
          <a:ln w="28575">
            <a:solidFill>
              <a:srgbClr val="FFE599"/>
            </a:solidFill>
          </a:ln>
          <a:effectLst>
            <a:outerShdw blurRad="406400" dist="19050" dir="5400000" rotWithShape="0">
              <a:srgbClr val="000000">
                <a:alpha val="50000"/>
              </a:srgbClr>
            </a:outerShdw>
          </a:effectLst>
        </p:spPr>
        <p:txBody>
          <a:bodyPr lIns="0" tIns="0" rIns="0" bIns="0" anchor="ctr"/>
          <a:lstStyle/>
          <a:p>
            <a:pPr algn="ctr">
              <a:defRPr sz="2000">
                <a:solidFill>
                  <a:srgbClr val="FFFFFF"/>
                </a:solidFill>
                <a:latin typeface="Nunito Sans Bold"/>
                <a:ea typeface="Nunito Sans Bold"/>
                <a:cs typeface="Nunito Sans Bold"/>
                <a:sym typeface="Nunito Sans Bold"/>
              </a:defRPr>
            </a:pPr>
            <a:endParaRPr/>
          </a:p>
        </p:txBody>
      </p:sp>
      <p:sp>
        <p:nvSpPr>
          <p:cNvPr id="1004" name="Square"/>
          <p:cNvSpPr/>
          <p:nvPr/>
        </p:nvSpPr>
        <p:spPr>
          <a:xfrm>
            <a:off x="4689642" y="3293626"/>
            <a:ext cx="508819" cy="508079"/>
          </a:xfrm>
          <a:prstGeom prst="rect">
            <a:avLst/>
          </a:prstGeom>
          <a:ln w="28575">
            <a:solidFill>
              <a:srgbClr val="FFE599"/>
            </a:solidFill>
          </a:ln>
          <a:effectLst>
            <a:outerShdw blurRad="406400" dist="19050" dir="5400000" rotWithShape="0">
              <a:srgbClr val="000000">
                <a:alpha val="50000"/>
              </a:srgbClr>
            </a:outerShdw>
          </a:effectLst>
        </p:spPr>
        <p:txBody>
          <a:bodyPr lIns="0" tIns="0" rIns="0" bIns="0" anchor="ctr"/>
          <a:lstStyle/>
          <a:p>
            <a:pPr algn="ctr">
              <a:defRPr sz="2000">
                <a:solidFill>
                  <a:srgbClr val="FFFFFF"/>
                </a:solidFill>
                <a:latin typeface="Nunito Sans Bold"/>
                <a:ea typeface="Nunito Sans Bold"/>
                <a:cs typeface="Nunito Sans Bold"/>
                <a:sym typeface="Nunito Sans Bold"/>
              </a:defRPr>
            </a:pPr>
            <a:endParaRPr/>
          </a:p>
        </p:txBody>
      </p:sp>
      <p:sp>
        <p:nvSpPr>
          <p:cNvPr id="1005" name="Square"/>
          <p:cNvSpPr/>
          <p:nvPr/>
        </p:nvSpPr>
        <p:spPr>
          <a:xfrm>
            <a:off x="3199614" y="3290054"/>
            <a:ext cx="508818" cy="508079"/>
          </a:xfrm>
          <a:prstGeom prst="rect">
            <a:avLst/>
          </a:prstGeom>
          <a:ln w="28575">
            <a:solidFill>
              <a:srgbClr val="FFE599"/>
            </a:solidFill>
          </a:ln>
          <a:effectLst>
            <a:outerShdw blurRad="406400" dist="19050" dir="5400000" rotWithShape="0">
              <a:srgbClr val="000000">
                <a:alpha val="50000"/>
              </a:srgbClr>
            </a:outerShdw>
          </a:effectLst>
        </p:spPr>
        <p:txBody>
          <a:bodyPr lIns="0" tIns="0" rIns="0" bIns="0" anchor="ctr"/>
          <a:lstStyle/>
          <a:p>
            <a:pPr algn="ctr">
              <a:defRPr sz="2000">
                <a:solidFill>
                  <a:srgbClr val="FFFFFF"/>
                </a:solidFill>
                <a:latin typeface="Nunito Sans Bold"/>
                <a:ea typeface="Nunito Sans Bold"/>
                <a:cs typeface="Nunito Sans Bold"/>
                <a:sym typeface="Nunito Sans Bold"/>
              </a:defRPr>
            </a:pPr>
            <a:endParaRPr/>
          </a:p>
        </p:txBody>
      </p:sp>
      <p:sp>
        <p:nvSpPr>
          <p:cNvPr id="1006" name="Square"/>
          <p:cNvSpPr/>
          <p:nvPr/>
        </p:nvSpPr>
        <p:spPr>
          <a:xfrm>
            <a:off x="3938200" y="3286482"/>
            <a:ext cx="508819" cy="508079"/>
          </a:xfrm>
          <a:prstGeom prst="rect">
            <a:avLst/>
          </a:prstGeom>
          <a:ln w="28575">
            <a:solidFill>
              <a:srgbClr val="FFE599"/>
            </a:solidFill>
          </a:ln>
          <a:effectLst>
            <a:outerShdw blurRad="406400" dist="19050" dir="5400000" rotWithShape="0">
              <a:srgbClr val="000000">
                <a:alpha val="50000"/>
              </a:srgbClr>
            </a:outerShdw>
          </a:effectLst>
        </p:spPr>
        <p:txBody>
          <a:bodyPr lIns="0" tIns="0" rIns="0" bIns="0" anchor="ctr"/>
          <a:lstStyle/>
          <a:p>
            <a:pPr algn="ctr">
              <a:defRPr sz="2000">
                <a:solidFill>
                  <a:srgbClr val="FFFFFF"/>
                </a:solidFill>
                <a:latin typeface="Nunito Sans Bold"/>
                <a:ea typeface="Nunito Sans Bold"/>
                <a:cs typeface="Nunito Sans Bold"/>
                <a:sym typeface="Nunito Sans Bold"/>
              </a:defRPr>
            </a:pPr>
            <a:endParaRPr/>
          </a:p>
        </p:txBody>
      </p:sp>
      <p:sp>
        <p:nvSpPr>
          <p:cNvPr id="1007" name="Square"/>
          <p:cNvSpPr/>
          <p:nvPr/>
        </p:nvSpPr>
        <p:spPr>
          <a:xfrm>
            <a:off x="3945502" y="1586931"/>
            <a:ext cx="508818" cy="508079"/>
          </a:xfrm>
          <a:prstGeom prst="rect">
            <a:avLst/>
          </a:prstGeom>
          <a:ln w="28575">
            <a:solidFill>
              <a:srgbClr val="FFE599"/>
            </a:solidFill>
          </a:ln>
          <a:effectLst>
            <a:outerShdw blurRad="406400" dist="19050" dir="5400000" rotWithShape="0">
              <a:srgbClr val="000000">
                <a:alpha val="50000"/>
              </a:srgbClr>
            </a:outerShdw>
          </a:effectLst>
        </p:spPr>
        <p:txBody>
          <a:bodyPr lIns="0" tIns="0" rIns="0" bIns="0" anchor="ctr"/>
          <a:lstStyle/>
          <a:p>
            <a:pPr algn="ctr">
              <a:defRPr sz="2000">
                <a:solidFill>
                  <a:srgbClr val="FFFFFF"/>
                </a:solidFill>
                <a:latin typeface="Nunito Sans Bold"/>
                <a:ea typeface="Nunito Sans Bold"/>
                <a:cs typeface="Nunito Sans Bold"/>
                <a:sym typeface="Nunito Sans Bold"/>
              </a:defRPr>
            </a:pPr>
            <a:endParaRPr/>
          </a:p>
        </p:txBody>
      </p:sp>
      <p:sp>
        <p:nvSpPr>
          <p:cNvPr id="1008" name="Square"/>
          <p:cNvSpPr/>
          <p:nvPr/>
        </p:nvSpPr>
        <p:spPr>
          <a:xfrm>
            <a:off x="4690211" y="1586931"/>
            <a:ext cx="508819" cy="508079"/>
          </a:xfrm>
          <a:prstGeom prst="rect">
            <a:avLst/>
          </a:prstGeom>
          <a:ln w="28575">
            <a:solidFill>
              <a:srgbClr val="FFE599"/>
            </a:solidFill>
          </a:ln>
          <a:effectLst>
            <a:outerShdw blurRad="406400" dist="19050" dir="5400000" rotWithShape="0">
              <a:srgbClr val="000000">
                <a:alpha val="50000"/>
              </a:srgbClr>
            </a:outerShdw>
          </a:effectLst>
        </p:spPr>
        <p:txBody>
          <a:bodyPr lIns="0" tIns="0" rIns="0" bIns="0" anchor="ctr"/>
          <a:lstStyle/>
          <a:p>
            <a:pPr algn="ctr">
              <a:defRPr sz="2000">
                <a:solidFill>
                  <a:srgbClr val="FFFFFF"/>
                </a:solidFill>
                <a:latin typeface="Nunito Sans Bold"/>
                <a:ea typeface="Nunito Sans Bold"/>
                <a:cs typeface="Nunito Sans Bold"/>
                <a:sym typeface="Nunito Sans Bold"/>
              </a:defRPr>
            </a:pPr>
            <a:endParaRPr/>
          </a:p>
        </p:txBody>
      </p:sp>
      <p:sp>
        <p:nvSpPr>
          <p:cNvPr id="1009" name="Square"/>
          <p:cNvSpPr/>
          <p:nvPr/>
        </p:nvSpPr>
        <p:spPr>
          <a:xfrm>
            <a:off x="3200183" y="1586931"/>
            <a:ext cx="508819" cy="508079"/>
          </a:xfrm>
          <a:prstGeom prst="rect">
            <a:avLst/>
          </a:prstGeom>
          <a:ln w="28575">
            <a:solidFill>
              <a:srgbClr val="FFE599"/>
            </a:solidFill>
          </a:ln>
          <a:effectLst>
            <a:outerShdw blurRad="406400" dist="19050" dir="5400000" rotWithShape="0">
              <a:srgbClr val="000000">
                <a:alpha val="50000"/>
              </a:srgbClr>
            </a:outerShdw>
          </a:effectLst>
        </p:spPr>
        <p:txBody>
          <a:bodyPr lIns="0" tIns="0" rIns="0" bIns="0" anchor="ctr"/>
          <a:lstStyle/>
          <a:p>
            <a:pPr algn="ctr">
              <a:defRPr sz="2000">
                <a:solidFill>
                  <a:srgbClr val="FFFFFF"/>
                </a:solidFill>
                <a:latin typeface="Nunito Sans Bold"/>
                <a:ea typeface="Nunito Sans Bold"/>
                <a:cs typeface="Nunito Sans Bold"/>
                <a:sym typeface="Nunito Sans Bold"/>
              </a:defRPr>
            </a:pPr>
            <a:endParaRPr/>
          </a:p>
        </p:txBody>
      </p:sp>
      <p:sp>
        <p:nvSpPr>
          <p:cNvPr id="1010" name="Square"/>
          <p:cNvSpPr/>
          <p:nvPr/>
        </p:nvSpPr>
        <p:spPr>
          <a:xfrm>
            <a:off x="5437326" y="1586931"/>
            <a:ext cx="508819" cy="508079"/>
          </a:xfrm>
          <a:prstGeom prst="rect">
            <a:avLst/>
          </a:prstGeom>
          <a:ln w="28575">
            <a:solidFill>
              <a:srgbClr val="FFE599"/>
            </a:solidFill>
          </a:ln>
          <a:effectLst>
            <a:outerShdw blurRad="406400" dist="19050" dir="5400000" rotWithShape="0">
              <a:srgbClr val="000000">
                <a:alpha val="50000"/>
              </a:srgbClr>
            </a:outerShdw>
          </a:effectLst>
        </p:spPr>
        <p:txBody>
          <a:bodyPr lIns="0" tIns="0" rIns="0" bIns="0" anchor="ctr"/>
          <a:lstStyle/>
          <a:p>
            <a:pPr algn="ctr">
              <a:defRPr sz="2000">
                <a:solidFill>
                  <a:srgbClr val="FFFFFF"/>
                </a:solidFill>
                <a:latin typeface="Nunito Sans Bold"/>
                <a:ea typeface="Nunito Sans Bold"/>
                <a:cs typeface="Nunito Sans Bold"/>
                <a:sym typeface="Nunito Sans Bold"/>
              </a:defRPr>
            </a:pPr>
            <a:endParaRPr/>
          </a:p>
        </p:txBody>
      </p:sp>
      <p:sp>
        <p:nvSpPr>
          <p:cNvPr id="1011" name="Square"/>
          <p:cNvSpPr/>
          <p:nvPr/>
        </p:nvSpPr>
        <p:spPr>
          <a:xfrm>
            <a:off x="6181028" y="2427777"/>
            <a:ext cx="508819" cy="508079"/>
          </a:xfrm>
          <a:prstGeom prst="rect">
            <a:avLst/>
          </a:prstGeom>
          <a:ln w="28575">
            <a:solidFill>
              <a:srgbClr val="FFE599"/>
            </a:solidFill>
          </a:ln>
          <a:effectLst>
            <a:outerShdw blurRad="406400" dist="19050" dir="5400000" rotWithShape="0">
              <a:srgbClr val="000000">
                <a:alpha val="50000"/>
              </a:srgbClr>
            </a:outerShdw>
          </a:effectLst>
        </p:spPr>
        <p:txBody>
          <a:bodyPr lIns="0" tIns="0" rIns="0" bIns="0" anchor="ctr"/>
          <a:lstStyle/>
          <a:p>
            <a:pPr algn="ctr">
              <a:defRPr sz="2000">
                <a:solidFill>
                  <a:srgbClr val="FFFFFF"/>
                </a:solidFill>
                <a:latin typeface="Nunito Sans Bold"/>
                <a:ea typeface="Nunito Sans Bold"/>
                <a:cs typeface="Nunito Sans Bold"/>
                <a:sym typeface="Nunito Sans Bold"/>
              </a:defRPr>
            </a:pPr>
            <a:endParaRPr/>
          </a:p>
        </p:txBody>
      </p:sp>
      <p:sp>
        <p:nvSpPr>
          <p:cNvPr id="1012" name="Square"/>
          <p:cNvSpPr/>
          <p:nvPr/>
        </p:nvSpPr>
        <p:spPr>
          <a:xfrm>
            <a:off x="5441605" y="2427777"/>
            <a:ext cx="508819" cy="508079"/>
          </a:xfrm>
          <a:prstGeom prst="rect">
            <a:avLst/>
          </a:prstGeom>
          <a:ln w="28575">
            <a:solidFill>
              <a:srgbClr val="FFE599"/>
            </a:solidFill>
          </a:ln>
          <a:effectLst>
            <a:outerShdw blurRad="406400" dist="19050" dir="5400000" rotWithShape="0">
              <a:srgbClr val="000000">
                <a:alpha val="50000"/>
              </a:srgbClr>
            </a:outerShdw>
          </a:effectLst>
        </p:spPr>
        <p:txBody>
          <a:bodyPr lIns="0" tIns="0" rIns="0" bIns="0" anchor="ctr"/>
          <a:lstStyle/>
          <a:p>
            <a:pPr algn="ctr">
              <a:defRPr sz="2000">
                <a:solidFill>
                  <a:srgbClr val="FFFFFF"/>
                </a:solidFill>
                <a:latin typeface="Nunito Sans Bold"/>
                <a:ea typeface="Nunito Sans Bold"/>
                <a:cs typeface="Nunito Sans Bold"/>
                <a:sym typeface="Nunito Sans Bold"/>
              </a:defRPr>
            </a:pPr>
            <a:endParaRPr/>
          </a:p>
        </p:txBody>
      </p:sp>
      <p:sp>
        <p:nvSpPr>
          <p:cNvPr id="1013" name="Square"/>
          <p:cNvSpPr/>
          <p:nvPr/>
        </p:nvSpPr>
        <p:spPr>
          <a:xfrm>
            <a:off x="3198214" y="2427777"/>
            <a:ext cx="508819" cy="508079"/>
          </a:xfrm>
          <a:prstGeom prst="rect">
            <a:avLst/>
          </a:prstGeom>
          <a:ln w="28575">
            <a:solidFill>
              <a:srgbClr val="FFE599"/>
            </a:solidFill>
          </a:ln>
          <a:effectLst>
            <a:outerShdw blurRad="406400" dist="19050" dir="5400000" rotWithShape="0">
              <a:srgbClr val="000000">
                <a:alpha val="50000"/>
              </a:srgbClr>
            </a:outerShdw>
          </a:effectLst>
        </p:spPr>
        <p:txBody>
          <a:bodyPr lIns="0" tIns="0" rIns="0" bIns="0" anchor="ctr"/>
          <a:lstStyle/>
          <a:p>
            <a:pPr algn="ctr">
              <a:defRPr sz="2000">
                <a:solidFill>
                  <a:srgbClr val="FFFFFF"/>
                </a:solidFill>
                <a:latin typeface="Nunito Sans Bold"/>
                <a:ea typeface="Nunito Sans Bold"/>
                <a:cs typeface="Nunito Sans Bold"/>
                <a:sym typeface="Nunito Sans Bold"/>
              </a:defRPr>
            </a:pPr>
            <a:endParaRPr/>
          </a:p>
        </p:txBody>
      </p:sp>
      <p:sp>
        <p:nvSpPr>
          <p:cNvPr id="1014" name="Square"/>
          <p:cNvSpPr/>
          <p:nvPr/>
        </p:nvSpPr>
        <p:spPr>
          <a:xfrm>
            <a:off x="2453677" y="2427777"/>
            <a:ext cx="508819" cy="508079"/>
          </a:xfrm>
          <a:prstGeom prst="rect">
            <a:avLst/>
          </a:prstGeom>
          <a:ln w="28575">
            <a:solidFill>
              <a:srgbClr val="FFE599"/>
            </a:solidFill>
          </a:ln>
          <a:effectLst>
            <a:outerShdw blurRad="406400" dist="19050" dir="5400000" rotWithShape="0">
              <a:srgbClr val="000000">
                <a:alpha val="50000"/>
              </a:srgbClr>
            </a:outerShdw>
          </a:effectLst>
        </p:spPr>
        <p:txBody>
          <a:bodyPr lIns="0" tIns="0" rIns="0" bIns="0" anchor="ctr"/>
          <a:lstStyle/>
          <a:p>
            <a:pPr algn="ctr">
              <a:defRPr sz="2000">
                <a:solidFill>
                  <a:srgbClr val="FFFFFF"/>
                </a:solidFill>
                <a:latin typeface="Nunito Sans Bold"/>
                <a:ea typeface="Nunito Sans Bold"/>
                <a:cs typeface="Nunito Sans Bold"/>
                <a:sym typeface="Nunito Sans Bold"/>
              </a:defRPr>
            </a:pPr>
            <a:endParaRPr/>
          </a:p>
        </p:txBody>
      </p:sp>
      <p:sp>
        <p:nvSpPr>
          <p:cNvPr id="1015" name="Square"/>
          <p:cNvSpPr/>
          <p:nvPr/>
        </p:nvSpPr>
        <p:spPr>
          <a:xfrm>
            <a:off x="4690211" y="2427777"/>
            <a:ext cx="508819" cy="508079"/>
          </a:xfrm>
          <a:prstGeom prst="rect">
            <a:avLst/>
          </a:prstGeom>
          <a:ln w="28575">
            <a:solidFill>
              <a:srgbClr val="FFE599"/>
            </a:solidFill>
          </a:ln>
          <a:effectLst>
            <a:outerShdw blurRad="406400" dist="19050" dir="5400000" rotWithShape="0">
              <a:srgbClr val="000000">
                <a:alpha val="50000"/>
              </a:srgbClr>
            </a:outerShdw>
          </a:effectLst>
        </p:spPr>
        <p:txBody>
          <a:bodyPr lIns="0" tIns="0" rIns="0" bIns="0" anchor="ctr"/>
          <a:lstStyle/>
          <a:p>
            <a:pPr algn="ctr">
              <a:defRPr sz="2000">
                <a:solidFill>
                  <a:srgbClr val="FFFFFF"/>
                </a:solidFill>
                <a:latin typeface="Nunito Sans Bold"/>
                <a:ea typeface="Nunito Sans Bold"/>
                <a:cs typeface="Nunito Sans Bold"/>
                <a:sym typeface="Nunito Sans Bold"/>
              </a:defRPr>
            </a:pPr>
            <a:endParaRPr/>
          </a:p>
        </p:txBody>
      </p:sp>
      <p:sp>
        <p:nvSpPr>
          <p:cNvPr id="1016" name="E"/>
          <p:cNvSpPr/>
          <p:nvPr/>
        </p:nvSpPr>
        <p:spPr>
          <a:xfrm>
            <a:off x="3939909" y="2420633"/>
            <a:ext cx="508818" cy="508079"/>
          </a:xfrm>
          <a:prstGeom prst="rect">
            <a:avLst/>
          </a:prstGeom>
          <a:ln w="28575">
            <a:solidFill>
              <a:srgbClr val="FFE599"/>
            </a:solidFill>
          </a:ln>
          <a:effectLst>
            <a:outerShdw blurRad="406400" dist="19050" dir="54000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 algn="ctr">
              <a:defRPr sz="2000">
                <a:solidFill>
                  <a:srgbClr val="FFFFFF"/>
                </a:solidFill>
                <a:latin typeface="Nunito Sans Bold"/>
                <a:ea typeface="Nunito Sans Bold"/>
                <a:cs typeface="Nunito Sans Bold"/>
                <a:sym typeface="Nunito Sans Bold"/>
              </a:defRPr>
            </a:lvl1pPr>
          </a:lstStyle>
          <a:p>
            <a:r>
              <a:t>E</a:t>
            </a:r>
          </a:p>
        </p:txBody>
      </p:sp>
      <p:sp>
        <p:nvSpPr>
          <p:cNvPr id="1017" name="H"/>
          <p:cNvSpPr/>
          <p:nvPr/>
        </p:nvSpPr>
        <p:spPr>
          <a:xfrm>
            <a:off x="5442744" y="3290054"/>
            <a:ext cx="508819" cy="508079"/>
          </a:xfrm>
          <a:prstGeom prst="rect">
            <a:avLst/>
          </a:prstGeom>
          <a:ln w="28575">
            <a:solidFill>
              <a:srgbClr val="FFE599"/>
            </a:solidFill>
          </a:ln>
          <a:effectLst>
            <a:outerShdw blurRad="406400" dist="19050" dir="54000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 algn="ctr">
              <a:defRPr sz="2000">
                <a:solidFill>
                  <a:srgbClr val="FFFFFF"/>
                </a:solidFill>
                <a:latin typeface="Nunito Sans Bold"/>
                <a:ea typeface="Nunito Sans Bold"/>
                <a:cs typeface="Nunito Sans Bold"/>
                <a:sym typeface="Nunito Sans Bold"/>
              </a:defRPr>
            </a:lvl1pPr>
          </a:lstStyle>
          <a:p>
            <a:r>
              <a:t>H</a:t>
            </a:r>
          </a:p>
        </p:txBody>
      </p:sp>
      <p:sp>
        <p:nvSpPr>
          <p:cNvPr id="1018" name="S"/>
          <p:cNvSpPr/>
          <p:nvPr/>
        </p:nvSpPr>
        <p:spPr>
          <a:xfrm>
            <a:off x="4690781" y="3286482"/>
            <a:ext cx="508819" cy="508079"/>
          </a:xfrm>
          <a:prstGeom prst="rect">
            <a:avLst/>
          </a:prstGeom>
          <a:ln w="28575">
            <a:solidFill>
              <a:srgbClr val="FFE599"/>
            </a:solidFill>
          </a:ln>
          <a:effectLst>
            <a:outerShdw blurRad="406400" dist="19050" dir="54000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 algn="ctr">
              <a:defRPr sz="2000">
                <a:solidFill>
                  <a:srgbClr val="FFFFFF"/>
                </a:solidFill>
                <a:latin typeface="Nunito Sans Bold"/>
                <a:ea typeface="Nunito Sans Bold"/>
                <a:cs typeface="Nunito Sans Bold"/>
                <a:sym typeface="Nunito Sans Bold"/>
              </a:defRPr>
            </a:lvl1pPr>
          </a:lstStyle>
          <a:p>
            <a:r>
              <a:t>S</a:t>
            </a:r>
          </a:p>
        </p:txBody>
      </p:sp>
      <p:sp>
        <p:nvSpPr>
          <p:cNvPr id="1019" name="C"/>
          <p:cNvSpPr/>
          <p:nvPr/>
        </p:nvSpPr>
        <p:spPr>
          <a:xfrm>
            <a:off x="3200753" y="3282910"/>
            <a:ext cx="508818" cy="508079"/>
          </a:xfrm>
          <a:prstGeom prst="rect">
            <a:avLst/>
          </a:prstGeom>
          <a:ln w="28575">
            <a:solidFill>
              <a:srgbClr val="FFE599"/>
            </a:solidFill>
          </a:ln>
          <a:effectLst>
            <a:outerShdw blurRad="406400" dist="19050" dir="54000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 algn="ctr">
              <a:defRPr sz="2000">
                <a:solidFill>
                  <a:srgbClr val="FFFFFF"/>
                </a:solidFill>
                <a:latin typeface="Nunito Sans Bold"/>
                <a:ea typeface="Nunito Sans Bold"/>
                <a:cs typeface="Nunito Sans Bold"/>
                <a:sym typeface="Nunito Sans Bold"/>
              </a:defRPr>
            </a:lvl1pPr>
          </a:lstStyle>
          <a:p>
            <a:r>
              <a:t>C</a:t>
            </a:r>
          </a:p>
        </p:txBody>
      </p:sp>
      <p:sp>
        <p:nvSpPr>
          <p:cNvPr id="1020" name="A"/>
          <p:cNvSpPr/>
          <p:nvPr/>
        </p:nvSpPr>
        <p:spPr>
          <a:xfrm>
            <a:off x="3939339" y="3279338"/>
            <a:ext cx="508819" cy="508079"/>
          </a:xfrm>
          <a:prstGeom prst="rect">
            <a:avLst/>
          </a:prstGeom>
          <a:ln w="28575">
            <a:solidFill>
              <a:srgbClr val="FFE599"/>
            </a:solidFill>
          </a:ln>
          <a:effectLst>
            <a:outerShdw blurRad="406400" dist="19050" dir="54000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 algn="ctr">
              <a:defRPr sz="2000">
                <a:solidFill>
                  <a:srgbClr val="FFFFFF"/>
                </a:solidFill>
                <a:latin typeface="Nunito Sans Bold"/>
                <a:ea typeface="Nunito Sans Bold"/>
                <a:cs typeface="Nunito Sans Bold"/>
                <a:sym typeface="Nunito Sans Bold"/>
              </a:defRPr>
            </a:lvl1pPr>
          </a:lstStyle>
          <a:p>
            <a:r>
              <a:t>A</a:t>
            </a:r>
          </a:p>
        </p:txBody>
      </p:sp>
      <p:sp>
        <p:nvSpPr>
          <p:cNvPr id="1021" name="A"/>
          <p:cNvSpPr/>
          <p:nvPr/>
        </p:nvSpPr>
        <p:spPr>
          <a:xfrm>
            <a:off x="3946641" y="1579788"/>
            <a:ext cx="508818" cy="508078"/>
          </a:xfrm>
          <a:prstGeom prst="rect">
            <a:avLst/>
          </a:prstGeom>
          <a:ln w="28575">
            <a:solidFill>
              <a:srgbClr val="FFE599"/>
            </a:solidFill>
          </a:ln>
          <a:effectLst>
            <a:outerShdw blurRad="406400" dist="19050" dir="54000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 algn="ctr">
              <a:defRPr sz="2000">
                <a:solidFill>
                  <a:srgbClr val="FFFFFF"/>
                </a:solidFill>
                <a:latin typeface="Nunito Sans Bold"/>
                <a:ea typeface="Nunito Sans Bold"/>
                <a:cs typeface="Nunito Sans Bold"/>
                <a:sym typeface="Nunito Sans Bold"/>
              </a:defRPr>
            </a:lvl1pPr>
          </a:lstStyle>
          <a:p>
            <a:r>
              <a:t>A</a:t>
            </a:r>
          </a:p>
        </p:txBody>
      </p:sp>
      <p:sp>
        <p:nvSpPr>
          <p:cNvPr id="1022" name="R"/>
          <p:cNvSpPr/>
          <p:nvPr/>
        </p:nvSpPr>
        <p:spPr>
          <a:xfrm>
            <a:off x="4691350" y="1579788"/>
            <a:ext cx="508819" cy="508078"/>
          </a:xfrm>
          <a:prstGeom prst="rect">
            <a:avLst/>
          </a:prstGeom>
          <a:ln w="28575">
            <a:solidFill>
              <a:srgbClr val="FFE599"/>
            </a:solidFill>
          </a:ln>
          <a:effectLst>
            <a:outerShdw blurRad="406400" dist="19050" dir="54000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 algn="ctr">
              <a:defRPr sz="2000">
                <a:solidFill>
                  <a:srgbClr val="FFFFFF"/>
                </a:solidFill>
                <a:latin typeface="Nunito Sans Bold"/>
                <a:ea typeface="Nunito Sans Bold"/>
                <a:cs typeface="Nunito Sans Bold"/>
                <a:sym typeface="Nunito Sans Bold"/>
              </a:defRPr>
            </a:lvl1pPr>
          </a:lstStyle>
          <a:p>
            <a:r>
              <a:t>R</a:t>
            </a:r>
          </a:p>
        </p:txBody>
      </p:sp>
      <p:sp>
        <p:nvSpPr>
          <p:cNvPr id="1023" name="C"/>
          <p:cNvSpPr/>
          <p:nvPr/>
        </p:nvSpPr>
        <p:spPr>
          <a:xfrm>
            <a:off x="3201322" y="1579788"/>
            <a:ext cx="508819" cy="508078"/>
          </a:xfrm>
          <a:prstGeom prst="rect">
            <a:avLst/>
          </a:prstGeom>
          <a:ln w="28575">
            <a:solidFill>
              <a:srgbClr val="FFE599"/>
            </a:solidFill>
          </a:ln>
          <a:effectLst>
            <a:outerShdw blurRad="406400" dist="19050" dir="54000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 algn="ctr">
              <a:defRPr sz="2000">
                <a:solidFill>
                  <a:srgbClr val="FFFFFF"/>
                </a:solidFill>
                <a:latin typeface="Nunito Sans Bold"/>
                <a:ea typeface="Nunito Sans Bold"/>
                <a:cs typeface="Nunito Sans Bold"/>
                <a:sym typeface="Nunito Sans Bold"/>
              </a:defRPr>
            </a:lvl1pPr>
          </a:lstStyle>
          <a:p>
            <a:r>
              <a:t>C</a:t>
            </a:r>
          </a:p>
        </p:txBody>
      </p:sp>
      <p:sp>
        <p:nvSpPr>
          <p:cNvPr id="1024" name="D"/>
          <p:cNvSpPr/>
          <p:nvPr/>
        </p:nvSpPr>
        <p:spPr>
          <a:xfrm>
            <a:off x="5438465" y="1579788"/>
            <a:ext cx="508819" cy="508078"/>
          </a:xfrm>
          <a:prstGeom prst="rect">
            <a:avLst/>
          </a:prstGeom>
          <a:ln w="28575">
            <a:solidFill>
              <a:srgbClr val="FFE599"/>
            </a:solidFill>
          </a:ln>
          <a:effectLst>
            <a:outerShdw blurRad="406400" dist="19050" dir="54000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 algn="ctr">
              <a:defRPr sz="2000">
                <a:solidFill>
                  <a:srgbClr val="FFFFFF"/>
                </a:solidFill>
                <a:latin typeface="Nunito Sans Bold"/>
                <a:ea typeface="Nunito Sans Bold"/>
                <a:cs typeface="Nunito Sans Bold"/>
                <a:sym typeface="Nunito Sans Bold"/>
              </a:defRPr>
            </a:lvl1pPr>
          </a:lstStyle>
          <a:p>
            <a:r>
              <a:t>D</a:t>
            </a:r>
          </a:p>
        </p:txBody>
      </p:sp>
      <p:sp>
        <p:nvSpPr>
          <p:cNvPr id="1025" name="E"/>
          <p:cNvSpPr/>
          <p:nvPr/>
        </p:nvSpPr>
        <p:spPr>
          <a:xfrm>
            <a:off x="6182167" y="2420633"/>
            <a:ext cx="508819" cy="508079"/>
          </a:xfrm>
          <a:prstGeom prst="rect">
            <a:avLst/>
          </a:prstGeom>
          <a:ln w="28575">
            <a:solidFill>
              <a:srgbClr val="FFE599"/>
            </a:solidFill>
          </a:ln>
          <a:effectLst>
            <a:outerShdw blurRad="406400" dist="19050" dir="54000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 algn="ctr">
              <a:defRPr sz="2000">
                <a:solidFill>
                  <a:srgbClr val="FFFFFF"/>
                </a:solidFill>
                <a:latin typeface="Nunito Sans Bold"/>
                <a:ea typeface="Nunito Sans Bold"/>
                <a:cs typeface="Nunito Sans Bold"/>
                <a:sym typeface="Nunito Sans Bold"/>
              </a:defRPr>
            </a:lvl1pPr>
          </a:lstStyle>
          <a:p>
            <a:r>
              <a:t>E</a:t>
            </a:r>
          </a:p>
        </p:txBody>
      </p:sp>
      <p:sp>
        <p:nvSpPr>
          <p:cNvPr id="1026" name="U"/>
          <p:cNvSpPr/>
          <p:nvPr/>
        </p:nvSpPr>
        <p:spPr>
          <a:xfrm>
            <a:off x="5442744" y="2420633"/>
            <a:ext cx="508819" cy="508079"/>
          </a:xfrm>
          <a:prstGeom prst="rect">
            <a:avLst/>
          </a:prstGeom>
          <a:ln w="28575">
            <a:solidFill>
              <a:srgbClr val="FFE599"/>
            </a:solidFill>
          </a:ln>
          <a:effectLst>
            <a:outerShdw blurRad="406400" dist="19050" dir="54000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 algn="ctr">
              <a:defRPr sz="2000">
                <a:solidFill>
                  <a:srgbClr val="FFFFFF"/>
                </a:solidFill>
                <a:latin typeface="Nunito Sans Bold"/>
                <a:ea typeface="Nunito Sans Bold"/>
                <a:cs typeface="Nunito Sans Bold"/>
                <a:sym typeface="Nunito Sans Bold"/>
              </a:defRPr>
            </a:lvl1pPr>
          </a:lstStyle>
          <a:p>
            <a:r>
              <a:t>U</a:t>
            </a:r>
          </a:p>
        </p:txBody>
      </p:sp>
      <p:sp>
        <p:nvSpPr>
          <p:cNvPr id="1027" name="H"/>
          <p:cNvSpPr/>
          <p:nvPr/>
        </p:nvSpPr>
        <p:spPr>
          <a:xfrm>
            <a:off x="3199353" y="2420633"/>
            <a:ext cx="508818" cy="508079"/>
          </a:xfrm>
          <a:prstGeom prst="rect">
            <a:avLst/>
          </a:prstGeom>
          <a:ln w="28575">
            <a:solidFill>
              <a:srgbClr val="FFE599"/>
            </a:solidFill>
          </a:ln>
          <a:effectLst>
            <a:outerShdw blurRad="406400" dist="19050" dir="54000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 algn="ctr">
              <a:defRPr sz="2000">
                <a:solidFill>
                  <a:srgbClr val="FFFFFF"/>
                </a:solidFill>
                <a:latin typeface="Nunito Sans Bold"/>
                <a:ea typeface="Nunito Sans Bold"/>
                <a:cs typeface="Nunito Sans Bold"/>
                <a:sym typeface="Nunito Sans Bold"/>
              </a:defRPr>
            </a:lvl1pPr>
          </a:lstStyle>
          <a:p>
            <a:r>
              <a:t>H</a:t>
            </a:r>
          </a:p>
        </p:txBody>
      </p:sp>
      <p:sp>
        <p:nvSpPr>
          <p:cNvPr id="1028" name="C"/>
          <p:cNvSpPr/>
          <p:nvPr/>
        </p:nvSpPr>
        <p:spPr>
          <a:xfrm>
            <a:off x="2454816" y="2420633"/>
            <a:ext cx="508819" cy="508079"/>
          </a:xfrm>
          <a:prstGeom prst="rect">
            <a:avLst/>
          </a:prstGeom>
          <a:ln w="28575">
            <a:solidFill>
              <a:srgbClr val="FFE599"/>
            </a:solidFill>
          </a:ln>
          <a:effectLst>
            <a:outerShdw blurRad="406400" dist="19050" dir="54000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 algn="ctr">
              <a:defRPr sz="2000">
                <a:solidFill>
                  <a:srgbClr val="FFFFFF"/>
                </a:solidFill>
                <a:latin typeface="Nunito Sans Bold"/>
                <a:ea typeface="Nunito Sans Bold"/>
                <a:cs typeface="Nunito Sans Bold"/>
                <a:sym typeface="Nunito Sans Bold"/>
              </a:defRPr>
            </a:lvl1pPr>
          </a:lstStyle>
          <a:p>
            <a:r>
              <a:t>C</a:t>
            </a:r>
          </a:p>
        </p:txBody>
      </p:sp>
      <p:sp>
        <p:nvSpPr>
          <p:cNvPr id="1029" name="Q"/>
          <p:cNvSpPr/>
          <p:nvPr/>
        </p:nvSpPr>
        <p:spPr>
          <a:xfrm>
            <a:off x="4691350" y="2420633"/>
            <a:ext cx="508819" cy="508079"/>
          </a:xfrm>
          <a:prstGeom prst="rect">
            <a:avLst/>
          </a:prstGeom>
          <a:ln w="28575">
            <a:solidFill>
              <a:srgbClr val="FFE599"/>
            </a:solidFill>
          </a:ln>
          <a:effectLst>
            <a:outerShdw blurRad="406400" dist="19050" dir="54000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 algn="ctr">
              <a:defRPr sz="2000">
                <a:solidFill>
                  <a:srgbClr val="FFFFFF"/>
                </a:solidFill>
                <a:latin typeface="Nunito Sans Bold"/>
                <a:ea typeface="Nunito Sans Bold"/>
                <a:cs typeface="Nunito Sans Bold"/>
                <a:sym typeface="Nunito Sans Bold"/>
              </a:defRPr>
            </a:lvl1pPr>
          </a:lstStyle>
          <a:p>
            <a:r>
              <a:t>Q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:a14="http://schemas.microsoft.com/office/drawing/2010/main" xmlns:m="http://schemas.openxmlformats.org/officeDocument/2006/math" xmlns="">
      <p:transition spd="slow">
        <p:fade/>
      </p:transition>
    </mc:Fallback>
  </mc:AlternateContent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1" nodeType="afterEffect">
                                  <p:stCondLst>
                                    <p:cond delay="150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97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" fill="hold"/>
                                        <p:tgtEl>
                                          <p:spTgt spid="976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" fill="hold"/>
                                        <p:tgtEl>
                                          <p:spTgt spid="976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grpId="1" nodeType="withEffect">
                                  <p:stCondLst>
                                    <p:cond delay="150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9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200" fill="hold"/>
                                        <p:tgtEl>
                                          <p:spTgt spid="9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fill="hold"/>
                                        <p:tgtEl>
                                          <p:spTgt spid="9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700"/>
                            </p:stCondLst>
                            <p:childTnLst>
                              <p:par>
                                <p:cTn id="14" presetID="23" presetClass="entr" presetSubtype="16" fill="hold" grpId="2" nodeType="afterEffect">
                                  <p:stCondLst>
                                    <p:cond delay="150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5" fill="hold"/>
                                        <p:tgtEl>
                                          <p:spTgt spid="97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200" fill="hold"/>
                                        <p:tgtEl>
                                          <p:spTgt spid="977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" fill="hold"/>
                                        <p:tgtEl>
                                          <p:spTgt spid="977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3" presetClass="entr" presetSubtype="16" fill="hold" grpId="2" nodeType="withEffect">
                                  <p:stCondLst>
                                    <p:cond delay="150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9" fill="hold"/>
                                        <p:tgtEl>
                                          <p:spTgt spid="9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200" fill="hold"/>
                                        <p:tgtEl>
                                          <p:spTgt spid="9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" fill="hold"/>
                                        <p:tgtEl>
                                          <p:spTgt spid="9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400"/>
                            </p:stCondLst>
                            <p:childTnLst>
                              <p:par>
                                <p:cTn id="23" presetID="23" presetClass="entr" presetSubtype="16" fill="hold" grpId="3" nodeType="afterEffect">
                                  <p:stCondLst>
                                    <p:cond delay="150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fill="hold"/>
                                        <p:tgtEl>
                                          <p:spTgt spid="97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200" fill="hold"/>
                                        <p:tgtEl>
                                          <p:spTgt spid="978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" fill="hold"/>
                                        <p:tgtEl>
                                          <p:spTgt spid="978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3" presetClass="entr" presetSubtype="16" fill="hold" grpId="3" nodeType="withEffect">
                                  <p:stCondLst>
                                    <p:cond delay="150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8" fill="hold"/>
                                        <p:tgtEl>
                                          <p:spTgt spid="9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200" fill="hold"/>
                                        <p:tgtEl>
                                          <p:spTgt spid="9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" fill="hold"/>
                                        <p:tgtEl>
                                          <p:spTgt spid="9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100"/>
                            </p:stCondLst>
                            <p:childTnLst>
                              <p:par>
                                <p:cTn id="32" presetID="23" presetClass="entr" presetSubtype="16" fill="hold" grpId="4" nodeType="afterEffect">
                                  <p:stCondLst>
                                    <p:cond delay="150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3" fill="hold"/>
                                        <p:tgtEl>
                                          <p:spTgt spid="97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200" fill="hold"/>
                                        <p:tgtEl>
                                          <p:spTgt spid="979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00" fill="hold"/>
                                        <p:tgtEl>
                                          <p:spTgt spid="979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23" presetClass="entr" presetSubtype="16" fill="hold" grpId="4" nodeType="withEffect">
                                  <p:stCondLst>
                                    <p:cond delay="150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7" fill="hold"/>
                                        <p:tgtEl>
                                          <p:spTgt spid="9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200" fill="hold"/>
                                        <p:tgtEl>
                                          <p:spTgt spid="9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00" fill="hold"/>
                                        <p:tgtEl>
                                          <p:spTgt spid="9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6800"/>
                            </p:stCondLst>
                            <p:childTnLst>
                              <p:par>
                                <p:cTn id="41" presetID="23" presetClass="entr" presetSubtype="16" fill="hold" grpId="5" nodeType="afterEffect">
                                  <p:stCondLst>
                                    <p:cond delay="150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2" fill="hold"/>
                                        <p:tgtEl>
                                          <p:spTgt spid="98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200" fill="hold"/>
                                        <p:tgtEl>
                                          <p:spTgt spid="980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00" fill="hold"/>
                                        <p:tgtEl>
                                          <p:spTgt spid="980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3" presetClass="entr" presetSubtype="16" fill="hold" grpId="5" nodeType="withEffect">
                                  <p:stCondLst>
                                    <p:cond delay="150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6" fill="hold"/>
                                        <p:tgtEl>
                                          <p:spTgt spid="9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200" fill="hold"/>
                                        <p:tgtEl>
                                          <p:spTgt spid="9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00" fill="hold"/>
                                        <p:tgtEl>
                                          <p:spTgt spid="9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8500"/>
                            </p:stCondLst>
                            <p:childTnLst>
                              <p:par>
                                <p:cTn id="50" presetID="23" presetClass="entr" presetSubtype="16" fill="hold" grpId="6" nodeType="afterEffect">
                                  <p:stCondLst>
                                    <p:cond delay="150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1" fill="hold"/>
                                        <p:tgtEl>
                                          <p:spTgt spid="98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200" fill="hold"/>
                                        <p:tgtEl>
                                          <p:spTgt spid="983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200" fill="hold"/>
                                        <p:tgtEl>
                                          <p:spTgt spid="983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23" presetClass="entr" presetSubtype="16" fill="hold" grpId="6" nodeType="withEffect">
                                  <p:stCondLst>
                                    <p:cond delay="150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5" fill="hold"/>
                                        <p:tgtEl>
                                          <p:spTgt spid="9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200" fill="hold"/>
                                        <p:tgtEl>
                                          <p:spTgt spid="9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200" fill="hold"/>
                                        <p:tgtEl>
                                          <p:spTgt spid="9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0200"/>
                            </p:stCondLst>
                            <p:childTnLst>
                              <p:par>
                                <p:cTn id="59" presetID="23" presetClass="entr" presetSubtype="16" fill="hold" grpId="7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2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2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10400"/>
                            </p:stCondLst>
                            <p:childTnLst>
                              <p:par>
                                <p:cTn id="64" presetID="23" presetClass="entr" presetSubtype="16" fill="hold" grpId="8" nodeType="afterEffect">
                                  <p:stCondLst>
                                    <p:cond delay="150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5" fill="hold"/>
                                        <p:tgtEl>
                                          <p:spTgt spid="98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200" fill="hold"/>
                                        <p:tgtEl>
                                          <p:spTgt spid="982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200" fill="hold"/>
                                        <p:tgtEl>
                                          <p:spTgt spid="982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8" presetID="23" presetClass="entr" presetSubtype="16" fill="hold" grpId="8" nodeType="withEffect">
                                  <p:stCondLst>
                                    <p:cond delay="150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9" fill="hold"/>
                                        <p:tgtEl>
                                          <p:spTgt spid="9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200" fill="hold"/>
                                        <p:tgtEl>
                                          <p:spTgt spid="9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200" fill="hold"/>
                                        <p:tgtEl>
                                          <p:spTgt spid="9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12100"/>
                            </p:stCondLst>
                            <p:childTnLst>
                              <p:par>
                                <p:cTn id="73" presetID="23" presetClass="entr" presetSubtype="16" fill="hold" grpId="9" nodeType="afterEffect">
                                  <p:stCondLst>
                                    <p:cond delay="150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74" fill="hold"/>
                                        <p:tgtEl>
                                          <p:spTgt spid="98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200" fill="hold"/>
                                        <p:tgtEl>
                                          <p:spTgt spid="981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200" fill="hold"/>
                                        <p:tgtEl>
                                          <p:spTgt spid="981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23" presetClass="entr" presetSubtype="16" fill="hold" grpId="9" nodeType="withEffect">
                                  <p:stCondLst>
                                    <p:cond delay="150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78" fill="hold"/>
                                        <p:tgtEl>
                                          <p:spTgt spid="9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200" fill="hold"/>
                                        <p:tgtEl>
                                          <p:spTgt spid="9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200" fill="hold"/>
                                        <p:tgtEl>
                                          <p:spTgt spid="9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13800"/>
                            </p:stCondLst>
                            <p:childTnLst>
                              <p:par>
                                <p:cTn id="82" presetID="23" presetClass="entr" presetSubtype="16" fill="hold" grpId="1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3" fill="hold"/>
                                        <p:tgtEl>
                                          <p:spTgt spid="10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200" fill="hold"/>
                                        <p:tgtEl>
                                          <p:spTgt spid="10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200" fill="hold"/>
                                        <p:tgtEl>
                                          <p:spTgt spid="10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14000"/>
                            </p:stCondLst>
                            <p:childTnLst>
                              <p:par>
                                <p:cTn id="87" presetID="23" presetClass="entr" presetSubtype="16" fill="hold" grpId="11" nodeType="afterEffect">
                                  <p:stCondLst>
                                    <p:cond delay="150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8" fill="hold"/>
                                        <p:tgtEl>
                                          <p:spTgt spid="98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200" fill="hold"/>
                                        <p:tgtEl>
                                          <p:spTgt spid="984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200" fill="hold"/>
                                        <p:tgtEl>
                                          <p:spTgt spid="984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1" presetID="23" presetClass="entr" presetSubtype="16" fill="hold" grpId="11" nodeType="withEffect">
                                  <p:stCondLst>
                                    <p:cond delay="150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2" fill="hold"/>
                                        <p:tgtEl>
                                          <p:spTgt spid="9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200" fill="hold"/>
                                        <p:tgtEl>
                                          <p:spTgt spid="9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200" fill="hold"/>
                                        <p:tgtEl>
                                          <p:spTgt spid="9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15700"/>
                            </p:stCondLst>
                            <p:childTnLst>
                              <p:par>
                                <p:cTn id="96" presetID="23" presetClass="entr" presetSubtype="16" fill="hold" grpId="12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7" fill="hold"/>
                                        <p:tgtEl>
                                          <p:spTgt spid="10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200" fill="hold"/>
                                        <p:tgtEl>
                                          <p:spTgt spid="10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200" fill="hold"/>
                                        <p:tgtEl>
                                          <p:spTgt spid="10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15900"/>
                            </p:stCondLst>
                            <p:childTnLst>
                              <p:par>
                                <p:cTn id="101" presetID="23" presetClass="entr" presetSubtype="16" fill="hold" grpId="13" nodeType="afterEffect">
                                  <p:stCondLst>
                                    <p:cond delay="150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2" fill="hold"/>
                                        <p:tgtEl>
                                          <p:spTgt spid="98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200" fill="hold"/>
                                        <p:tgtEl>
                                          <p:spTgt spid="985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200" fill="hold"/>
                                        <p:tgtEl>
                                          <p:spTgt spid="985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5" presetID="23" presetClass="entr" presetSubtype="16" fill="hold" grpId="13" nodeType="withEffect">
                                  <p:stCondLst>
                                    <p:cond delay="150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6" fill="hold"/>
                                        <p:tgtEl>
                                          <p:spTgt spid="9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200" fill="hold"/>
                                        <p:tgtEl>
                                          <p:spTgt spid="9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200" fill="hold"/>
                                        <p:tgtEl>
                                          <p:spTgt spid="9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17600"/>
                            </p:stCondLst>
                            <p:childTnLst>
                              <p:par>
                                <p:cTn id="110" presetID="23" presetClass="entr" presetSubtype="16" fill="hold" grpId="14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1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2" dur="2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2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17800"/>
                            </p:stCondLst>
                            <p:childTnLst>
                              <p:par>
                                <p:cTn id="115" presetID="23" presetClass="entr" presetSubtype="16" fill="hold" grpId="15" nodeType="afterEffect">
                                  <p:stCondLst>
                                    <p:cond delay="150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6" fill="hold"/>
                                        <p:tgtEl>
                                          <p:spTgt spid="98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7" dur="200" fill="hold"/>
                                        <p:tgtEl>
                                          <p:spTgt spid="986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200" fill="hold"/>
                                        <p:tgtEl>
                                          <p:spTgt spid="986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9" presetID="23" presetClass="entr" presetSubtype="16" fill="hold" grpId="15" nodeType="withEffect">
                                  <p:stCondLst>
                                    <p:cond delay="150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0" fill="hold"/>
                                        <p:tgtEl>
                                          <p:spTgt spid="9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1" dur="200" fill="hold"/>
                                        <p:tgtEl>
                                          <p:spTgt spid="9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200" fill="hold"/>
                                        <p:tgtEl>
                                          <p:spTgt spid="9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3" fill="hold">
                            <p:stCondLst>
                              <p:cond delay="19500"/>
                            </p:stCondLst>
                            <p:childTnLst>
                              <p:par>
                                <p:cTn id="124" presetID="23" presetClass="entr" presetSubtype="16" fill="hold" grpId="16" nodeType="afterEffect">
                                  <p:stCondLst>
                                    <p:cond delay="150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5" fill="hold"/>
                                        <p:tgtEl>
                                          <p:spTgt spid="98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6" dur="200" fill="hold"/>
                                        <p:tgtEl>
                                          <p:spTgt spid="987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200" fill="hold"/>
                                        <p:tgtEl>
                                          <p:spTgt spid="987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8" presetID="23" presetClass="entr" presetSubtype="16" fill="hold" grpId="16" nodeType="withEffect">
                                  <p:stCondLst>
                                    <p:cond delay="150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9" fill="hold"/>
                                        <p:tgtEl>
                                          <p:spTgt spid="9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0" dur="200" fill="hold"/>
                                        <p:tgtEl>
                                          <p:spTgt spid="9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200" fill="hold"/>
                                        <p:tgtEl>
                                          <p:spTgt spid="9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2" fill="hold">
                            <p:stCondLst>
                              <p:cond delay="21200"/>
                            </p:stCondLst>
                            <p:childTnLst>
                              <p:par>
                                <p:cTn id="133" presetID="23" presetClass="entr" presetSubtype="16" fill="hold" grpId="17" nodeType="afterEffect">
                                  <p:stCondLst>
                                    <p:cond delay="150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34" fill="hold"/>
                                        <p:tgtEl>
                                          <p:spTgt spid="98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5" dur="200" fill="hold"/>
                                        <p:tgtEl>
                                          <p:spTgt spid="988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200" fill="hold"/>
                                        <p:tgtEl>
                                          <p:spTgt spid="988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7" presetID="23" presetClass="entr" presetSubtype="16" fill="hold" grpId="17" nodeType="withEffect">
                                  <p:stCondLst>
                                    <p:cond delay="150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38" fill="hold"/>
                                        <p:tgtEl>
                                          <p:spTgt spid="9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9" dur="200" fill="hold"/>
                                        <p:tgtEl>
                                          <p:spTgt spid="9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200" fill="hold"/>
                                        <p:tgtEl>
                                          <p:spTgt spid="9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1" fill="hold">
                            <p:stCondLst>
                              <p:cond delay="22900"/>
                            </p:stCondLst>
                            <p:childTnLst>
                              <p:par>
                                <p:cTn id="142" presetID="23" presetClass="entr" presetSubtype="16" fill="hold" grpId="18" nodeType="afterEffect">
                                  <p:stCondLst>
                                    <p:cond delay="150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3" fill="hold"/>
                                        <p:tgtEl>
                                          <p:spTgt spid="99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4" dur="200" fill="hold"/>
                                        <p:tgtEl>
                                          <p:spTgt spid="990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200" fill="hold"/>
                                        <p:tgtEl>
                                          <p:spTgt spid="990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6" presetID="23" presetClass="entr" presetSubtype="16" fill="hold" grpId="18" nodeType="withEffect">
                                  <p:stCondLst>
                                    <p:cond delay="150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7" fill="hold"/>
                                        <p:tgtEl>
                                          <p:spTgt spid="9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8" dur="200" fill="hold"/>
                                        <p:tgtEl>
                                          <p:spTgt spid="9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200" fill="hold"/>
                                        <p:tgtEl>
                                          <p:spTgt spid="9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0" fill="hold">
                            <p:stCondLst>
                              <p:cond delay="24600"/>
                            </p:stCondLst>
                            <p:childTnLst>
                              <p:par>
                                <p:cTn id="151" presetID="23" presetClass="entr" presetSubtype="16" fill="hold" grpId="19" nodeType="afterEffect">
                                  <p:stCondLst>
                                    <p:cond delay="150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52" fill="hold"/>
                                        <p:tgtEl>
                                          <p:spTgt spid="98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3" dur="200" fill="hold"/>
                                        <p:tgtEl>
                                          <p:spTgt spid="989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200" fill="hold"/>
                                        <p:tgtEl>
                                          <p:spTgt spid="989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5" presetID="23" presetClass="entr" presetSubtype="16" fill="hold" grpId="19" nodeType="withEffect">
                                  <p:stCondLst>
                                    <p:cond delay="150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56" fill="hold"/>
                                        <p:tgtEl>
                                          <p:spTgt spid="9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7" dur="200" fill="hold"/>
                                        <p:tgtEl>
                                          <p:spTgt spid="9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" dur="200" fill="hold"/>
                                        <p:tgtEl>
                                          <p:spTgt spid="9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9" fill="hold">
                            <p:stCondLst>
                              <p:cond delay="26300"/>
                            </p:stCondLst>
                            <p:childTnLst>
                              <p:par>
                                <p:cTn id="160" presetID="23" presetClass="entr" presetSubtype="16" fill="hold" grpId="20" nodeType="afterEffect">
                                  <p:stCondLst>
                                    <p:cond delay="150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1" fill="hold"/>
                                        <p:tgtEl>
                                          <p:spTgt spid="99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2" dur="200" fill="hold"/>
                                        <p:tgtEl>
                                          <p:spTgt spid="991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" dur="200" fill="hold"/>
                                        <p:tgtEl>
                                          <p:spTgt spid="991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4" presetID="23" presetClass="entr" presetSubtype="16" fill="hold" grpId="20" nodeType="withEffect">
                                  <p:stCondLst>
                                    <p:cond delay="150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5" fill="hold"/>
                                        <p:tgtEl>
                                          <p:spTgt spid="9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6" dur="200" fill="hold"/>
                                        <p:tgtEl>
                                          <p:spTgt spid="9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7" dur="200" fill="hold"/>
                                        <p:tgtEl>
                                          <p:spTgt spid="9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8" fill="hold">
                            <p:stCondLst>
                              <p:cond delay="28000"/>
                            </p:stCondLst>
                            <p:childTnLst>
                              <p:par>
                                <p:cTn id="169" presetID="23" presetClass="entr" presetSubtype="16" fill="hold" grpId="21" nodeType="afterEffect">
                                  <p:stCondLst>
                                    <p:cond delay="150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70" fill="hold"/>
                                        <p:tgtEl>
                                          <p:spTgt spid="99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1" dur="200" fill="hold"/>
                                        <p:tgtEl>
                                          <p:spTgt spid="992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2" dur="200" fill="hold"/>
                                        <p:tgtEl>
                                          <p:spTgt spid="992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3" presetID="23" presetClass="entr" presetSubtype="16" fill="hold" grpId="21" nodeType="withEffect">
                                  <p:stCondLst>
                                    <p:cond delay="150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74" fill="hold"/>
                                        <p:tgtEl>
                                          <p:spTgt spid="9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5" dur="200" fill="hold"/>
                                        <p:tgtEl>
                                          <p:spTgt spid="9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6" dur="200" fill="hold"/>
                                        <p:tgtEl>
                                          <p:spTgt spid="9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7" fill="hold">
                            <p:stCondLst>
                              <p:cond delay="29700"/>
                            </p:stCondLst>
                            <p:childTnLst>
                              <p:par>
                                <p:cTn id="178" presetID="23" presetClass="entr" presetSubtype="16" fill="hold" grpId="22" nodeType="afterEffect">
                                  <p:stCondLst>
                                    <p:cond delay="150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79" fill="hold"/>
                                        <p:tgtEl>
                                          <p:spTgt spid="99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0" dur="200" fill="hold"/>
                                        <p:tgtEl>
                                          <p:spTgt spid="993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1" dur="200" fill="hold"/>
                                        <p:tgtEl>
                                          <p:spTgt spid="993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2" presetID="23" presetClass="entr" presetSubtype="16" fill="hold" grpId="22" nodeType="withEffect">
                                  <p:stCondLst>
                                    <p:cond delay="150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3" fill="hold"/>
                                        <p:tgtEl>
                                          <p:spTgt spid="9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4" dur="200" fill="hold"/>
                                        <p:tgtEl>
                                          <p:spTgt spid="9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5" dur="200" fill="hold"/>
                                        <p:tgtEl>
                                          <p:spTgt spid="9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6" fill="hold">
                            <p:stCondLst>
                              <p:cond delay="31400"/>
                            </p:stCondLst>
                            <p:childTnLst>
                              <p:par>
                                <p:cTn id="187" presetID="23" presetClass="entr" presetSubtype="16" fill="hold" grpId="23" nodeType="afterEffect">
                                  <p:stCondLst>
                                    <p:cond delay="150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8" fill="hold"/>
                                        <p:tgtEl>
                                          <p:spTgt spid="99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9" dur="200" fill="hold"/>
                                        <p:tgtEl>
                                          <p:spTgt spid="994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0" dur="200" fill="hold"/>
                                        <p:tgtEl>
                                          <p:spTgt spid="994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1" presetID="23" presetClass="entr" presetSubtype="16" fill="hold" grpId="23" nodeType="withEffect">
                                  <p:stCondLst>
                                    <p:cond delay="150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92" fill="hold"/>
                                        <p:tgtEl>
                                          <p:spTgt spid="9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3" dur="200" fill="hold"/>
                                        <p:tgtEl>
                                          <p:spTgt spid="9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4" dur="200" fill="hold"/>
                                        <p:tgtEl>
                                          <p:spTgt spid="9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5" fill="hold">
                            <p:stCondLst>
                              <p:cond delay="33100"/>
                            </p:stCondLst>
                            <p:childTnLst>
                              <p:par>
                                <p:cTn id="196" presetID="23" presetClass="entr" presetSubtype="16" fill="hold" grpId="24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97" fill="hold"/>
                                        <p:tgtEl>
                                          <p:spTgt spid="10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8" dur="200" fill="hold"/>
                                        <p:tgtEl>
                                          <p:spTgt spid="10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9" dur="200" fill="hold"/>
                                        <p:tgtEl>
                                          <p:spTgt spid="10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0" fill="hold">
                            <p:stCondLst>
                              <p:cond delay="33300"/>
                            </p:stCondLst>
                            <p:childTnLst>
                              <p:par>
                                <p:cTn id="201" presetID="23" presetClass="entr" presetSubtype="16" fill="hold" grpId="25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02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3" dur="2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4" dur="2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5" fill="hold">
                            <p:stCondLst>
                              <p:cond delay="33500"/>
                            </p:stCondLst>
                            <p:childTnLst>
                              <p:par>
                                <p:cTn id="206" presetID="23" presetClass="entr" presetSubtype="16" fill="hold" grpId="26" nodeType="afterEffect">
                                  <p:stCondLst>
                                    <p:cond delay="150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07" fill="hold"/>
                                        <p:tgtEl>
                                          <p:spTgt spid="99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8" dur="200" fill="hold"/>
                                        <p:tgtEl>
                                          <p:spTgt spid="995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9" dur="200" fill="hold"/>
                                        <p:tgtEl>
                                          <p:spTgt spid="995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0" presetID="23" presetClass="entr" presetSubtype="16" fill="hold" grpId="26" nodeType="withEffect">
                                  <p:stCondLst>
                                    <p:cond delay="150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11" fill="hold"/>
                                        <p:tgtEl>
                                          <p:spTgt spid="9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2" dur="200" fill="hold"/>
                                        <p:tgtEl>
                                          <p:spTgt spid="9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3" dur="200" fill="hold"/>
                                        <p:tgtEl>
                                          <p:spTgt spid="9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4" fill="hold">
                            <p:stCondLst>
                              <p:cond delay="35200"/>
                            </p:stCondLst>
                            <p:childTnLst>
                              <p:par>
                                <p:cTn id="215" presetID="23" presetClass="entr" presetSubtype="16" fill="hold" grpId="27" nodeType="afterEffect">
                                  <p:stCondLst>
                                    <p:cond delay="150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16" fill="hold"/>
                                        <p:tgtEl>
                                          <p:spTgt spid="99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7" dur="200" fill="hold"/>
                                        <p:tgtEl>
                                          <p:spTgt spid="996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8" dur="200" fill="hold"/>
                                        <p:tgtEl>
                                          <p:spTgt spid="996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9" presetID="23" presetClass="entr" presetSubtype="16" fill="hold" grpId="27" nodeType="withEffect">
                                  <p:stCondLst>
                                    <p:cond delay="150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20" fill="hold"/>
                                        <p:tgtEl>
                                          <p:spTgt spid="9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1" dur="200" fill="hold"/>
                                        <p:tgtEl>
                                          <p:spTgt spid="9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2" dur="200" fill="hold"/>
                                        <p:tgtEl>
                                          <p:spTgt spid="9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3" fill="hold">
                            <p:stCondLst>
                              <p:cond delay="36900"/>
                            </p:stCondLst>
                            <p:childTnLst>
                              <p:par>
                                <p:cTn id="224" presetID="23" presetClass="entr" presetSubtype="16" fill="hold" grpId="28" nodeType="afterEffect">
                                  <p:stCondLst>
                                    <p:cond delay="150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25" fill="hold"/>
                                        <p:tgtEl>
                                          <p:spTgt spid="99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6" dur="200" fill="hold"/>
                                        <p:tgtEl>
                                          <p:spTgt spid="997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7" dur="200" fill="hold"/>
                                        <p:tgtEl>
                                          <p:spTgt spid="997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8" presetID="23" presetClass="entr" presetSubtype="16" fill="hold" grpId="28" nodeType="withEffect">
                                  <p:stCondLst>
                                    <p:cond delay="150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29" fill="hold"/>
                                        <p:tgtEl>
                                          <p:spTgt spid="9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0" dur="200" fill="hold"/>
                                        <p:tgtEl>
                                          <p:spTgt spid="9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1" dur="200" fill="hold"/>
                                        <p:tgtEl>
                                          <p:spTgt spid="9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2" fill="hold">
                            <p:stCondLst>
                              <p:cond delay="38600"/>
                            </p:stCondLst>
                            <p:childTnLst>
                              <p:par>
                                <p:cTn id="233" presetID="23" presetClass="entr" presetSubtype="16" fill="hold" grpId="29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34" fill="hold"/>
                                        <p:tgtEl>
                                          <p:spTgt spid="10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5" dur="200" fill="hold"/>
                                        <p:tgtEl>
                                          <p:spTgt spid="10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6" dur="200" fill="hold"/>
                                        <p:tgtEl>
                                          <p:spTgt spid="10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7" fill="hold">
                            <p:stCondLst>
                              <p:cond delay="38800"/>
                            </p:stCondLst>
                            <p:childTnLst>
                              <p:par>
                                <p:cTn id="238" presetID="23" presetClass="entr" presetSubtype="16" fill="hold" grpId="3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39" fill="hold"/>
                                        <p:tgtEl>
                                          <p:spTgt spid="10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0" dur="200" fill="hold"/>
                                        <p:tgtEl>
                                          <p:spTgt spid="10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1" dur="200" fill="hold"/>
                                        <p:tgtEl>
                                          <p:spTgt spid="10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2" fill="hold">
                            <p:stCondLst>
                              <p:cond delay="39000"/>
                            </p:stCondLst>
                            <p:childTnLst>
                              <p:par>
                                <p:cTn id="243" presetID="23" presetClass="entr" presetSubtype="16" fill="hold" grpId="31" nodeType="afterEffect">
                                  <p:stCondLst>
                                    <p:cond delay="150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4" fill="hold"/>
                                        <p:tgtEl>
                                          <p:spTgt spid="99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5" dur="200" fill="hold"/>
                                        <p:tgtEl>
                                          <p:spTgt spid="999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6" dur="200" fill="hold"/>
                                        <p:tgtEl>
                                          <p:spTgt spid="999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7" presetID="23" presetClass="entr" presetSubtype="16" fill="hold" grpId="31" nodeType="withEffect">
                                  <p:stCondLst>
                                    <p:cond delay="150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8" fill="hold"/>
                                        <p:tgtEl>
                                          <p:spTgt spid="9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9" dur="200" fill="hold"/>
                                        <p:tgtEl>
                                          <p:spTgt spid="9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0" dur="200" fill="hold"/>
                                        <p:tgtEl>
                                          <p:spTgt spid="9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1" fill="hold">
                            <p:stCondLst>
                              <p:cond delay="40700"/>
                            </p:stCondLst>
                            <p:childTnLst>
                              <p:par>
                                <p:cTn id="252" presetID="23" presetClass="entr" presetSubtype="16" fill="hold" grpId="32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53" fill="hold"/>
                                        <p:tgtEl>
                                          <p:spTgt spid="10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4" dur="200" fill="hold"/>
                                        <p:tgtEl>
                                          <p:spTgt spid="10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5" dur="200" fill="hold"/>
                                        <p:tgtEl>
                                          <p:spTgt spid="10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6" fill="hold">
                            <p:stCondLst>
                              <p:cond delay="40900"/>
                            </p:stCondLst>
                            <p:childTnLst>
                              <p:par>
                                <p:cTn id="257" presetID="23" presetClass="entr" presetSubtype="16" fill="hold" grpId="33" nodeType="afterEffect">
                                  <p:stCondLst>
                                    <p:cond delay="150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58" fill="hold"/>
                                        <p:tgtEl>
                                          <p:spTgt spid="99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9" dur="200" fill="hold"/>
                                        <p:tgtEl>
                                          <p:spTgt spid="998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0" dur="200" fill="hold"/>
                                        <p:tgtEl>
                                          <p:spTgt spid="998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1" presetID="23" presetClass="entr" presetSubtype="16" fill="hold" grpId="33" nodeType="withEffect">
                                  <p:stCondLst>
                                    <p:cond delay="150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62" fill="hold"/>
                                        <p:tgtEl>
                                          <p:spTgt spid="9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3" dur="200" fill="hold"/>
                                        <p:tgtEl>
                                          <p:spTgt spid="9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4" dur="200" fill="hold"/>
                                        <p:tgtEl>
                                          <p:spTgt spid="9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5" fill="hold">
                            <p:stCondLst>
                              <p:cond delay="42600"/>
                            </p:stCondLst>
                            <p:childTnLst>
                              <p:par>
                                <p:cTn id="266" presetID="23" presetClass="entr" presetSubtype="16" fill="hold" grpId="34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67" fill="hold"/>
                                        <p:tgtEl>
                                          <p:spTgt spid="10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8" dur="200" fill="hold"/>
                                        <p:tgtEl>
                                          <p:spTgt spid="10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9" dur="200" fill="hold"/>
                                        <p:tgtEl>
                                          <p:spTgt spid="10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0" fill="hold">
                            <p:stCondLst>
                              <p:cond delay="42800"/>
                            </p:stCondLst>
                            <p:childTnLst>
                              <p:par>
                                <p:cTn id="271" presetID="23" presetClass="entr" presetSubtype="16" fill="hold" grpId="35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72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3" dur="2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4" dur="2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5" fill="hold">
                            <p:stCondLst>
                              <p:cond delay="43000"/>
                            </p:stCondLst>
                            <p:childTnLst>
                              <p:par>
                                <p:cTn id="276" presetID="23" presetClass="entr" presetSubtype="16" fill="hold" grpId="36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77" fill="hold"/>
                                        <p:tgtEl>
                                          <p:spTgt spid="10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8" dur="200" fill="hold"/>
                                        <p:tgtEl>
                                          <p:spTgt spid="10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9" dur="200" fill="hold"/>
                                        <p:tgtEl>
                                          <p:spTgt spid="10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0" fill="hold">
                            <p:stCondLst>
                              <p:cond delay="43200"/>
                            </p:stCondLst>
                            <p:childTnLst>
                              <p:par>
                                <p:cTn id="281" presetID="23" presetClass="entr" presetSubtype="16" fill="hold" grpId="37" nodeType="afterEffect">
                                  <p:stCondLst>
                                    <p:cond delay="150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82" fill="hold"/>
                                        <p:tgtEl>
                                          <p:spTgt spid="100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3" dur="200" fill="hold"/>
                                        <p:tgtEl>
                                          <p:spTgt spid="1001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4" dur="200" fill="hold"/>
                                        <p:tgtEl>
                                          <p:spTgt spid="1001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5" presetID="23" presetClass="entr" presetSubtype="16" fill="hold" grpId="37" nodeType="withEffect">
                                  <p:stCondLst>
                                    <p:cond delay="150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86" fill="hold"/>
                                        <p:tgtEl>
                                          <p:spTgt spid="10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7" dur="200" fill="hold"/>
                                        <p:tgtEl>
                                          <p:spTgt spid="10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8" dur="200" fill="hold"/>
                                        <p:tgtEl>
                                          <p:spTgt spid="10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9" fill="hold">
                            <p:stCondLst>
                              <p:cond delay="44900"/>
                            </p:stCondLst>
                            <p:childTnLst>
                              <p:par>
                                <p:cTn id="290" presetID="23" presetClass="entr" presetSubtype="16" fill="hold" grpId="38" nodeType="afterEffect">
                                  <p:stCondLst>
                                    <p:cond delay="150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91" fill="hold"/>
                                        <p:tgtEl>
                                          <p:spTgt spid="100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2" dur="200" fill="hold"/>
                                        <p:tgtEl>
                                          <p:spTgt spid="1000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3" dur="200" fill="hold"/>
                                        <p:tgtEl>
                                          <p:spTgt spid="1000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4" presetID="23" presetClass="entr" presetSubtype="16" fill="hold" grpId="38" nodeType="withEffect">
                                  <p:stCondLst>
                                    <p:cond delay="150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95" fill="hold"/>
                                        <p:tgtEl>
                                          <p:spTgt spid="10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6" dur="200" fill="hold"/>
                                        <p:tgtEl>
                                          <p:spTgt spid="10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7" dur="200" fill="hold"/>
                                        <p:tgtEl>
                                          <p:spTgt spid="10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8" fill="hold">
                            <p:stCondLst>
                              <p:cond delay="46600"/>
                            </p:stCondLst>
                            <p:childTnLst>
                              <p:par>
                                <p:cTn id="299" presetID="23" presetClass="entr" presetSubtype="16" fill="hold" grpId="39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00" fill="hold"/>
                                        <p:tgtEl>
                                          <p:spTgt spid="10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1" dur="200" fill="hold"/>
                                        <p:tgtEl>
                                          <p:spTgt spid="10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2" dur="200" fill="hold"/>
                                        <p:tgtEl>
                                          <p:spTgt spid="10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3" fill="hold">
                            <p:stCondLst>
                              <p:cond delay="46800"/>
                            </p:stCondLst>
                            <p:childTnLst>
                              <p:par>
                                <p:cTn id="304" presetID="23" presetClass="entr" presetSubtype="16" fill="hold" grpId="4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05" fill="hold"/>
                                        <p:tgtEl>
                                          <p:spTgt spid="10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6" dur="200" fill="hold"/>
                                        <p:tgtEl>
                                          <p:spTgt spid="10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7" dur="200" fill="hold"/>
                                        <p:tgtEl>
                                          <p:spTgt spid="10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8" fill="hold">
                      <p:stCondLst>
                        <p:cond delay="indefinite"/>
                      </p:stCondLst>
                      <p:childTnLst>
                        <p:par>
                          <p:cTn id="309" fill="hold">
                            <p:stCondLst>
                              <p:cond delay="0"/>
                            </p:stCondLst>
                            <p:childTnLst>
                              <p:par>
                                <p:cTn id="310" presetID="10" presetClass="entr" fill="hold" grpId="4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11" fill="hold"/>
                                        <p:tgtEl>
                                          <p:spTgt spid="9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2" dur="1000"/>
                                        <p:tgtEl>
                                          <p:spTgt spid="9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5" grpId="41" animBg="1" advAuto="0"/>
      <p:bldP spid="976" grpId="1" build="p" bldLvl="5" animBg="1" advAuto="0"/>
      <p:bldP spid="977" grpId="2" build="p" bldLvl="5" animBg="1" advAuto="0"/>
      <p:bldP spid="978" grpId="3" build="p" bldLvl="5" animBg="1" advAuto="0"/>
      <p:bldP spid="979" grpId="4" build="p" bldLvl="5" animBg="1" advAuto="0"/>
      <p:bldP spid="980" grpId="5" build="p" bldLvl="5" animBg="1" advAuto="0"/>
      <p:bldP spid="981" grpId="9" build="p" bldLvl="5" animBg="1" advAuto="0"/>
      <p:bldP spid="982" grpId="8" build="p" bldLvl="5" animBg="1" advAuto="0"/>
      <p:bldP spid="983" grpId="6" build="p" bldLvl="5" animBg="1" advAuto="0"/>
      <p:bldP spid="984" grpId="11" build="p" bldLvl="5" animBg="1" advAuto="0"/>
      <p:bldP spid="985" grpId="13" build="p" bldLvl="5" animBg="1" advAuto="0"/>
      <p:bldP spid="986" grpId="15" build="p" bldLvl="5" animBg="1" advAuto="0"/>
      <p:bldP spid="987" grpId="16" build="p" bldLvl="5" animBg="1" advAuto="0"/>
      <p:bldP spid="988" grpId="17" build="p" bldLvl="5" animBg="1" advAuto="0"/>
      <p:bldP spid="989" grpId="19" build="p" bldLvl="5" animBg="1" advAuto="0"/>
      <p:bldP spid="990" grpId="18" build="p" bldLvl="5" animBg="1" advAuto="0"/>
      <p:bldP spid="991" grpId="20" build="p" bldLvl="5" animBg="1" advAuto="0"/>
      <p:bldP spid="992" grpId="21" build="p" bldLvl="5" animBg="1" advAuto="0"/>
      <p:bldP spid="993" grpId="22" build="p" bldLvl="5" animBg="1" advAuto="0"/>
      <p:bldP spid="994" grpId="23" build="p" bldLvl="5" animBg="1" advAuto="0"/>
      <p:bldP spid="995" grpId="26" build="p" bldLvl="5" animBg="1" advAuto="0"/>
      <p:bldP spid="996" grpId="27" build="p" bldLvl="5" animBg="1" advAuto="0"/>
      <p:bldP spid="997" grpId="28" build="p" bldLvl="5" animBg="1" advAuto="0"/>
      <p:bldP spid="998" grpId="33" build="p" bldLvl="5" animBg="1" advAuto="0"/>
      <p:bldP spid="999" grpId="31" build="p" bldLvl="5" animBg="1" advAuto="0"/>
      <p:bldP spid="1000" grpId="38" build="p" bldLvl="5" animBg="1" advAuto="0"/>
      <p:bldP spid="1001" grpId="37" build="p" bldLvl="5" animBg="1" advAuto="0"/>
      <p:bldP spid="1016" grpId="29" animBg="1" advAuto="0"/>
      <p:bldP spid="1017" grpId="24" animBg="1" advAuto="0"/>
      <p:bldP spid="1018" grpId="10" animBg="1" advAuto="0"/>
      <p:bldP spid="1019" grpId="36" animBg="1" advAuto="0"/>
      <p:bldP spid="1020" grpId="40" animBg="1" advAuto="0"/>
      <p:bldP spid="1021" grpId="39" animBg="1" advAuto="0"/>
      <p:bldP spid="1022" grpId="12" animBg="1" advAuto="0"/>
      <p:bldP spid="1023" grpId="34" animBg="1" advAuto="0"/>
      <p:bldP spid="1024" grpId="32" animBg="1" advAuto="0"/>
      <p:bldP spid="1025" grpId="30" animBg="1" advAuto="0"/>
      <p:bldP spid="1026" grpId="7" animBg="1" advAuto="0"/>
      <p:bldP spid="1027" grpId="25" animBg="1" advAuto="0"/>
      <p:bldP spid="1028" grpId="35" animBg="1" advAuto="0"/>
      <p:bldP spid="1029" grpId="14" animBg="1" advAuto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0" name="Google Shape;58;p13"/>
          <p:cNvGrpSpPr/>
          <p:nvPr/>
        </p:nvGrpSpPr>
        <p:grpSpPr>
          <a:xfrm>
            <a:off x="402899" y="-1597350"/>
            <a:ext cx="8338202" cy="8338201"/>
            <a:chOff x="0" y="0"/>
            <a:chExt cx="8338200" cy="8338200"/>
          </a:xfrm>
        </p:grpSpPr>
        <p:sp>
          <p:nvSpPr>
            <p:cNvPr id="117" name="Google Shape;59;p13"/>
            <p:cNvSpPr/>
            <p:nvPr/>
          </p:nvSpPr>
          <p:spPr>
            <a:xfrm rot="2700000">
              <a:off x="1818253" y="1821859"/>
              <a:ext cx="4701695" cy="4694483"/>
            </a:xfrm>
            <a:prstGeom prst="rect">
              <a:avLst/>
            </a:prstGeom>
            <a:noFill/>
            <a:ln w="28575" cap="flat">
              <a:solidFill>
                <a:srgbClr val="500808"/>
              </a:solidFill>
              <a:prstDash val="solid"/>
              <a:round/>
            </a:ln>
            <a:effectLst>
              <a:outerShdw blurRad="228600" dist="9525" dir="5400000" rotWithShape="0">
                <a:srgbClr val="000000"/>
              </a:outerShdw>
            </a:effectLst>
          </p:spPr>
          <p:txBody>
            <a:bodyPr wrap="square" lIns="0" tIns="0" rIns="0" bIns="0" numCol="1" anchor="ctr">
              <a:noAutofit/>
            </a:bodyPr>
            <a:lstStyle/>
            <a:p>
              <a:endParaRPr/>
            </a:p>
          </p:txBody>
        </p:sp>
        <p:sp>
          <p:nvSpPr>
            <p:cNvPr id="118" name="Google Shape;60;p13"/>
            <p:cNvSpPr/>
            <p:nvPr/>
          </p:nvSpPr>
          <p:spPr>
            <a:xfrm rot="2700000">
              <a:off x="2449770" y="2449770"/>
              <a:ext cx="3438661" cy="3438661"/>
            </a:xfrm>
            <a:prstGeom prst="rect">
              <a:avLst/>
            </a:prstGeom>
            <a:noFill/>
            <a:ln w="28575" cap="flat">
              <a:solidFill>
                <a:srgbClr val="500808"/>
              </a:solidFill>
              <a:prstDash val="solid"/>
              <a:round/>
            </a:ln>
            <a:effectLst>
              <a:outerShdw blurRad="228600" dist="9525" dir="5400000" rotWithShape="0">
                <a:srgbClr val="000000"/>
              </a:outerShdw>
            </a:effectLst>
          </p:spPr>
          <p:txBody>
            <a:bodyPr wrap="square" lIns="0" tIns="0" rIns="0" bIns="0" numCol="1" anchor="ctr">
              <a:noAutofit/>
            </a:bodyPr>
            <a:lstStyle/>
            <a:p>
              <a:endParaRPr/>
            </a:p>
          </p:txBody>
        </p:sp>
        <p:sp>
          <p:nvSpPr>
            <p:cNvPr id="119" name="Google Shape;61;p13"/>
            <p:cNvSpPr/>
            <p:nvPr/>
          </p:nvSpPr>
          <p:spPr>
            <a:xfrm rot="2700000">
              <a:off x="1233829" y="1208373"/>
              <a:ext cx="5870543" cy="5921455"/>
            </a:xfrm>
            <a:prstGeom prst="rect">
              <a:avLst/>
            </a:prstGeom>
            <a:noFill/>
            <a:ln w="28575" cap="flat">
              <a:solidFill>
                <a:srgbClr val="500808"/>
              </a:solidFill>
              <a:prstDash val="solid"/>
              <a:round/>
            </a:ln>
            <a:effectLst>
              <a:outerShdw blurRad="228600" dist="9525" dir="5400000" rotWithShape="0">
                <a:srgbClr val="000000"/>
              </a:outerShdw>
            </a:effectLst>
          </p:spPr>
          <p:txBody>
            <a:bodyPr wrap="square" lIns="0" tIns="0" rIns="0" bIns="0" numCol="1" anchor="ctr">
              <a:noAutofit/>
            </a:bodyPr>
            <a:lstStyle/>
            <a:p>
              <a:endParaRPr/>
            </a:p>
          </p:txBody>
        </p:sp>
      </p:grpSp>
      <p:sp>
        <p:nvSpPr>
          <p:cNvPr id="121" name="Google Shape;62;p13"/>
          <p:cNvSpPr/>
          <p:nvPr/>
        </p:nvSpPr>
        <p:spPr>
          <a:xfrm rot="2699681">
            <a:off x="3425745" y="1425481"/>
            <a:ext cx="2292512" cy="2292513"/>
          </a:xfrm>
          <a:prstGeom prst="rect">
            <a:avLst/>
          </a:prstGeom>
          <a:solidFill>
            <a:srgbClr val="1FAAAD"/>
          </a:solidFill>
          <a:ln w="28575">
            <a:solidFill>
              <a:srgbClr val="500808"/>
            </a:solidFill>
          </a:ln>
          <a:effectLst>
            <a:outerShdw blurRad="711200" dist="9525" dir="5400000" rotWithShape="0">
              <a:srgbClr val="000000">
                <a:alpha val="75000"/>
              </a:srgbClr>
            </a:outerShdw>
          </a:effectLst>
        </p:spPr>
        <p:txBody>
          <a:bodyPr lIns="0" tIns="0" rIns="0" bIns="0" anchor="ctr"/>
          <a:lstStyle/>
          <a:p>
            <a:endParaRPr/>
          </a:p>
        </p:txBody>
      </p:sp>
      <p:pic>
        <p:nvPicPr>
          <p:cNvPr id="122" name="Google Shape;63;p13" descr="Google Shape;63;p1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68549" y="1488288"/>
            <a:ext cx="2406901" cy="2166937"/>
          </a:xfrm>
          <a:prstGeom prst="rect">
            <a:avLst/>
          </a:prstGeom>
          <a:ln w="12700">
            <a:miter lim="400000"/>
          </a:ln>
          <a:effectLst>
            <a:outerShdw blurRad="139700" dist="9525" dir="5400000" rotWithShape="0">
              <a:srgbClr val="000000">
                <a:alpha val="54000"/>
              </a:srgbClr>
            </a:outerShdw>
          </a:effectLst>
        </p:spPr>
      </p:pic>
      <p:sp>
        <p:nvSpPr>
          <p:cNvPr id="123" name="Google Shape;64;p13"/>
          <p:cNvSpPr txBox="1"/>
          <p:nvPr/>
        </p:nvSpPr>
        <p:spPr>
          <a:xfrm>
            <a:off x="93524" y="2790600"/>
            <a:ext cx="9050402" cy="919451"/>
          </a:xfrm>
          <a:prstGeom prst="rect">
            <a:avLst/>
          </a:prstGeom>
          <a:ln w="12700">
            <a:miter lim="400000"/>
          </a:ln>
          <a:effectLst>
            <a:outerShdw blurRad="749300" dist="9525" dir="5400000" rotWithShape="0">
              <a:srgbClr val="000000">
                <a:alpha val="8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91424" tIns="91424" rIns="91424" bIns="91424">
            <a:spAutoFit/>
          </a:bodyPr>
          <a:lstStyle>
            <a:lvl1pPr algn="ctr">
              <a:defRPr sz="4800">
                <a:solidFill>
                  <a:srgbClr val="FFFFFF"/>
                </a:solidFill>
                <a:latin typeface="Nunito ExtraBold"/>
                <a:ea typeface="Nunito ExtraBold"/>
                <a:cs typeface="Nunito ExtraBold"/>
                <a:sym typeface="Nunito ExtraBold"/>
              </a:defRPr>
            </a:lvl1pPr>
          </a:lstStyle>
          <a:p>
            <a:r>
              <a:t>SCOUT    GAMES</a:t>
            </a:r>
          </a:p>
        </p:txBody>
      </p:sp>
      <p:sp>
        <p:nvSpPr>
          <p:cNvPr id="124" name="Google Shape;65;p13"/>
          <p:cNvSpPr txBox="1"/>
          <p:nvPr/>
        </p:nvSpPr>
        <p:spPr>
          <a:xfrm>
            <a:off x="4024736" y="3060763"/>
            <a:ext cx="1091101" cy="48765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91424" tIns="91424" rIns="91424" bIns="91424">
            <a:spAutoFit/>
          </a:bodyPr>
          <a:lstStyle>
            <a:lvl1pPr algn="ctr">
              <a:defRPr sz="1800">
                <a:solidFill>
                  <a:srgbClr val="FFFFFF"/>
                </a:solidFill>
                <a:latin typeface="Nunito Sans ExtraBold"/>
                <a:ea typeface="Nunito Sans ExtraBold"/>
                <a:cs typeface="Nunito Sans ExtraBold"/>
                <a:sym typeface="Nunito Sans ExtraBold"/>
              </a:defRPr>
            </a:lvl1pPr>
          </a:lstStyle>
          <a:p>
            <a:r>
              <a:t>OF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:a14="http://schemas.microsoft.com/office/drawing/2010/main" xmlns:m="http://schemas.openxmlformats.org/officeDocument/2006/math" xmlns="">
      <p:transition spd="slow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1" name="Rectangle"/>
          <p:cNvSpPr/>
          <p:nvPr/>
        </p:nvSpPr>
        <p:spPr>
          <a:xfrm>
            <a:off x="1391099" y="354974"/>
            <a:ext cx="6361802" cy="758101"/>
          </a:xfrm>
          <a:prstGeom prst="rect">
            <a:avLst/>
          </a:prstGeom>
          <a:ln w="28575">
            <a:solidFill>
              <a:srgbClr val="FFE599"/>
            </a:solidFill>
          </a:ln>
          <a:effectLst>
            <a:outerShdw blurRad="406400" dist="19050" dir="5400000" rotWithShape="0">
              <a:srgbClr val="000000">
                <a:alpha val="50000"/>
              </a:srgbClr>
            </a:outerShdw>
          </a:effectLst>
        </p:spPr>
        <p:txBody>
          <a:bodyPr lIns="0" tIns="0" rIns="0" bIns="0" anchor="ctr"/>
          <a:lstStyle/>
          <a:p>
            <a:pPr algn="ctr">
              <a:defRPr sz="2000">
                <a:solidFill>
                  <a:srgbClr val="FFFFFF"/>
                </a:solidFill>
                <a:latin typeface="Nunito Sans Bold"/>
                <a:ea typeface="Nunito Sans Bold"/>
                <a:cs typeface="Nunito Sans Bold"/>
                <a:sym typeface="Nunito Sans Bold"/>
              </a:defRPr>
            </a:pPr>
            <a:endParaRPr/>
          </a:p>
        </p:txBody>
      </p:sp>
      <p:sp>
        <p:nvSpPr>
          <p:cNvPr id="1032" name="Google Shape;311;p31"/>
          <p:cNvSpPr txBox="1"/>
          <p:nvPr/>
        </p:nvSpPr>
        <p:spPr>
          <a:xfrm>
            <a:off x="1391099" y="4032425"/>
            <a:ext cx="6361802" cy="589251"/>
          </a:xfrm>
          <a:prstGeom prst="rect">
            <a:avLst/>
          </a:prstGeom>
          <a:ln w="12700">
            <a:miter lim="400000"/>
          </a:ln>
          <a:effectLst>
            <a:outerShdw blurRad="406400" dist="19050" dir="54000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91424" tIns="91424" rIns="91424" bIns="91424" anchor="ctr">
            <a:spAutoFit/>
          </a:bodyPr>
          <a:lstStyle>
            <a:lvl1pPr algn="ctr">
              <a:defRPr sz="2400">
                <a:solidFill>
                  <a:srgbClr val="1FAAAD"/>
                </a:solidFill>
                <a:latin typeface="Nunito Sans Bold"/>
                <a:ea typeface="Nunito Sans Bold"/>
                <a:cs typeface="Nunito Sans Bold"/>
                <a:sym typeface="Nunito Sans Bold"/>
              </a:defRPr>
            </a:lvl1pPr>
          </a:lstStyle>
          <a:p>
            <a:r>
              <a:t>FRUIT</a:t>
            </a:r>
          </a:p>
        </p:txBody>
      </p:sp>
      <p:sp>
        <p:nvSpPr>
          <p:cNvPr id="1033" name="Z"/>
          <p:cNvSpPr txBox="1"/>
          <p:nvPr/>
        </p:nvSpPr>
        <p:spPr>
          <a:xfrm>
            <a:off x="1479296" y="562574"/>
            <a:ext cx="165609" cy="3429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0" tIns="0" rIns="0" bIns="0">
            <a:spAutoFit/>
          </a:bodyPr>
          <a:lstStyle>
            <a:lvl1pPr algn="ctr">
              <a:defRPr sz="2000">
                <a:solidFill>
                  <a:srgbClr val="FFFFFF"/>
                </a:solidFill>
                <a:latin typeface="Nunito Sans Bold"/>
                <a:ea typeface="Nunito Sans Bold"/>
                <a:cs typeface="Nunito Sans Bold"/>
                <a:sym typeface="Nunito Sans Bold"/>
              </a:defRPr>
            </a:lvl1pPr>
          </a:lstStyle>
          <a:p>
            <a:r>
              <a:t>Z</a:t>
            </a:r>
          </a:p>
        </p:txBody>
      </p:sp>
      <p:sp>
        <p:nvSpPr>
          <p:cNvPr id="1034" name="Y"/>
          <p:cNvSpPr txBox="1"/>
          <p:nvPr/>
        </p:nvSpPr>
        <p:spPr>
          <a:xfrm>
            <a:off x="1734517" y="562574"/>
            <a:ext cx="170943" cy="3429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0" tIns="0" rIns="0" bIns="0">
            <a:spAutoFit/>
          </a:bodyPr>
          <a:lstStyle>
            <a:lvl1pPr algn="ctr">
              <a:defRPr sz="2000">
                <a:solidFill>
                  <a:srgbClr val="FFFFFF"/>
                </a:solidFill>
                <a:latin typeface="Nunito Sans Bold"/>
                <a:ea typeface="Nunito Sans Bold"/>
                <a:cs typeface="Nunito Sans Bold"/>
                <a:sym typeface="Nunito Sans Bold"/>
              </a:defRPr>
            </a:lvl1pPr>
          </a:lstStyle>
          <a:p>
            <a:r>
              <a:t>Y</a:t>
            </a:r>
          </a:p>
        </p:txBody>
      </p:sp>
      <p:sp>
        <p:nvSpPr>
          <p:cNvPr id="1035" name="X"/>
          <p:cNvSpPr txBox="1"/>
          <p:nvPr/>
        </p:nvSpPr>
        <p:spPr>
          <a:xfrm>
            <a:off x="2009910" y="562574"/>
            <a:ext cx="165609" cy="3429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>
            <a:lvl1pPr algn="ctr">
              <a:defRPr sz="2000">
                <a:solidFill>
                  <a:srgbClr val="FFFFFF"/>
                </a:solidFill>
                <a:latin typeface="Nunito Sans Bold"/>
                <a:ea typeface="Nunito Sans Bold"/>
                <a:cs typeface="Nunito Sans Bold"/>
                <a:sym typeface="Nunito Sans Bold"/>
              </a:defRPr>
            </a:lvl1pPr>
          </a:lstStyle>
          <a:p>
            <a:r>
              <a:t>X</a:t>
            </a:r>
          </a:p>
        </p:txBody>
      </p:sp>
      <p:sp>
        <p:nvSpPr>
          <p:cNvPr id="1036" name="W"/>
          <p:cNvSpPr txBox="1"/>
          <p:nvPr/>
        </p:nvSpPr>
        <p:spPr>
          <a:xfrm>
            <a:off x="2254568" y="562574"/>
            <a:ext cx="294641" cy="3429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0" tIns="0" rIns="0" bIns="0">
            <a:spAutoFit/>
          </a:bodyPr>
          <a:lstStyle>
            <a:lvl1pPr algn="ctr">
              <a:defRPr sz="2000">
                <a:solidFill>
                  <a:srgbClr val="FFFFFF"/>
                </a:solidFill>
                <a:latin typeface="Nunito Sans Bold"/>
                <a:ea typeface="Nunito Sans Bold"/>
                <a:cs typeface="Nunito Sans Bold"/>
                <a:sym typeface="Nunito Sans Bold"/>
              </a:defRPr>
            </a:lvl1pPr>
          </a:lstStyle>
          <a:p>
            <a:r>
              <a:t>W</a:t>
            </a:r>
          </a:p>
        </p:txBody>
      </p:sp>
      <p:sp>
        <p:nvSpPr>
          <p:cNvPr id="1037" name="V"/>
          <p:cNvSpPr txBox="1"/>
          <p:nvPr/>
        </p:nvSpPr>
        <p:spPr>
          <a:xfrm>
            <a:off x="2615558" y="562574"/>
            <a:ext cx="194057" cy="3429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0" tIns="0" rIns="0" bIns="0">
            <a:spAutoFit/>
          </a:bodyPr>
          <a:lstStyle>
            <a:lvl1pPr algn="ctr">
              <a:defRPr sz="2000">
                <a:solidFill>
                  <a:srgbClr val="FFFFFF"/>
                </a:solidFill>
                <a:latin typeface="Nunito Sans Bold"/>
                <a:ea typeface="Nunito Sans Bold"/>
                <a:cs typeface="Nunito Sans Bold"/>
                <a:sym typeface="Nunito Sans Bold"/>
              </a:defRPr>
            </a:lvl1pPr>
          </a:lstStyle>
          <a:p>
            <a:r>
              <a:t>V</a:t>
            </a:r>
          </a:p>
        </p:txBody>
      </p:sp>
      <p:sp>
        <p:nvSpPr>
          <p:cNvPr id="1038" name="S"/>
          <p:cNvSpPr txBox="1"/>
          <p:nvPr/>
        </p:nvSpPr>
        <p:spPr>
          <a:xfrm>
            <a:off x="3383062" y="562574"/>
            <a:ext cx="174753" cy="3429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0" tIns="0" rIns="0" bIns="0">
            <a:spAutoFit/>
          </a:bodyPr>
          <a:lstStyle>
            <a:lvl1pPr algn="ctr">
              <a:defRPr sz="2000">
                <a:solidFill>
                  <a:srgbClr val="FFFFFF"/>
                </a:solidFill>
                <a:latin typeface="Nunito Sans Bold"/>
                <a:ea typeface="Nunito Sans Bold"/>
                <a:cs typeface="Nunito Sans Bold"/>
                <a:sym typeface="Nunito Sans Bold"/>
              </a:defRPr>
            </a:lvl1pPr>
          </a:lstStyle>
          <a:p>
            <a:r>
              <a:t>S</a:t>
            </a:r>
          </a:p>
        </p:txBody>
      </p:sp>
      <p:sp>
        <p:nvSpPr>
          <p:cNvPr id="1039" name="T"/>
          <p:cNvSpPr txBox="1"/>
          <p:nvPr/>
        </p:nvSpPr>
        <p:spPr>
          <a:xfrm>
            <a:off x="3148309" y="562574"/>
            <a:ext cx="168403" cy="3429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0" tIns="0" rIns="0" bIns="0">
            <a:spAutoFit/>
          </a:bodyPr>
          <a:lstStyle>
            <a:lvl1pPr algn="ctr">
              <a:defRPr sz="2000">
                <a:solidFill>
                  <a:srgbClr val="FFFFFF"/>
                </a:solidFill>
                <a:latin typeface="Nunito Sans Bold"/>
                <a:ea typeface="Nunito Sans Bold"/>
                <a:cs typeface="Nunito Sans Bold"/>
                <a:sym typeface="Nunito Sans Bold"/>
              </a:defRPr>
            </a:lvl1pPr>
          </a:lstStyle>
          <a:p>
            <a:r>
              <a:t>T</a:t>
            </a:r>
          </a:p>
        </p:txBody>
      </p:sp>
      <p:sp>
        <p:nvSpPr>
          <p:cNvPr id="1040" name="U"/>
          <p:cNvSpPr txBox="1"/>
          <p:nvPr/>
        </p:nvSpPr>
        <p:spPr>
          <a:xfrm>
            <a:off x="2888665" y="562574"/>
            <a:ext cx="198883" cy="3429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0" tIns="0" rIns="0" bIns="0">
            <a:spAutoFit/>
          </a:bodyPr>
          <a:lstStyle>
            <a:lvl1pPr algn="ctr">
              <a:defRPr sz="2000">
                <a:solidFill>
                  <a:srgbClr val="FFFFFF"/>
                </a:solidFill>
                <a:latin typeface="Nunito Sans Bold"/>
                <a:ea typeface="Nunito Sans Bold"/>
                <a:cs typeface="Nunito Sans Bold"/>
                <a:sym typeface="Nunito Sans Bold"/>
              </a:defRPr>
            </a:lvl1pPr>
          </a:lstStyle>
          <a:p>
            <a:r>
              <a:t>U</a:t>
            </a:r>
          </a:p>
        </p:txBody>
      </p:sp>
      <p:sp>
        <p:nvSpPr>
          <p:cNvPr id="1041" name="R"/>
          <p:cNvSpPr txBox="1"/>
          <p:nvPr/>
        </p:nvSpPr>
        <p:spPr>
          <a:xfrm>
            <a:off x="3618576" y="562574"/>
            <a:ext cx="189231" cy="3429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0" tIns="0" rIns="0" bIns="0">
            <a:spAutoFit/>
          </a:bodyPr>
          <a:lstStyle>
            <a:lvl1pPr algn="ctr">
              <a:defRPr sz="2000">
                <a:solidFill>
                  <a:srgbClr val="FFFFFF"/>
                </a:solidFill>
                <a:latin typeface="Nunito Sans Bold"/>
                <a:ea typeface="Nunito Sans Bold"/>
                <a:cs typeface="Nunito Sans Bold"/>
                <a:sym typeface="Nunito Sans Bold"/>
              </a:defRPr>
            </a:lvl1pPr>
          </a:lstStyle>
          <a:p>
            <a:r>
              <a:t>R</a:t>
            </a:r>
          </a:p>
        </p:txBody>
      </p:sp>
      <p:sp>
        <p:nvSpPr>
          <p:cNvPr id="1042" name="Q"/>
          <p:cNvSpPr txBox="1"/>
          <p:nvPr/>
        </p:nvSpPr>
        <p:spPr>
          <a:xfrm>
            <a:off x="3868569" y="562574"/>
            <a:ext cx="210567" cy="3429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0" tIns="0" rIns="0" bIns="0">
            <a:spAutoFit/>
          </a:bodyPr>
          <a:lstStyle>
            <a:lvl1pPr algn="ctr">
              <a:defRPr sz="2000">
                <a:solidFill>
                  <a:srgbClr val="FFFFFF"/>
                </a:solidFill>
                <a:latin typeface="Nunito Sans Bold"/>
                <a:ea typeface="Nunito Sans Bold"/>
                <a:cs typeface="Nunito Sans Bold"/>
                <a:sym typeface="Nunito Sans Bold"/>
              </a:defRPr>
            </a:lvl1pPr>
          </a:lstStyle>
          <a:p>
            <a:r>
              <a:t>Q</a:t>
            </a:r>
          </a:p>
        </p:txBody>
      </p:sp>
      <p:sp>
        <p:nvSpPr>
          <p:cNvPr id="1043" name="P"/>
          <p:cNvSpPr txBox="1"/>
          <p:nvPr/>
        </p:nvSpPr>
        <p:spPr>
          <a:xfrm>
            <a:off x="4139897" y="562574"/>
            <a:ext cx="180341" cy="3429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0" tIns="0" rIns="0" bIns="0">
            <a:spAutoFit/>
          </a:bodyPr>
          <a:lstStyle>
            <a:lvl1pPr algn="ctr">
              <a:defRPr sz="2000">
                <a:solidFill>
                  <a:srgbClr val="FFFFFF"/>
                </a:solidFill>
                <a:latin typeface="Nunito Sans Bold"/>
                <a:ea typeface="Nunito Sans Bold"/>
                <a:cs typeface="Nunito Sans Bold"/>
                <a:sym typeface="Nunito Sans Bold"/>
              </a:defRPr>
            </a:lvl1pPr>
          </a:lstStyle>
          <a:p>
            <a:r>
              <a:t>P</a:t>
            </a:r>
          </a:p>
        </p:txBody>
      </p:sp>
      <p:sp>
        <p:nvSpPr>
          <p:cNvPr id="1044" name="O"/>
          <p:cNvSpPr txBox="1"/>
          <p:nvPr/>
        </p:nvSpPr>
        <p:spPr>
          <a:xfrm>
            <a:off x="4380999" y="562574"/>
            <a:ext cx="210567" cy="3429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0" tIns="0" rIns="0" bIns="0">
            <a:spAutoFit/>
          </a:bodyPr>
          <a:lstStyle>
            <a:lvl1pPr algn="ctr">
              <a:defRPr sz="2000">
                <a:solidFill>
                  <a:srgbClr val="FFFFFF"/>
                </a:solidFill>
                <a:latin typeface="Nunito Sans Bold"/>
                <a:ea typeface="Nunito Sans Bold"/>
                <a:cs typeface="Nunito Sans Bold"/>
                <a:sym typeface="Nunito Sans Bold"/>
              </a:defRPr>
            </a:lvl1pPr>
          </a:lstStyle>
          <a:p>
            <a:r>
              <a:t>O</a:t>
            </a:r>
          </a:p>
        </p:txBody>
      </p:sp>
      <p:sp>
        <p:nvSpPr>
          <p:cNvPr id="1045" name="N"/>
          <p:cNvSpPr txBox="1"/>
          <p:nvPr/>
        </p:nvSpPr>
        <p:spPr>
          <a:xfrm>
            <a:off x="4652328" y="562574"/>
            <a:ext cx="202439" cy="3429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0" tIns="0" rIns="0" bIns="0">
            <a:spAutoFit/>
          </a:bodyPr>
          <a:lstStyle>
            <a:lvl1pPr algn="ctr">
              <a:defRPr sz="2000">
                <a:solidFill>
                  <a:srgbClr val="FFFFFF"/>
                </a:solidFill>
                <a:latin typeface="Nunito Sans Bold"/>
                <a:ea typeface="Nunito Sans Bold"/>
                <a:cs typeface="Nunito Sans Bold"/>
                <a:sym typeface="Nunito Sans Bold"/>
              </a:defRPr>
            </a:lvl1pPr>
          </a:lstStyle>
          <a:p>
            <a:r>
              <a:t>N</a:t>
            </a:r>
          </a:p>
        </p:txBody>
      </p:sp>
      <p:sp>
        <p:nvSpPr>
          <p:cNvPr id="1046" name="L"/>
          <p:cNvSpPr txBox="1"/>
          <p:nvPr/>
        </p:nvSpPr>
        <p:spPr>
          <a:xfrm>
            <a:off x="5158673" y="562574"/>
            <a:ext cx="153671" cy="3429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0" tIns="0" rIns="0" bIns="0">
            <a:spAutoFit/>
          </a:bodyPr>
          <a:lstStyle>
            <a:lvl1pPr algn="ctr">
              <a:defRPr sz="2000">
                <a:solidFill>
                  <a:srgbClr val="FFFFFF"/>
                </a:solidFill>
                <a:latin typeface="Nunito Sans Bold"/>
                <a:ea typeface="Nunito Sans Bold"/>
                <a:cs typeface="Nunito Sans Bold"/>
                <a:sym typeface="Nunito Sans Bold"/>
              </a:defRPr>
            </a:lvl1pPr>
          </a:lstStyle>
          <a:p>
            <a:r>
              <a:t>L</a:t>
            </a:r>
          </a:p>
        </p:txBody>
      </p:sp>
      <p:sp>
        <p:nvSpPr>
          <p:cNvPr id="1047" name="M"/>
          <p:cNvSpPr txBox="1"/>
          <p:nvPr/>
        </p:nvSpPr>
        <p:spPr>
          <a:xfrm>
            <a:off x="4893430" y="562574"/>
            <a:ext cx="226315" cy="3429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0" tIns="0" rIns="0" bIns="0">
            <a:spAutoFit/>
          </a:bodyPr>
          <a:lstStyle>
            <a:lvl1pPr algn="ctr">
              <a:defRPr sz="2000">
                <a:solidFill>
                  <a:srgbClr val="FFFFFF"/>
                </a:solidFill>
                <a:latin typeface="Nunito Sans Bold"/>
                <a:ea typeface="Nunito Sans Bold"/>
                <a:cs typeface="Nunito Sans Bold"/>
                <a:sym typeface="Nunito Sans Bold"/>
              </a:defRPr>
            </a:lvl1pPr>
          </a:lstStyle>
          <a:p>
            <a:r>
              <a:t>M</a:t>
            </a:r>
          </a:p>
        </p:txBody>
      </p:sp>
      <p:sp>
        <p:nvSpPr>
          <p:cNvPr id="1048" name="K"/>
          <p:cNvSpPr txBox="1"/>
          <p:nvPr/>
        </p:nvSpPr>
        <p:spPr>
          <a:xfrm>
            <a:off x="5351007" y="562574"/>
            <a:ext cx="180341" cy="3429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0" tIns="0" rIns="0" bIns="0">
            <a:spAutoFit/>
          </a:bodyPr>
          <a:lstStyle>
            <a:lvl1pPr algn="ctr">
              <a:defRPr sz="2000">
                <a:solidFill>
                  <a:srgbClr val="FFFFFF"/>
                </a:solidFill>
                <a:latin typeface="Nunito Sans Bold"/>
                <a:ea typeface="Nunito Sans Bold"/>
                <a:cs typeface="Nunito Sans Bold"/>
                <a:sym typeface="Nunito Sans Bold"/>
              </a:defRPr>
            </a:lvl1pPr>
          </a:lstStyle>
          <a:p>
            <a:r>
              <a:t>K</a:t>
            </a:r>
          </a:p>
        </p:txBody>
      </p:sp>
      <p:sp>
        <p:nvSpPr>
          <p:cNvPr id="1049" name="J"/>
          <p:cNvSpPr txBox="1"/>
          <p:nvPr/>
        </p:nvSpPr>
        <p:spPr>
          <a:xfrm>
            <a:off x="5570012" y="562574"/>
            <a:ext cx="127001" cy="3429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0" tIns="0" rIns="0" bIns="0">
            <a:spAutoFit/>
          </a:bodyPr>
          <a:lstStyle>
            <a:lvl1pPr algn="ctr">
              <a:defRPr sz="2000">
                <a:solidFill>
                  <a:srgbClr val="FFFFFF"/>
                </a:solidFill>
                <a:latin typeface="Nunito Sans Bold"/>
                <a:ea typeface="Nunito Sans Bold"/>
                <a:cs typeface="Nunito Sans Bold"/>
                <a:sym typeface="Nunito Sans Bold"/>
              </a:defRPr>
            </a:lvl1pPr>
          </a:lstStyle>
          <a:p>
            <a:r>
              <a:t>J</a:t>
            </a:r>
          </a:p>
        </p:txBody>
      </p:sp>
      <p:sp>
        <p:nvSpPr>
          <p:cNvPr id="1050" name="I"/>
          <p:cNvSpPr txBox="1"/>
          <p:nvPr/>
        </p:nvSpPr>
        <p:spPr>
          <a:xfrm>
            <a:off x="5718602" y="562574"/>
            <a:ext cx="127001" cy="3429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0" tIns="0" rIns="0" bIns="0">
            <a:spAutoFit/>
          </a:bodyPr>
          <a:lstStyle>
            <a:lvl1pPr algn="ctr">
              <a:defRPr sz="2000">
                <a:solidFill>
                  <a:srgbClr val="FFFFFF"/>
                </a:solidFill>
                <a:latin typeface="Nunito Sans Bold"/>
                <a:ea typeface="Nunito Sans Bold"/>
                <a:cs typeface="Nunito Sans Bold"/>
                <a:sym typeface="Nunito Sans Bold"/>
              </a:defRPr>
            </a:lvl1pPr>
          </a:lstStyle>
          <a:p>
            <a:r>
              <a:t>I</a:t>
            </a:r>
          </a:p>
        </p:txBody>
      </p:sp>
      <p:sp>
        <p:nvSpPr>
          <p:cNvPr id="1051" name="H"/>
          <p:cNvSpPr txBox="1"/>
          <p:nvPr/>
        </p:nvSpPr>
        <p:spPr>
          <a:xfrm>
            <a:off x="5873852" y="562574"/>
            <a:ext cx="207265" cy="3429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0" tIns="0" rIns="0" bIns="0">
            <a:spAutoFit/>
          </a:bodyPr>
          <a:lstStyle>
            <a:lvl1pPr algn="ctr">
              <a:defRPr sz="2000">
                <a:solidFill>
                  <a:srgbClr val="FFFFFF"/>
                </a:solidFill>
                <a:latin typeface="Nunito Sans Bold"/>
                <a:ea typeface="Nunito Sans Bold"/>
                <a:cs typeface="Nunito Sans Bold"/>
                <a:sym typeface="Nunito Sans Bold"/>
              </a:defRPr>
            </a:lvl1pPr>
          </a:lstStyle>
          <a:p>
            <a:r>
              <a:t>H</a:t>
            </a:r>
          </a:p>
        </p:txBody>
      </p:sp>
      <p:sp>
        <p:nvSpPr>
          <p:cNvPr id="1052" name="G"/>
          <p:cNvSpPr txBox="1"/>
          <p:nvPr/>
        </p:nvSpPr>
        <p:spPr>
          <a:xfrm>
            <a:off x="6122067" y="562574"/>
            <a:ext cx="198883" cy="3429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0" tIns="0" rIns="0" bIns="0">
            <a:spAutoFit/>
          </a:bodyPr>
          <a:lstStyle>
            <a:lvl1pPr algn="ctr">
              <a:defRPr sz="2000">
                <a:solidFill>
                  <a:srgbClr val="FFFFFF"/>
                </a:solidFill>
                <a:latin typeface="Nunito Sans Bold"/>
                <a:ea typeface="Nunito Sans Bold"/>
                <a:cs typeface="Nunito Sans Bold"/>
                <a:sym typeface="Nunito Sans Bold"/>
              </a:defRPr>
            </a:lvl1pPr>
          </a:lstStyle>
          <a:p>
            <a:r>
              <a:t>G</a:t>
            </a:r>
          </a:p>
        </p:txBody>
      </p:sp>
      <p:sp>
        <p:nvSpPr>
          <p:cNvPr id="1053" name="F"/>
          <p:cNvSpPr txBox="1"/>
          <p:nvPr/>
        </p:nvSpPr>
        <p:spPr>
          <a:xfrm>
            <a:off x="6357205" y="562574"/>
            <a:ext cx="156465" cy="3429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0" tIns="0" rIns="0" bIns="0">
            <a:spAutoFit/>
          </a:bodyPr>
          <a:lstStyle>
            <a:lvl1pPr algn="ctr">
              <a:defRPr sz="2000">
                <a:solidFill>
                  <a:srgbClr val="FFFFFF"/>
                </a:solidFill>
                <a:latin typeface="Nunito Sans Bold"/>
                <a:ea typeface="Nunito Sans Bold"/>
                <a:cs typeface="Nunito Sans Bold"/>
                <a:sym typeface="Nunito Sans Bold"/>
              </a:defRPr>
            </a:lvl1pPr>
          </a:lstStyle>
          <a:p>
            <a:r>
              <a:t>F</a:t>
            </a:r>
          </a:p>
        </p:txBody>
      </p:sp>
      <p:sp>
        <p:nvSpPr>
          <p:cNvPr id="1054" name="E"/>
          <p:cNvSpPr txBox="1"/>
          <p:nvPr/>
        </p:nvSpPr>
        <p:spPr>
          <a:xfrm>
            <a:off x="6552334" y="562574"/>
            <a:ext cx="162307" cy="3429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0" tIns="0" rIns="0" bIns="0">
            <a:spAutoFit/>
          </a:bodyPr>
          <a:lstStyle>
            <a:lvl1pPr algn="ctr">
              <a:defRPr sz="2000">
                <a:solidFill>
                  <a:srgbClr val="FFFFFF"/>
                </a:solidFill>
                <a:latin typeface="Nunito Sans Bold"/>
                <a:ea typeface="Nunito Sans Bold"/>
                <a:cs typeface="Nunito Sans Bold"/>
                <a:sym typeface="Nunito Sans Bold"/>
              </a:defRPr>
            </a:lvl1pPr>
          </a:lstStyle>
          <a:p>
            <a:r>
              <a:t>E</a:t>
            </a:r>
          </a:p>
        </p:txBody>
      </p:sp>
      <p:sp>
        <p:nvSpPr>
          <p:cNvPr id="1055" name="C"/>
          <p:cNvSpPr txBox="1"/>
          <p:nvPr/>
        </p:nvSpPr>
        <p:spPr>
          <a:xfrm>
            <a:off x="7006030" y="562574"/>
            <a:ext cx="184913" cy="3429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0" tIns="0" rIns="0" bIns="0">
            <a:spAutoFit/>
          </a:bodyPr>
          <a:lstStyle>
            <a:lvl1pPr algn="ctr">
              <a:defRPr sz="2000">
                <a:solidFill>
                  <a:srgbClr val="FFFFFF"/>
                </a:solidFill>
                <a:latin typeface="Nunito Sans Bold"/>
                <a:ea typeface="Nunito Sans Bold"/>
                <a:cs typeface="Nunito Sans Bold"/>
                <a:sym typeface="Nunito Sans Bold"/>
              </a:defRPr>
            </a:lvl1pPr>
          </a:lstStyle>
          <a:p>
            <a:r>
              <a:t>C</a:t>
            </a:r>
          </a:p>
        </p:txBody>
      </p:sp>
      <p:sp>
        <p:nvSpPr>
          <p:cNvPr id="1056" name="D"/>
          <p:cNvSpPr txBox="1"/>
          <p:nvPr/>
        </p:nvSpPr>
        <p:spPr>
          <a:xfrm>
            <a:off x="6775501" y="562574"/>
            <a:ext cx="204217" cy="3429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0" tIns="0" rIns="0" bIns="0">
            <a:spAutoFit/>
          </a:bodyPr>
          <a:lstStyle>
            <a:lvl1pPr algn="ctr">
              <a:defRPr sz="2000">
                <a:solidFill>
                  <a:srgbClr val="FFFFFF"/>
                </a:solidFill>
                <a:latin typeface="Nunito Sans Bold"/>
                <a:ea typeface="Nunito Sans Bold"/>
                <a:cs typeface="Nunito Sans Bold"/>
                <a:sym typeface="Nunito Sans Bold"/>
              </a:defRPr>
            </a:lvl1pPr>
          </a:lstStyle>
          <a:p>
            <a:r>
              <a:t>D</a:t>
            </a:r>
          </a:p>
        </p:txBody>
      </p:sp>
      <p:sp>
        <p:nvSpPr>
          <p:cNvPr id="1057" name="A"/>
          <p:cNvSpPr txBox="1"/>
          <p:nvPr/>
        </p:nvSpPr>
        <p:spPr>
          <a:xfrm>
            <a:off x="7459670" y="562574"/>
            <a:ext cx="201169" cy="3429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0" tIns="0" rIns="0" bIns="0">
            <a:spAutoFit/>
          </a:bodyPr>
          <a:lstStyle>
            <a:lvl1pPr algn="ctr">
              <a:defRPr sz="2000">
                <a:solidFill>
                  <a:srgbClr val="FFFFFF"/>
                </a:solidFill>
                <a:latin typeface="Nunito Sans Bold"/>
                <a:ea typeface="Nunito Sans Bold"/>
                <a:cs typeface="Nunito Sans Bold"/>
                <a:sym typeface="Nunito Sans Bold"/>
              </a:defRPr>
            </a:lvl1pPr>
          </a:lstStyle>
          <a:p>
            <a:r>
              <a:t>A</a:t>
            </a:r>
          </a:p>
        </p:txBody>
      </p:sp>
      <p:sp>
        <p:nvSpPr>
          <p:cNvPr id="1058" name="B"/>
          <p:cNvSpPr txBox="1"/>
          <p:nvPr/>
        </p:nvSpPr>
        <p:spPr>
          <a:xfrm>
            <a:off x="7218567" y="562574"/>
            <a:ext cx="186183" cy="3429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0" tIns="0" rIns="0" bIns="0">
            <a:spAutoFit/>
          </a:bodyPr>
          <a:lstStyle>
            <a:lvl1pPr algn="ctr">
              <a:defRPr sz="2000">
                <a:solidFill>
                  <a:srgbClr val="FFFFFF"/>
                </a:solidFill>
                <a:latin typeface="Nunito Sans Bold"/>
                <a:ea typeface="Nunito Sans Bold"/>
                <a:cs typeface="Nunito Sans Bold"/>
                <a:sym typeface="Nunito Sans Bold"/>
              </a:defRPr>
            </a:lvl1pPr>
          </a:lstStyle>
          <a:p>
            <a:r>
              <a:t>B</a:t>
            </a:r>
          </a:p>
        </p:txBody>
      </p:sp>
      <p:sp>
        <p:nvSpPr>
          <p:cNvPr id="1059" name="Square"/>
          <p:cNvSpPr/>
          <p:nvPr/>
        </p:nvSpPr>
        <p:spPr>
          <a:xfrm>
            <a:off x="4634677" y="3268623"/>
            <a:ext cx="508818" cy="508079"/>
          </a:xfrm>
          <a:prstGeom prst="rect">
            <a:avLst/>
          </a:prstGeom>
          <a:ln w="28575">
            <a:solidFill>
              <a:srgbClr val="FFE599"/>
            </a:solidFill>
          </a:ln>
          <a:effectLst>
            <a:outerShdw blurRad="406400" dist="19050" dir="5400000" rotWithShape="0">
              <a:srgbClr val="000000">
                <a:alpha val="50000"/>
              </a:srgbClr>
            </a:outerShdw>
          </a:effectLst>
        </p:spPr>
        <p:txBody>
          <a:bodyPr lIns="0" tIns="0" rIns="0" bIns="0" anchor="ctr"/>
          <a:lstStyle/>
          <a:p>
            <a:pPr algn="ctr">
              <a:defRPr sz="2000">
                <a:solidFill>
                  <a:srgbClr val="FFFFFF"/>
                </a:solidFill>
                <a:latin typeface="Nunito Sans Bold"/>
                <a:ea typeface="Nunito Sans Bold"/>
                <a:cs typeface="Nunito Sans Bold"/>
                <a:sym typeface="Nunito Sans Bold"/>
              </a:defRPr>
            </a:pPr>
            <a:endParaRPr/>
          </a:p>
        </p:txBody>
      </p:sp>
      <p:sp>
        <p:nvSpPr>
          <p:cNvPr id="1060" name="Square"/>
          <p:cNvSpPr/>
          <p:nvPr/>
        </p:nvSpPr>
        <p:spPr>
          <a:xfrm>
            <a:off x="5333924" y="3268623"/>
            <a:ext cx="508819" cy="508079"/>
          </a:xfrm>
          <a:prstGeom prst="rect">
            <a:avLst/>
          </a:prstGeom>
          <a:ln w="28575">
            <a:solidFill>
              <a:srgbClr val="FFE599"/>
            </a:solidFill>
          </a:ln>
          <a:effectLst>
            <a:outerShdw blurRad="406400" dist="19050" dir="5400000" rotWithShape="0">
              <a:srgbClr val="000000">
                <a:alpha val="50000"/>
              </a:srgbClr>
            </a:outerShdw>
          </a:effectLst>
        </p:spPr>
        <p:txBody>
          <a:bodyPr lIns="0" tIns="0" rIns="0" bIns="0" anchor="ctr"/>
          <a:lstStyle/>
          <a:p>
            <a:pPr algn="ctr">
              <a:defRPr sz="2000">
                <a:solidFill>
                  <a:srgbClr val="FFFFFF"/>
                </a:solidFill>
                <a:latin typeface="Nunito Sans Bold"/>
                <a:ea typeface="Nunito Sans Bold"/>
                <a:cs typeface="Nunito Sans Bold"/>
                <a:sym typeface="Nunito Sans Bold"/>
              </a:defRPr>
            </a:pPr>
            <a:endParaRPr/>
          </a:p>
        </p:txBody>
      </p:sp>
      <p:sp>
        <p:nvSpPr>
          <p:cNvPr id="1061" name="Square"/>
          <p:cNvSpPr/>
          <p:nvPr/>
        </p:nvSpPr>
        <p:spPr>
          <a:xfrm>
            <a:off x="3971765" y="3268623"/>
            <a:ext cx="508819" cy="508079"/>
          </a:xfrm>
          <a:prstGeom prst="rect">
            <a:avLst/>
          </a:prstGeom>
          <a:ln w="28575">
            <a:solidFill>
              <a:srgbClr val="FFE599"/>
            </a:solidFill>
          </a:ln>
          <a:effectLst>
            <a:outerShdw blurRad="406400" dist="19050" dir="5400000" rotWithShape="0">
              <a:srgbClr val="000000">
                <a:alpha val="50000"/>
              </a:srgbClr>
            </a:outerShdw>
          </a:effectLst>
        </p:spPr>
        <p:txBody>
          <a:bodyPr lIns="0" tIns="0" rIns="0" bIns="0" anchor="ctr"/>
          <a:lstStyle/>
          <a:p>
            <a:pPr algn="ctr">
              <a:defRPr sz="2000">
                <a:solidFill>
                  <a:srgbClr val="FFFFFF"/>
                </a:solidFill>
                <a:latin typeface="Nunito Sans Bold"/>
                <a:ea typeface="Nunito Sans Bold"/>
                <a:cs typeface="Nunito Sans Bold"/>
                <a:sym typeface="Nunito Sans Bold"/>
              </a:defRPr>
            </a:pPr>
            <a:endParaRPr/>
          </a:p>
        </p:txBody>
      </p:sp>
      <p:sp>
        <p:nvSpPr>
          <p:cNvPr id="1062" name="Square"/>
          <p:cNvSpPr/>
          <p:nvPr/>
        </p:nvSpPr>
        <p:spPr>
          <a:xfrm>
            <a:off x="3300119" y="3268623"/>
            <a:ext cx="508818" cy="508079"/>
          </a:xfrm>
          <a:prstGeom prst="rect">
            <a:avLst/>
          </a:prstGeom>
          <a:ln w="28575">
            <a:solidFill>
              <a:srgbClr val="FFE599"/>
            </a:solidFill>
          </a:ln>
          <a:effectLst>
            <a:outerShdw blurRad="406400" dist="19050" dir="5400000" rotWithShape="0">
              <a:srgbClr val="000000">
                <a:alpha val="50000"/>
              </a:srgbClr>
            </a:outerShdw>
          </a:effectLst>
        </p:spPr>
        <p:txBody>
          <a:bodyPr lIns="0" tIns="0" rIns="0" bIns="0" anchor="ctr"/>
          <a:lstStyle/>
          <a:p>
            <a:pPr algn="ctr">
              <a:defRPr sz="2000">
                <a:solidFill>
                  <a:srgbClr val="FFFFFF"/>
                </a:solidFill>
                <a:latin typeface="Nunito Sans Bold"/>
                <a:ea typeface="Nunito Sans Bold"/>
                <a:cs typeface="Nunito Sans Bold"/>
                <a:sym typeface="Nunito Sans Bold"/>
              </a:defRPr>
            </a:pPr>
            <a:endParaRPr/>
          </a:p>
        </p:txBody>
      </p:sp>
      <p:sp>
        <p:nvSpPr>
          <p:cNvPr id="1063" name="W"/>
          <p:cNvSpPr/>
          <p:nvPr/>
        </p:nvSpPr>
        <p:spPr>
          <a:xfrm>
            <a:off x="4635815" y="3261479"/>
            <a:ext cx="508819" cy="508079"/>
          </a:xfrm>
          <a:prstGeom prst="rect">
            <a:avLst/>
          </a:prstGeom>
          <a:ln w="28575">
            <a:solidFill>
              <a:srgbClr val="FFE599"/>
            </a:solidFill>
          </a:ln>
          <a:effectLst>
            <a:outerShdw blurRad="406400" dist="19050" dir="54000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 algn="ctr">
              <a:defRPr sz="2000">
                <a:solidFill>
                  <a:srgbClr val="FFFFFF"/>
                </a:solidFill>
                <a:latin typeface="Nunito Sans Bold"/>
                <a:ea typeface="Nunito Sans Bold"/>
                <a:cs typeface="Nunito Sans Bold"/>
                <a:sym typeface="Nunito Sans Bold"/>
              </a:defRPr>
            </a:lvl1pPr>
          </a:lstStyle>
          <a:p>
            <a:r>
              <a:t>W</a:t>
            </a:r>
          </a:p>
        </p:txBody>
      </p:sp>
      <p:sp>
        <p:nvSpPr>
          <p:cNvPr id="1064" name="I"/>
          <p:cNvSpPr/>
          <p:nvPr/>
        </p:nvSpPr>
        <p:spPr>
          <a:xfrm>
            <a:off x="5335063" y="3261479"/>
            <a:ext cx="508819" cy="508079"/>
          </a:xfrm>
          <a:prstGeom prst="rect">
            <a:avLst/>
          </a:prstGeom>
          <a:ln w="28575">
            <a:solidFill>
              <a:srgbClr val="FFE599"/>
            </a:solidFill>
          </a:ln>
          <a:effectLst>
            <a:outerShdw blurRad="406400" dist="19050" dir="54000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 algn="ctr">
              <a:defRPr sz="2000">
                <a:solidFill>
                  <a:srgbClr val="FFFFFF"/>
                </a:solidFill>
                <a:latin typeface="Nunito Sans Bold"/>
                <a:ea typeface="Nunito Sans Bold"/>
                <a:cs typeface="Nunito Sans Bold"/>
                <a:sym typeface="Nunito Sans Bold"/>
              </a:defRPr>
            </a:lvl1pPr>
          </a:lstStyle>
          <a:p>
            <a:r>
              <a:t>I</a:t>
            </a:r>
          </a:p>
        </p:txBody>
      </p:sp>
      <p:sp>
        <p:nvSpPr>
          <p:cNvPr id="1065" name="I"/>
          <p:cNvSpPr/>
          <p:nvPr/>
        </p:nvSpPr>
        <p:spPr>
          <a:xfrm>
            <a:off x="3972904" y="3261479"/>
            <a:ext cx="508818" cy="508079"/>
          </a:xfrm>
          <a:prstGeom prst="rect">
            <a:avLst/>
          </a:prstGeom>
          <a:ln w="28575">
            <a:solidFill>
              <a:srgbClr val="FFE599"/>
            </a:solidFill>
          </a:ln>
          <a:effectLst>
            <a:outerShdw blurRad="406400" dist="19050" dir="54000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 algn="ctr">
              <a:defRPr sz="2000">
                <a:solidFill>
                  <a:srgbClr val="FFFFFF"/>
                </a:solidFill>
                <a:latin typeface="Nunito Sans Bold"/>
                <a:ea typeface="Nunito Sans Bold"/>
                <a:cs typeface="Nunito Sans Bold"/>
                <a:sym typeface="Nunito Sans Bold"/>
              </a:defRPr>
            </a:lvl1pPr>
          </a:lstStyle>
          <a:p>
            <a:r>
              <a:t>I</a:t>
            </a:r>
          </a:p>
        </p:txBody>
      </p:sp>
      <p:sp>
        <p:nvSpPr>
          <p:cNvPr id="1066" name="K"/>
          <p:cNvSpPr/>
          <p:nvPr/>
        </p:nvSpPr>
        <p:spPr>
          <a:xfrm>
            <a:off x="3301257" y="3261479"/>
            <a:ext cx="508819" cy="508079"/>
          </a:xfrm>
          <a:prstGeom prst="rect">
            <a:avLst/>
          </a:prstGeom>
          <a:ln w="28575">
            <a:solidFill>
              <a:srgbClr val="FFE599"/>
            </a:solidFill>
          </a:ln>
          <a:effectLst>
            <a:outerShdw blurRad="406400" dist="19050" dir="54000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 algn="ctr">
              <a:defRPr sz="2000">
                <a:solidFill>
                  <a:srgbClr val="FFFFFF"/>
                </a:solidFill>
                <a:latin typeface="Nunito Sans Bold"/>
                <a:ea typeface="Nunito Sans Bold"/>
                <a:cs typeface="Nunito Sans Bold"/>
                <a:sym typeface="Nunito Sans Bold"/>
              </a:defRPr>
            </a:lvl1pPr>
          </a:lstStyle>
          <a:p>
            <a:r>
              <a:t>K</a:t>
            </a:r>
          </a:p>
        </p:txBody>
      </p:sp>
      <p:sp>
        <p:nvSpPr>
          <p:cNvPr id="1067" name="Square"/>
          <p:cNvSpPr/>
          <p:nvPr/>
        </p:nvSpPr>
        <p:spPr>
          <a:xfrm>
            <a:off x="4317021" y="1586931"/>
            <a:ext cx="508819" cy="508079"/>
          </a:xfrm>
          <a:prstGeom prst="rect">
            <a:avLst/>
          </a:prstGeom>
          <a:ln w="28575">
            <a:solidFill>
              <a:srgbClr val="FFE599"/>
            </a:solidFill>
          </a:ln>
          <a:effectLst>
            <a:outerShdw blurRad="406400" dist="19050" dir="5400000" rotWithShape="0">
              <a:srgbClr val="000000">
                <a:alpha val="50000"/>
              </a:srgbClr>
            </a:outerShdw>
          </a:effectLst>
        </p:spPr>
        <p:txBody>
          <a:bodyPr lIns="0" tIns="0" rIns="0" bIns="0" anchor="ctr"/>
          <a:lstStyle/>
          <a:p>
            <a:pPr algn="ctr">
              <a:defRPr sz="2000">
                <a:solidFill>
                  <a:srgbClr val="FFFFFF"/>
                </a:solidFill>
                <a:latin typeface="Nunito Sans Bold"/>
                <a:ea typeface="Nunito Sans Bold"/>
                <a:cs typeface="Nunito Sans Bold"/>
                <a:sym typeface="Nunito Sans Bold"/>
              </a:defRPr>
            </a:pPr>
            <a:endParaRPr/>
          </a:p>
        </p:txBody>
      </p:sp>
      <p:sp>
        <p:nvSpPr>
          <p:cNvPr id="1068" name="Square"/>
          <p:cNvSpPr/>
          <p:nvPr/>
        </p:nvSpPr>
        <p:spPr>
          <a:xfrm>
            <a:off x="5061731" y="1586931"/>
            <a:ext cx="508818" cy="508079"/>
          </a:xfrm>
          <a:prstGeom prst="rect">
            <a:avLst/>
          </a:prstGeom>
          <a:ln w="28575">
            <a:solidFill>
              <a:srgbClr val="FFE599"/>
            </a:solidFill>
          </a:ln>
          <a:effectLst>
            <a:outerShdw blurRad="406400" dist="19050" dir="5400000" rotWithShape="0">
              <a:srgbClr val="000000">
                <a:alpha val="50000"/>
              </a:srgbClr>
            </a:outerShdw>
          </a:effectLst>
        </p:spPr>
        <p:txBody>
          <a:bodyPr lIns="0" tIns="0" rIns="0" bIns="0" anchor="ctr"/>
          <a:lstStyle/>
          <a:p>
            <a:pPr algn="ctr">
              <a:defRPr sz="2000">
                <a:solidFill>
                  <a:srgbClr val="FFFFFF"/>
                </a:solidFill>
                <a:latin typeface="Nunito Sans Bold"/>
                <a:ea typeface="Nunito Sans Bold"/>
                <a:cs typeface="Nunito Sans Bold"/>
                <a:sym typeface="Nunito Sans Bold"/>
              </a:defRPr>
            </a:pPr>
            <a:endParaRPr/>
          </a:p>
        </p:txBody>
      </p:sp>
      <p:sp>
        <p:nvSpPr>
          <p:cNvPr id="1069" name="Square"/>
          <p:cNvSpPr/>
          <p:nvPr/>
        </p:nvSpPr>
        <p:spPr>
          <a:xfrm>
            <a:off x="3571703" y="1586931"/>
            <a:ext cx="508818" cy="508079"/>
          </a:xfrm>
          <a:prstGeom prst="rect">
            <a:avLst/>
          </a:prstGeom>
          <a:ln w="28575">
            <a:solidFill>
              <a:srgbClr val="FFE599"/>
            </a:solidFill>
          </a:ln>
          <a:effectLst>
            <a:outerShdw blurRad="406400" dist="19050" dir="5400000" rotWithShape="0">
              <a:srgbClr val="000000">
                <a:alpha val="50000"/>
              </a:srgbClr>
            </a:outerShdw>
          </a:effectLst>
        </p:spPr>
        <p:txBody>
          <a:bodyPr lIns="0" tIns="0" rIns="0" bIns="0" anchor="ctr"/>
          <a:lstStyle/>
          <a:p>
            <a:pPr algn="ctr">
              <a:defRPr sz="2000">
                <a:solidFill>
                  <a:srgbClr val="FFFFFF"/>
                </a:solidFill>
                <a:latin typeface="Nunito Sans Bold"/>
                <a:ea typeface="Nunito Sans Bold"/>
                <a:cs typeface="Nunito Sans Bold"/>
                <a:sym typeface="Nunito Sans Bold"/>
              </a:defRPr>
            </a:pPr>
            <a:endParaRPr/>
          </a:p>
        </p:txBody>
      </p:sp>
      <p:sp>
        <p:nvSpPr>
          <p:cNvPr id="1070" name="Square"/>
          <p:cNvSpPr/>
          <p:nvPr/>
        </p:nvSpPr>
        <p:spPr>
          <a:xfrm>
            <a:off x="2825197" y="1586931"/>
            <a:ext cx="508818" cy="508079"/>
          </a:xfrm>
          <a:prstGeom prst="rect">
            <a:avLst/>
          </a:prstGeom>
          <a:ln w="28575">
            <a:solidFill>
              <a:srgbClr val="FFE599"/>
            </a:solidFill>
          </a:ln>
          <a:effectLst>
            <a:outerShdw blurRad="406400" dist="19050" dir="5400000" rotWithShape="0">
              <a:srgbClr val="000000">
                <a:alpha val="50000"/>
              </a:srgbClr>
            </a:outerShdw>
          </a:effectLst>
        </p:spPr>
        <p:txBody>
          <a:bodyPr lIns="0" tIns="0" rIns="0" bIns="0" anchor="ctr"/>
          <a:lstStyle/>
          <a:p>
            <a:pPr algn="ctr">
              <a:defRPr sz="2000">
                <a:solidFill>
                  <a:srgbClr val="FFFFFF"/>
                </a:solidFill>
                <a:latin typeface="Nunito Sans Bold"/>
                <a:ea typeface="Nunito Sans Bold"/>
                <a:cs typeface="Nunito Sans Bold"/>
                <a:sym typeface="Nunito Sans Bold"/>
              </a:defRPr>
            </a:pPr>
            <a:endParaRPr/>
          </a:p>
        </p:txBody>
      </p:sp>
      <p:sp>
        <p:nvSpPr>
          <p:cNvPr id="1071" name="Square"/>
          <p:cNvSpPr/>
          <p:nvPr/>
        </p:nvSpPr>
        <p:spPr>
          <a:xfrm>
            <a:off x="5808846" y="1586931"/>
            <a:ext cx="508818" cy="508079"/>
          </a:xfrm>
          <a:prstGeom prst="rect">
            <a:avLst/>
          </a:prstGeom>
          <a:ln w="28575">
            <a:solidFill>
              <a:srgbClr val="FFE599"/>
            </a:solidFill>
          </a:ln>
          <a:effectLst>
            <a:outerShdw blurRad="406400" dist="19050" dir="5400000" rotWithShape="0">
              <a:srgbClr val="000000">
                <a:alpha val="50000"/>
              </a:srgbClr>
            </a:outerShdw>
          </a:effectLst>
        </p:spPr>
        <p:txBody>
          <a:bodyPr lIns="0" tIns="0" rIns="0" bIns="0" anchor="ctr"/>
          <a:lstStyle/>
          <a:p>
            <a:pPr algn="ctr">
              <a:defRPr sz="2000">
                <a:solidFill>
                  <a:srgbClr val="FFFFFF"/>
                </a:solidFill>
                <a:latin typeface="Nunito Sans Bold"/>
                <a:ea typeface="Nunito Sans Bold"/>
                <a:cs typeface="Nunito Sans Bold"/>
                <a:sym typeface="Nunito Sans Bold"/>
              </a:defRPr>
            </a:pPr>
            <a:endParaRPr/>
          </a:p>
        </p:txBody>
      </p:sp>
      <p:sp>
        <p:nvSpPr>
          <p:cNvPr id="1072" name="P"/>
          <p:cNvSpPr/>
          <p:nvPr/>
        </p:nvSpPr>
        <p:spPr>
          <a:xfrm>
            <a:off x="4318160" y="1579788"/>
            <a:ext cx="508819" cy="508078"/>
          </a:xfrm>
          <a:prstGeom prst="rect">
            <a:avLst/>
          </a:prstGeom>
          <a:ln w="28575">
            <a:solidFill>
              <a:srgbClr val="FFE599"/>
            </a:solidFill>
          </a:ln>
          <a:effectLst>
            <a:outerShdw blurRad="406400" dist="19050" dir="54000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 algn="ctr">
              <a:defRPr sz="2000">
                <a:solidFill>
                  <a:srgbClr val="FFFFFF"/>
                </a:solidFill>
                <a:latin typeface="Nunito Sans Bold"/>
                <a:ea typeface="Nunito Sans Bold"/>
                <a:cs typeface="Nunito Sans Bold"/>
                <a:sym typeface="Nunito Sans Bold"/>
              </a:defRPr>
            </a:lvl1pPr>
          </a:lstStyle>
          <a:p>
            <a:r>
              <a:t>P</a:t>
            </a:r>
          </a:p>
        </p:txBody>
      </p:sp>
      <p:sp>
        <p:nvSpPr>
          <p:cNvPr id="1073" name="L"/>
          <p:cNvSpPr/>
          <p:nvPr/>
        </p:nvSpPr>
        <p:spPr>
          <a:xfrm>
            <a:off x="5062870" y="1579788"/>
            <a:ext cx="508819" cy="508078"/>
          </a:xfrm>
          <a:prstGeom prst="rect">
            <a:avLst/>
          </a:prstGeom>
          <a:ln w="28575">
            <a:solidFill>
              <a:srgbClr val="FFE599"/>
            </a:solidFill>
          </a:ln>
          <a:effectLst>
            <a:outerShdw blurRad="406400" dist="19050" dir="54000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 algn="ctr">
              <a:defRPr sz="2000">
                <a:solidFill>
                  <a:srgbClr val="FFFFFF"/>
                </a:solidFill>
                <a:latin typeface="Nunito Sans Bold"/>
                <a:ea typeface="Nunito Sans Bold"/>
                <a:cs typeface="Nunito Sans Bold"/>
                <a:sym typeface="Nunito Sans Bold"/>
              </a:defRPr>
            </a:lvl1pPr>
          </a:lstStyle>
          <a:p>
            <a:r>
              <a:t>L</a:t>
            </a:r>
          </a:p>
        </p:txBody>
      </p:sp>
      <p:sp>
        <p:nvSpPr>
          <p:cNvPr id="1074" name="P"/>
          <p:cNvSpPr/>
          <p:nvPr/>
        </p:nvSpPr>
        <p:spPr>
          <a:xfrm>
            <a:off x="3572841" y="1579788"/>
            <a:ext cx="508819" cy="508078"/>
          </a:xfrm>
          <a:prstGeom prst="rect">
            <a:avLst/>
          </a:prstGeom>
          <a:ln w="28575">
            <a:solidFill>
              <a:srgbClr val="FFE599"/>
            </a:solidFill>
          </a:ln>
          <a:effectLst>
            <a:outerShdw blurRad="406400" dist="19050" dir="54000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 algn="ctr">
              <a:defRPr sz="2000">
                <a:solidFill>
                  <a:srgbClr val="FFFFFF"/>
                </a:solidFill>
                <a:latin typeface="Nunito Sans Bold"/>
                <a:ea typeface="Nunito Sans Bold"/>
                <a:cs typeface="Nunito Sans Bold"/>
                <a:sym typeface="Nunito Sans Bold"/>
              </a:defRPr>
            </a:lvl1pPr>
          </a:lstStyle>
          <a:p>
            <a:r>
              <a:t>P</a:t>
            </a:r>
          </a:p>
        </p:txBody>
      </p:sp>
      <p:sp>
        <p:nvSpPr>
          <p:cNvPr id="1075" name="A"/>
          <p:cNvSpPr/>
          <p:nvPr/>
        </p:nvSpPr>
        <p:spPr>
          <a:xfrm>
            <a:off x="2831137" y="1586931"/>
            <a:ext cx="508819" cy="508079"/>
          </a:xfrm>
          <a:prstGeom prst="rect">
            <a:avLst/>
          </a:prstGeom>
          <a:ln w="28575">
            <a:solidFill>
              <a:srgbClr val="FFE599"/>
            </a:solidFill>
          </a:ln>
          <a:effectLst>
            <a:outerShdw blurRad="406400" dist="19050" dir="54000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 algn="ctr">
              <a:defRPr sz="2000">
                <a:solidFill>
                  <a:srgbClr val="FFFFFF"/>
                </a:solidFill>
                <a:latin typeface="Nunito Sans Bold"/>
                <a:ea typeface="Nunito Sans Bold"/>
                <a:cs typeface="Nunito Sans Bold"/>
                <a:sym typeface="Nunito Sans Bold"/>
              </a:defRPr>
            </a:lvl1pPr>
          </a:lstStyle>
          <a:p>
            <a:r>
              <a:t>A</a:t>
            </a:r>
          </a:p>
        </p:txBody>
      </p:sp>
      <p:sp>
        <p:nvSpPr>
          <p:cNvPr id="1076" name="E"/>
          <p:cNvSpPr/>
          <p:nvPr/>
        </p:nvSpPr>
        <p:spPr>
          <a:xfrm>
            <a:off x="5809985" y="1579788"/>
            <a:ext cx="508818" cy="508078"/>
          </a:xfrm>
          <a:prstGeom prst="rect">
            <a:avLst/>
          </a:prstGeom>
          <a:ln w="28575">
            <a:solidFill>
              <a:srgbClr val="FFE599"/>
            </a:solidFill>
          </a:ln>
          <a:effectLst>
            <a:outerShdw blurRad="406400" dist="19050" dir="54000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 algn="ctr">
              <a:defRPr sz="2000">
                <a:solidFill>
                  <a:srgbClr val="FFFFFF"/>
                </a:solidFill>
                <a:latin typeface="Nunito Sans Bold"/>
                <a:ea typeface="Nunito Sans Bold"/>
                <a:cs typeface="Nunito Sans Bold"/>
                <a:sym typeface="Nunito Sans Bold"/>
              </a:defRPr>
            </a:lvl1pPr>
          </a:lstStyle>
          <a:p>
            <a:r>
              <a:t>E</a:t>
            </a:r>
          </a:p>
        </p:txBody>
      </p:sp>
      <p:sp>
        <p:nvSpPr>
          <p:cNvPr id="1077" name="Square"/>
          <p:cNvSpPr/>
          <p:nvPr/>
        </p:nvSpPr>
        <p:spPr>
          <a:xfrm>
            <a:off x="4681793" y="2427777"/>
            <a:ext cx="508819" cy="508079"/>
          </a:xfrm>
          <a:prstGeom prst="rect">
            <a:avLst/>
          </a:prstGeom>
          <a:ln w="28575">
            <a:solidFill>
              <a:srgbClr val="FFE599"/>
            </a:solidFill>
          </a:ln>
          <a:effectLst>
            <a:outerShdw blurRad="406400" dist="19050" dir="5400000" rotWithShape="0">
              <a:srgbClr val="000000">
                <a:alpha val="50000"/>
              </a:srgbClr>
            </a:outerShdw>
          </a:effectLst>
        </p:spPr>
        <p:txBody>
          <a:bodyPr lIns="0" tIns="0" rIns="0" bIns="0" anchor="ctr"/>
          <a:lstStyle/>
          <a:p>
            <a:pPr algn="ctr">
              <a:defRPr sz="2000">
                <a:solidFill>
                  <a:srgbClr val="FFFFFF"/>
                </a:solidFill>
                <a:latin typeface="Nunito Sans Bold"/>
                <a:ea typeface="Nunito Sans Bold"/>
                <a:cs typeface="Nunito Sans Bold"/>
                <a:sym typeface="Nunito Sans Bold"/>
              </a:defRPr>
            </a:pPr>
            <a:endParaRPr/>
          </a:p>
        </p:txBody>
      </p:sp>
      <p:sp>
        <p:nvSpPr>
          <p:cNvPr id="1078" name="Square"/>
          <p:cNvSpPr/>
          <p:nvPr/>
        </p:nvSpPr>
        <p:spPr>
          <a:xfrm>
            <a:off x="6184629" y="2427777"/>
            <a:ext cx="508819" cy="508079"/>
          </a:xfrm>
          <a:prstGeom prst="rect">
            <a:avLst/>
          </a:prstGeom>
          <a:ln w="28575">
            <a:solidFill>
              <a:srgbClr val="FFE599"/>
            </a:solidFill>
          </a:ln>
          <a:effectLst>
            <a:outerShdw blurRad="406400" dist="19050" dir="5400000" rotWithShape="0">
              <a:srgbClr val="000000">
                <a:alpha val="50000"/>
              </a:srgbClr>
            </a:outerShdw>
          </a:effectLst>
        </p:spPr>
        <p:txBody>
          <a:bodyPr lIns="0" tIns="0" rIns="0" bIns="0" anchor="ctr"/>
          <a:lstStyle/>
          <a:p>
            <a:pPr algn="ctr">
              <a:defRPr sz="2000">
                <a:solidFill>
                  <a:srgbClr val="FFFFFF"/>
                </a:solidFill>
                <a:latin typeface="Nunito Sans Bold"/>
                <a:ea typeface="Nunito Sans Bold"/>
                <a:cs typeface="Nunito Sans Bold"/>
                <a:sym typeface="Nunito Sans Bold"/>
              </a:defRPr>
            </a:pPr>
            <a:endParaRPr/>
          </a:p>
        </p:txBody>
      </p:sp>
      <p:sp>
        <p:nvSpPr>
          <p:cNvPr id="1079" name="Square"/>
          <p:cNvSpPr/>
          <p:nvPr/>
        </p:nvSpPr>
        <p:spPr>
          <a:xfrm>
            <a:off x="3941238" y="2427777"/>
            <a:ext cx="508818" cy="508079"/>
          </a:xfrm>
          <a:prstGeom prst="rect">
            <a:avLst/>
          </a:prstGeom>
          <a:ln w="28575">
            <a:solidFill>
              <a:srgbClr val="FFE599"/>
            </a:solidFill>
          </a:ln>
          <a:effectLst>
            <a:outerShdw blurRad="406400" dist="19050" dir="5400000" rotWithShape="0">
              <a:srgbClr val="000000">
                <a:alpha val="50000"/>
              </a:srgbClr>
            </a:outerShdw>
          </a:effectLst>
        </p:spPr>
        <p:txBody>
          <a:bodyPr lIns="0" tIns="0" rIns="0" bIns="0" anchor="ctr"/>
          <a:lstStyle/>
          <a:p>
            <a:pPr algn="ctr">
              <a:defRPr sz="2000">
                <a:solidFill>
                  <a:srgbClr val="FFFFFF"/>
                </a:solidFill>
                <a:latin typeface="Nunito Sans Bold"/>
                <a:ea typeface="Nunito Sans Bold"/>
                <a:cs typeface="Nunito Sans Bold"/>
                <a:sym typeface="Nunito Sans Bold"/>
              </a:defRPr>
            </a:pPr>
            <a:endParaRPr/>
          </a:p>
        </p:txBody>
      </p:sp>
      <p:sp>
        <p:nvSpPr>
          <p:cNvPr id="1080" name="Square"/>
          <p:cNvSpPr/>
          <p:nvPr/>
        </p:nvSpPr>
        <p:spPr>
          <a:xfrm>
            <a:off x="3196701" y="2427777"/>
            <a:ext cx="508819" cy="508079"/>
          </a:xfrm>
          <a:prstGeom prst="rect">
            <a:avLst/>
          </a:prstGeom>
          <a:ln w="28575">
            <a:solidFill>
              <a:srgbClr val="FFE599"/>
            </a:solidFill>
          </a:ln>
          <a:effectLst>
            <a:outerShdw blurRad="406400" dist="19050" dir="5400000" rotWithShape="0">
              <a:srgbClr val="000000">
                <a:alpha val="50000"/>
              </a:srgbClr>
            </a:outerShdw>
          </a:effectLst>
        </p:spPr>
        <p:txBody>
          <a:bodyPr lIns="0" tIns="0" rIns="0" bIns="0" anchor="ctr"/>
          <a:lstStyle/>
          <a:p>
            <a:pPr algn="ctr">
              <a:defRPr sz="2000">
                <a:solidFill>
                  <a:srgbClr val="FFFFFF"/>
                </a:solidFill>
                <a:latin typeface="Nunito Sans Bold"/>
                <a:ea typeface="Nunito Sans Bold"/>
                <a:cs typeface="Nunito Sans Bold"/>
                <a:sym typeface="Nunito Sans Bold"/>
              </a:defRPr>
            </a:pPr>
            <a:endParaRPr/>
          </a:p>
        </p:txBody>
      </p:sp>
      <p:sp>
        <p:nvSpPr>
          <p:cNvPr id="1081" name="Square"/>
          <p:cNvSpPr/>
          <p:nvPr/>
        </p:nvSpPr>
        <p:spPr>
          <a:xfrm>
            <a:off x="5433235" y="2427777"/>
            <a:ext cx="508819" cy="508079"/>
          </a:xfrm>
          <a:prstGeom prst="rect">
            <a:avLst/>
          </a:prstGeom>
          <a:ln w="28575">
            <a:solidFill>
              <a:srgbClr val="FFE599"/>
            </a:solidFill>
          </a:ln>
          <a:effectLst>
            <a:outerShdw blurRad="406400" dist="19050" dir="5400000" rotWithShape="0">
              <a:srgbClr val="000000">
                <a:alpha val="50000"/>
              </a:srgbClr>
            </a:outerShdw>
          </a:effectLst>
        </p:spPr>
        <p:txBody>
          <a:bodyPr lIns="0" tIns="0" rIns="0" bIns="0" anchor="ctr"/>
          <a:lstStyle/>
          <a:p>
            <a:pPr algn="ctr">
              <a:defRPr sz="2000">
                <a:solidFill>
                  <a:srgbClr val="FFFFFF"/>
                </a:solidFill>
                <a:latin typeface="Nunito Sans Bold"/>
                <a:ea typeface="Nunito Sans Bold"/>
                <a:cs typeface="Nunito Sans Bold"/>
                <a:sym typeface="Nunito Sans Bold"/>
              </a:defRPr>
            </a:pPr>
            <a:endParaRPr/>
          </a:p>
        </p:txBody>
      </p:sp>
      <p:sp>
        <p:nvSpPr>
          <p:cNvPr id="1082" name="Square"/>
          <p:cNvSpPr/>
          <p:nvPr/>
        </p:nvSpPr>
        <p:spPr>
          <a:xfrm>
            <a:off x="2449413" y="2427777"/>
            <a:ext cx="508819" cy="508079"/>
          </a:xfrm>
          <a:prstGeom prst="rect">
            <a:avLst/>
          </a:prstGeom>
          <a:ln w="28575">
            <a:solidFill>
              <a:srgbClr val="FFE599"/>
            </a:solidFill>
          </a:ln>
          <a:effectLst>
            <a:outerShdw blurRad="406400" dist="19050" dir="5400000" rotWithShape="0">
              <a:srgbClr val="000000">
                <a:alpha val="50000"/>
              </a:srgbClr>
            </a:outerShdw>
          </a:effectLst>
        </p:spPr>
        <p:txBody>
          <a:bodyPr lIns="0" tIns="0" rIns="0" bIns="0" anchor="ctr"/>
          <a:lstStyle/>
          <a:p>
            <a:pPr algn="ctr">
              <a:defRPr sz="2000">
                <a:solidFill>
                  <a:srgbClr val="FFFFFF"/>
                </a:solidFill>
                <a:latin typeface="Nunito Sans Bold"/>
                <a:ea typeface="Nunito Sans Bold"/>
                <a:cs typeface="Nunito Sans Bold"/>
                <a:sym typeface="Nunito Sans Bold"/>
              </a:defRPr>
            </a:pPr>
            <a:endParaRPr/>
          </a:p>
        </p:txBody>
      </p:sp>
      <p:sp>
        <p:nvSpPr>
          <p:cNvPr id="1083" name="A"/>
          <p:cNvSpPr/>
          <p:nvPr/>
        </p:nvSpPr>
        <p:spPr>
          <a:xfrm>
            <a:off x="4682932" y="2420633"/>
            <a:ext cx="508819" cy="508079"/>
          </a:xfrm>
          <a:prstGeom prst="rect">
            <a:avLst/>
          </a:prstGeom>
          <a:ln w="28575">
            <a:solidFill>
              <a:srgbClr val="FFE599"/>
            </a:solidFill>
          </a:ln>
          <a:effectLst>
            <a:outerShdw blurRad="406400" dist="19050" dir="54000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 algn="ctr">
              <a:defRPr sz="2000">
                <a:solidFill>
                  <a:srgbClr val="FFFFFF"/>
                </a:solidFill>
                <a:latin typeface="Nunito Sans Bold"/>
                <a:ea typeface="Nunito Sans Bold"/>
                <a:cs typeface="Nunito Sans Bold"/>
                <a:sym typeface="Nunito Sans Bold"/>
              </a:defRPr>
            </a:lvl1pPr>
          </a:lstStyle>
          <a:p>
            <a:r>
              <a:t>A</a:t>
            </a:r>
          </a:p>
        </p:txBody>
      </p:sp>
      <p:sp>
        <p:nvSpPr>
          <p:cNvPr id="1084" name="A"/>
          <p:cNvSpPr/>
          <p:nvPr/>
        </p:nvSpPr>
        <p:spPr>
          <a:xfrm>
            <a:off x="6185768" y="2420633"/>
            <a:ext cx="508819" cy="508079"/>
          </a:xfrm>
          <a:prstGeom prst="rect">
            <a:avLst/>
          </a:prstGeom>
          <a:ln w="28575">
            <a:solidFill>
              <a:srgbClr val="FFE599"/>
            </a:solidFill>
          </a:ln>
          <a:effectLst>
            <a:outerShdw blurRad="406400" dist="19050" dir="54000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 algn="ctr">
              <a:defRPr sz="2000">
                <a:solidFill>
                  <a:srgbClr val="FFFFFF"/>
                </a:solidFill>
                <a:latin typeface="Nunito Sans Bold"/>
                <a:ea typeface="Nunito Sans Bold"/>
                <a:cs typeface="Nunito Sans Bold"/>
                <a:sym typeface="Nunito Sans Bold"/>
              </a:defRPr>
            </a:lvl1pPr>
          </a:lstStyle>
          <a:p>
            <a:r>
              <a:t>A</a:t>
            </a:r>
          </a:p>
        </p:txBody>
      </p:sp>
      <p:sp>
        <p:nvSpPr>
          <p:cNvPr id="1085" name="N"/>
          <p:cNvSpPr/>
          <p:nvPr/>
        </p:nvSpPr>
        <p:spPr>
          <a:xfrm>
            <a:off x="3942377" y="2420633"/>
            <a:ext cx="508818" cy="508079"/>
          </a:xfrm>
          <a:prstGeom prst="rect">
            <a:avLst/>
          </a:prstGeom>
          <a:ln w="28575">
            <a:solidFill>
              <a:srgbClr val="FFE599"/>
            </a:solidFill>
          </a:ln>
          <a:effectLst>
            <a:outerShdw blurRad="406400" dist="19050" dir="54000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 algn="ctr">
              <a:defRPr sz="2000">
                <a:solidFill>
                  <a:srgbClr val="FFFFFF"/>
                </a:solidFill>
                <a:latin typeface="Nunito Sans Bold"/>
                <a:ea typeface="Nunito Sans Bold"/>
                <a:cs typeface="Nunito Sans Bold"/>
                <a:sym typeface="Nunito Sans Bold"/>
              </a:defRPr>
            </a:lvl1pPr>
          </a:lstStyle>
          <a:p>
            <a:r>
              <a:t>N</a:t>
            </a:r>
          </a:p>
        </p:txBody>
      </p:sp>
      <p:sp>
        <p:nvSpPr>
          <p:cNvPr id="1086" name="A"/>
          <p:cNvSpPr/>
          <p:nvPr/>
        </p:nvSpPr>
        <p:spPr>
          <a:xfrm>
            <a:off x="3197840" y="2420633"/>
            <a:ext cx="508819" cy="508079"/>
          </a:xfrm>
          <a:prstGeom prst="rect">
            <a:avLst/>
          </a:prstGeom>
          <a:ln w="28575">
            <a:solidFill>
              <a:srgbClr val="FFE599"/>
            </a:solidFill>
          </a:ln>
          <a:effectLst>
            <a:outerShdw blurRad="406400" dist="19050" dir="54000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 algn="ctr">
              <a:defRPr sz="2000">
                <a:solidFill>
                  <a:srgbClr val="FFFFFF"/>
                </a:solidFill>
                <a:latin typeface="Nunito Sans Bold"/>
                <a:ea typeface="Nunito Sans Bold"/>
                <a:cs typeface="Nunito Sans Bold"/>
                <a:sym typeface="Nunito Sans Bold"/>
              </a:defRPr>
            </a:lvl1pPr>
          </a:lstStyle>
          <a:p>
            <a:r>
              <a:t>A</a:t>
            </a:r>
          </a:p>
        </p:txBody>
      </p:sp>
      <p:sp>
        <p:nvSpPr>
          <p:cNvPr id="1087" name="N"/>
          <p:cNvSpPr/>
          <p:nvPr/>
        </p:nvSpPr>
        <p:spPr>
          <a:xfrm>
            <a:off x="5434374" y="2420633"/>
            <a:ext cx="508819" cy="508079"/>
          </a:xfrm>
          <a:prstGeom prst="rect">
            <a:avLst/>
          </a:prstGeom>
          <a:ln w="28575">
            <a:solidFill>
              <a:srgbClr val="FFE599"/>
            </a:solidFill>
          </a:ln>
          <a:effectLst>
            <a:outerShdw blurRad="406400" dist="19050" dir="54000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 algn="ctr">
              <a:defRPr sz="2000">
                <a:solidFill>
                  <a:srgbClr val="FFFFFF"/>
                </a:solidFill>
                <a:latin typeface="Nunito Sans Bold"/>
                <a:ea typeface="Nunito Sans Bold"/>
                <a:cs typeface="Nunito Sans Bold"/>
                <a:sym typeface="Nunito Sans Bold"/>
              </a:defRPr>
            </a:lvl1pPr>
          </a:lstStyle>
          <a:p>
            <a:r>
              <a:t>N</a:t>
            </a:r>
          </a:p>
        </p:txBody>
      </p:sp>
      <p:sp>
        <p:nvSpPr>
          <p:cNvPr id="1088" name="B"/>
          <p:cNvSpPr/>
          <p:nvPr/>
        </p:nvSpPr>
        <p:spPr>
          <a:xfrm>
            <a:off x="2450552" y="2420633"/>
            <a:ext cx="508819" cy="508079"/>
          </a:xfrm>
          <a:prstGeom prst="rect">
            <a:avLst/>
          </a:prstGeom>
          <a:ln w="28575">
            <a:solidFill>
              <a:srgbClr val="FFE599"/>
            </a:solidFill>
          </a:ln>
          <a:effectLst>
            <a:outerShdw blurRad="406400" dist="19050" dir="54000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 algn="ctr">
              <a:defRPr sz="2000">
                <a:solidFill>
                  <a:srgbClr val="FFFFFF"/>
                </a:solidFill>
                <a:latin typeface="Nunito Sans Bold"/>
                <a:ea typeface="Nunito Sans Bold"/>
                <a:cs typeface="Nunito Sans Bold"/>
                <a:sym typeface="Nunito Sans Bold"/>
              </a:defRPr>
            </a:lvl1pPr>
          </a:lstStyle>
          <a:p>
            <a:r>
              <a:t>B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:a14="http://schemas.microsoft.com/office/drawing/2010/main" xmlns:m="http://schemas.openxmlformats.org/officeDocument/2006/math" xmlns="">
      <p:transition spd="slow">
        <p:fade/>
      </p:transition>
    </mc:Fallback>
  </mc:AlternateContent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1" nodeType="afterEffect">
                                  <p:stCondLst>
                                    <p:cond delay="100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03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" fill="hold"/>
                                        <p:tgtEl>
                                          <p:spTgt spid="1033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" fill="hold"/>
                                        <p:tgtEl>
                                          <p:spTgt spid="1033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grpId="1" nodeType="withEffect">
                                  <p:stCondLst>
                                    <p:cond delay="100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10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200" fill="hold"/>
                                        <p:tgtEl>
                                          <p:spTgt spid="10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fill="hold"/>
                                        <p:tgtEl>
                                          <p:spTgt spid="10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200"/>
                            </p:stCondLst>
                            <p:childTnLst>
                              <p:par>
                                <p:cTn id="14" presetID="23" presetClass="entr" presetSubtype="16" fill="hold" grpId="2" nodeType="afterEffect">
                                  <p:stCondLst>
                                    <p:cond delay="150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5" fill="hold"/>
                                        <p:tgtEl>
                                          <p:spTgt spid="103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200" fill="hold"/>
                                        <p:tgtEl>
                                          <p:spTgt spid="1034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" fill="hold"/>
                                        <p:tgtEl>
                                          <p:spTgt spid="1034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3" presetClass="entr" presetSubtype="16" fill="hold" grpId="2" nodeType="withEffect">
                                  <p:stCondLst>
                                    <p:cond delay="150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9" fill="hold"/>
                                        <p:tgtEl>
                                          <p:spTgt spid="10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200" fill="hold"/>
                                        <p:tgtEl>
                                          <p:spTgt spid="10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" fill="hold"/>
                                        <p:tgtEl>
                                          <p:spTgt spid="10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900"/>
                            </p:stCondLst>
                            <p:childTnLst>
                              <p:par>
                                <p:cTn id="23" presetID="23" presetClass="entr" presetSubtype="16" fill="hold" grpId="3" nodeType="afterEffect">
                                  <p:stCondLst>
                                    <p:cond delay="150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fill="hold"/>
                                        <p:tgtEl>
                                          <p:spTgt spid="103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200" fill="hold"/>
                                        <p:tgtEl>
                                          <p:spTgt spid="1035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" fill="hold"/>
                                        <p:tgtEl>
                                          <p:spTgt spid="1035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3" presetClass="entr" presetSubtype="16" fill="hold" grpId="3" nodeType="withEffect">
                                  <p:stCondLst>
                                    <p:cond delay="150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8" fill="hold"/>
                                        <p:tgtEl>
                                          <p:spTgt spid="10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200" fill="hold"/>
                                        <p:tgtEl>
                                          <p:spTgt spid="10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" fill="hold"/>
                                        <p:tgtEl>
                                          <p:spTgt spid="10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4600"/>
                            </p:stCondLst>
                            <p:childTnLst>
                              <p:par>
                                <p:cTn id="32" presetID="23" presetClass="entr" presetSubtype="16" fill="hold" grpId="4" nodeType="afterEffect">
                                  <p:stCondLst>
                                    <p:cond delay="150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3" fill="hold"/>
                                        <p:tgtEl>
                                          <p:spTgt spid="103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200" fill="hold"/>
                                        <p:tgtEl>
                                          <p:spTgt spid="1036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00" fill="hold"/>
                                        <p:tgtEl>
                                          <p:spTgt spid="1036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23" presetClass="entr" presetSubtype="16" fill="hold" grpId="4" nodeType="withEffect">
                                  <p:stCondLst>
                                    <p:cond delay="150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7" fill="hold"/>
                                        <p:tgtEl>
                                          <p:spTgt spid="10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200" fill="hold"/>
                                        <p:tgtEl>
                                          <p:spTgt spid="10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00" fill="hold"/>
                                        <p:tgtEl>
                                          <p:spTgt spid="10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6300"/>
                            </p:stCondLst>
                            <p:childTnLst>
                              <p:par>
                                <p:cTn id="41" presetID="23" presetClass="entr" presetSubtype="16" fill="hold" grpId="5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2" fill="hold"/>
                                        <p:tgtEl>
                                          <p:spTgt spid="10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200" fill="hold"/>
                                        <p:tgtEl>
                                          <p:spTgt spid="10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00" fill="hold"/>
                                        <p:tgtEl>
                                          <p:spTgt spid="10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6500"/>
                            </p:stCondLst>
                            <p:childTnLst>
                              <p:par>
                                <p:cTn id="46" presetID="23" presetClass="entr" presetSubtype="16" fill="hold" grpId="6" nodeType="afterEffect">
                                  <p:stCondLst>
                                    <p:cond delay="150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7" fill="hold"/>
                                        <p:tgtEl>
                                          <p:spTgt spid="103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200" fill="hold"/>
                                        <p:tgtEl>
                                          <p:spTgt spid="1037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200" fill="hold"/>
                                        <p:tgtEl>
                                          <p:spTgt spid="1037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23" presetClass="entr" presetSubtype="16" fill="hold" grpId="6" nodeType="withEffect">
                                  <p:stCondLst>
                                    <p:cond delay="150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1" fill="hold"/>
                                        <p:tgtEl>
                                          <p:spTgt spid="10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200" fill="hold"/>
                                        <p:tgtEl>
                                          <p:spTgt spid="10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200" fill="hold"/>
                                        <p:tgtEl>
                                          <p:spTgt spid="10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8200"/>
                            </p:stCondLst>
                            <p:childTnLst>
                              <p:par>
                                <p:cTn id="55" presetID="23" presetClass="entr" presetSubtype="16" fill="hold" grpId="7" nodeType="afterEffect">
                                  <p:stCondLst>
                                    <p:cond delay="150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6" fill="hold"/>
                                        <p:tgtEl>
                                          <p:spTgt spid="104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200" fill="hold"/>
                                        <p:tgtEl>
                                          <p:spTgt spid="1040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200" fill="hold"/>
                                        <p:tgtEl>
                                          <p:spTgt spid="1040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3" presetClass="entr" presetSubtype="16" fill="hold" grpId="7" nodeType="withEffect">
                                  <p:stCondLst>
                                    <p:cond delay="150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0" fill="hold"/>
                                        <p:tgtEl>
                                          <p:spTgt spid="10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200" fill="hold"/>
                                        <p:tgtEl>
                                          <p:spTgt spid="10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200" fill="hold"/>
                                        <p:tgtEl>
                                          <p:spTgt spid="10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9900"/>
                            </p:stCondLst>
                            <p:childTnLst>
                              <p:par>
                                <p:cTn id="64" presetID="23" presetClass="entr" presetSubtype="16" fill="hold" grpId="8" nodeType="afterEffect">
                                  <p:stCondLst>
                                    <p:cond delay="150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5" fill="hold"/>
                                        <p:tgtEl>
                                          <p:spTgt spid="103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200" fill="hold"/>
                                        <p:tgtEl>
                                          <p:spTgt spid="1039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200" fill="hold"/>
                                        <p:tgtEl>
                                          <p:spTgt spid="1039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8" presetID="23" presetClass="entr" presetSubtype="16" fill="hold" grpId="8" nodeType="withEffect">
                                  <p:stCondLst>
                                    <p:cond delay="150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9" fill="hold"/>
                                        <p:tgtEl>
                                          <p:spTgt spid="10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200" fill="hold"/>
                                        <p:tgtEl>
                                          <p:spTgt spid="10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200" fill="hold"/>
                                        <p:tgtEl>
                                          <p:spTgt spid="10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11600"/>
                            </p:stCondLst>
                            <p:childTnLst>
                              <p:par>
                                <p:cTn id="73" presetID="23" presetClass="entr" presetSubtype="16" fill="hold" grpId="9" nodeType="afterEffect">
                                  <p:stCondLst>
                                    <p:cond delay="150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74" fill="hold"/>
                                        <p:tgtEl>
                                          <p:spTgt spid="103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200" fill="hold"/>
                                        <p:tgtEl>
                                          <p:spTgt spid="1038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200" fill="hold"/>
                                        <p:tgtEl>
                                          <p:spTgt spid="1038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23" presetClass="entr" presetSubtype="16" fill="hold" grpId="9" nodeType="withEffect">
                                  <p:stCondLst>
                                    <p:cond delay="150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78" fill="hold"/>
                                        <p:tgtEl>
                                          <p:spTgt spid="10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200" fill="hold"/>
                                        <p:tgtEl>
                                          <p:spTgt spid="10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200" fill="hold"/>
                                        <p:tgtEl>
                                          <p:spTgt spid="10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13300"/>
                            </p:stCondLst>
                            <p:childTnLst>
                              <p:par>
                                <p:cTn id="82" presetID="23" presetClass="entr" presetSubtype="16" fill="hold" grpId="10" nodeType="afterEffect">
                                  <p:stCondLst>
                                    <p:cond delay="150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3" fill="hold"/>
                                        <p:tgtEl>
                                          <p:spTgt spid="104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200" fill="hold"/>
                                        <p:tgtEl>
                                          <p:spTgt spid="1041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200" fill="hold"/>
                                        <p:tgtEl>
                                          <p:spTgt spid="1041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6" presetID="23" presetClass="entr" presetSubtype="16" fill="hold" grpId="10" nodeType="withEffect">
                                  <p:stCondLst>
                                    <p:cond delay="150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7" fill="hold"/>
                                        <p:tgtEl>
                                          <p:spTgt spid="10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200" fill="hold"/>
                                        <p:tgtEl>
                                          <p:spTgt spid="10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200" fill="hold"/>
                                        <p:tgtEl>
                                          <p:spTgt spid="10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15000"/>
                            </p:stCondLst>
                            <p:childTnLst>
                              <p:par>
                                <p:cTn id="91" presetID="23" presetClass="entr" presetSubtype="16" fill="hold" grpId="11" nodeType="afterEffect">
                                  <p:stCondLst>
                                    <p:cond delay="150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2" fill="hold"/>
                                        <p:tgtEl>
                                          <p:spTgt spid="104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200" fill="hold"/>
                                        <p:tgtEl>
                                          <p:spTgt spid="1042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200" fill="hold"/>
                                        <p:tgtEl>
                                          <p:spTgt spid="1042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5" presetID="23" presetClass="entr" presetSubtype="16" fill="hold" grpId="11" nodeType="withEffect">
                                  <p:stCondLst>
                                    <p:cond delay="150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6" fill="hold"/>
                                        <p:tgtEl>
                                          <p:spTgt spid="10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200" fill="hold"/>
                                        <p:tgtEl>
                                          <p:spTgt spid="10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200" fill="hold"/>
                                        <p:tgtEl>
                                          <p:spTgt spid="10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16700"/>
                            </p:stCondLst>
                            <p:childTnLst>
                              <p:par>
                                <p:cTn id="100" presetID="23" presetClass="entr" presetSubtype="16" fill="hold" grpId="12" nodeType="afterEffect">
                                  <p:stCondLst>
                                    <p:cond delay="150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1" fill="hold"/>
                                        <p:tgtEl>
                                          <p:spTgt spid="104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" dur="200" fill="hold"/>
                                        <p:tgtEl>
                                          <p:spTgt spid="1043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200" fill="hold"/>
                                        <p:tgtEl>
                                          <p:spTgt spid="1043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4" presetID="23" presetClass="entr" presetSubtype="16" fill="hold" grpId="12" nodeType="withEffect">
                                  <p:stCondLst>
                                    <p:cond delay="150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5" fill="hold"/>
                                        <p:tgtEl>
                                          <p:spTgt spid="10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6" dur="200" fill="hold"/>
                                        <p:tgtEl>
                                          <p:spTgt spid="10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200" fill="hold"/>
                                        <p:tgtEl>
                                          <p:spTgt spid="10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18400"/>
                            </p:stCondLst>
                            <p:childTnLst>
                              <p:par>
                                <p:cTn id="109" presetID="23" presetClass="entr" presetSubtype="16" fill="hold" grpId="13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0" fill="hold"/>
                                        <p:tgtEl>
                                          <p:spTgt spid="10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1" dur="200" fill="hold"/>
                                        <p:tgtEl>
                                          <p:spTgt spid="10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200" fill="hold"/>
                                        <p:tgtEl>
                                          <p:spTgt spid="10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>
                            <p:stCondLst>
                              <p:cond delay="18600"/>
                            </p:stCondLst>
                            <p:childTnLst>
                              <p:par>
                                <p:cTn id="114" presetID="23" presetClass="entr" presetSubtype="16" fill="hold" grpId="14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5" fill="hold"/>
                                        <p:tgtEl>
                                          <p:spTgt spid="1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6" dur="200" fill="hold"/>
                                        <p:tgtEl>
                                          <p:spTgt spid="1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200" fill="hold"/>
                                        <p:tgtEl>
                                          <p:spTgt spid="1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>
                            <p:stCondLst>
                              <p:cond delay="18800"/>
                            </p:stCondLst>
                            <p:childTnLst>
                              <p:par>
                                <p:cTn id="119" presetID="23" presetClass="entr" presetSubtype="16" fill="hold" grpId="15" nodeType="afterEffect">
                                  <p:stCondLst>
                                    <p:cond delay="150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0" fill="hold"/>
                                        <p:tgtEl>
                                          <p:spTgt spid="104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1" dur="200" fill="hold"/>
                                        <p:tgtEl>
                                          <p:spTgt spid="1044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200" fill="hold"/>
                                        <p:tgtEl>
                                          <p:spTgt spid="1044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3" presetID="23" presetClass="entr" presetSubtype="16" fill="hold" grpId="15" nodeType="withEffect">
                                  <p:stCondLst>
                                    <p:cond delay="150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4" fill="hold"/>
                                        <p:tgtEl>
                                          <p:spTgt spid="10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5" dur="200" fill="hold"/>
                                        <p:tgtEl>
                                          <p:spTgt spid="10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200" fill="hold"/>
                                        <p:tgtEl>
                                          <p:spTgt spid="10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7" fill="hold">
                            <p:stCondLst>
                              <p:cond delay="20500"/>
                            </p:stCondLst>
                            <p:childTnLst>
                              <p:par>
                                <p:cTn id="128" presetID="23" presetClass="entr" presetSubtype="16" fill="hold" grpId="16" nodeType="afterEffect">
                                  <p:stCondLst>
                                    <p:cond delay="150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9" fill="hold"/>
                                        <p:tgtEl>
                                          <p:spTgt spid="104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0" dur="200" fill="hold"/>
                                        <p:tgtEl>
                                          <p:spTgt spid="1045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200" fill="hold"/>
                                        <p:tgtEl>
                                          <p:spTgt spid="1045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2" presetID="23" presetClass="entr" presetSubtype="16" fill="hold" grpId="16" nodeType="withEffect">
                                  <p:stCondLst>
                                    <p:cond delay="150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33" fill="hold"/>
                                        <p:tgtEl>
                                          <p:spTgt spid="10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4" dur="200" fill="hold"/>
                                        <p:tgtEl>
                                          <p:spTgt spid="10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200" fill="hold"/>
                                        <p:tgtEl>
                                          <p:spTgt spid="10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6" fill="hold">
                            <p:stCondLst>
                              <p:cond delay="22200"/>
                            </p:stCondLst>
                            <p:childTnLst>
                              <p:par>
                                <p:cTn id="137" presetID="23" presetClass="entr" presetSubtype="16" fill="hold" grpId="17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38" fill="hold"/>
                                        <p:tgtEl>
                                          <p:spTgt spid="10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9" dur="200" fill="hold"/>
                                        <p:tgtEl>
                                          <p:spTgt spid="10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200" fill="hold"/>
                                        <p:tgtEl>
                                          <p:spTgt spid="10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1" fill="hold">
                            <p:stCondLst>
                              <p:cond delay="22400"/>
                            </p:stCondLst>
                            <p:childTnLst>
                              <p:par>
                                <p:cTn id="142" presetID="23" presetClass="entr" presetSubtype="16" fill="hold" grpId="18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3" fill="hold"/>
                                        <p:tgtEl>
                                          <p:spTgt spid="10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4" dur="200" fill="hold"/>
                                        <p:tgtEl>
                                          <p:spTgt spid="10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200" fill="hold"/>
                                        <p:tgtEl>
                                          <p:spTgt spid="10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6" fill="hold">
                            <p:stCondLst>
                              <p:cond delay="22600"/>
                            </p:stCondLst>
                            <p:childTnLst>
                              <p:par>
                                <p:cTn id="147" presetID="23" presetClass="entr" presetSubtype="16" fill="hold" grpId="19" nodeType="afterEffect">
                                  <p:stCondLst>
                                    <p:cond delay="150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8" fill="hold"/>
                                        <p:tgtEl>
                                          <p:spTgt spid="104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9" dur="200" fill="hold"/>
                                        <p:tgtEl>
                                          <p:spTgt spid="1047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200" fill="hold"/>
                                        <p:tgtEl>
                                          <p:spTgt spid="1047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1" presetID="23" presetClass="entr" presetSubtype="16" fill="hold" grpId="19" nodeType="withEffect">
                                  <p:stCondLst>
                                    <p:cond delay="150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52" fill="hold"/>
                                        <p:tgtEl>
                                          <p:spTgt spid="10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3" dur="200" fill="hold"/>
                                        <p:tgtEl>
                                          <p:spTgt spid="10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200" fill="hold"/>
                                        <p:tgtEl>
                                          <p:spTgt spid="10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5" fill="hold">
                            <p:stCondLst>
                              <p:cond delay="24300"/>
                            </p:stCondLst>
                            <p:childTnLst>
                              <p:par>
                                <p:cTn id="156" presetID="23" presetClass="entr" presetSubtype="16" fill="hold" grpId="20" nodeType="afterEffect">
                                  <p:stCondLst>
                                    <p:cond delay="150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57" fill="hold"/>
                                        <p:tgtEl>
                                          <p:spTgt spid="104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8" dur="200" fill="hold"/>
                                        <p:tgtEl>
                                          <p:spTgt spid="1046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" dur="200" fill="hold"/>
                                        <p:tgtEl>
                                          <p:spTgt spid="1046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0" presetID="23" presetClass="entr" presetSubtype="16" fill="hold" grpId="20" nodeType="withEffect">
                                  <p:stCondLst>
                                    <p:cond delay="150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1" fill="hold"/>
                                        <p:tgtEl>
                                          <p:spTgt spid="10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2" dur="200" fill="hold"/>
                                        <p:tgtEl>
                                          <p:spTgt spid="10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" dur="200" fill="hold"/>
                                        <p:tgtEl>
                                          <p:spTgt spid="10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4" fill="hold">
                            <p:stCondLst>
                              <p:cond delay="26000"/>
                            </p:stCondLst>
                            <p:childTnLst>
                              <p:par>
                                <p:cTn id="165" presetID="23" presetClass="entr" presetSubtype="16" fill="hold" grpId="21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6" fill="hold"/>
                                        <p:tgtEl>
                                          <p:spTgt spid="10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7" dur="200" fill="hold"/>
                                        <p:tgtEl>
                                          <p:spTgt spid="10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8" dur="200" fill="hold"/>
                                        <p:tgtEl>
                                          <p:spTgt spid="10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9" fill="hold">
                            <p:stCondLst>
                              <p:cond delay="26200"/>
                            </p:stCondLst>
                            <p:childTnLst>
                              <p:par>
                                <p:cTn id="170" presetID="23" presetClass="entr" presetSubtype="16" fill="hold" grpId="22" nodeType="afterEffect">
                                  <p:stCondLst>
                                    <p:cond delay="150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71" fill="hold"/>
                                        <p:tgtEl>
                                          <p:spTgt spid="104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2" dur="200" fill="hold"/>
                                        <p:tgtEl>
                                          <p:spTgt spid="1048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3" dur="200" fill="hold"/>
                                        <p:tgtEl>
                                          <p:spTgt spid="1048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4" presetID="23" presetClass="entr" presetSubtype="16" fill="hold" grpId="22" nodeType="withEffect">
                                  <p:stCondLst>
                                    <p:cond delay="150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75" fill="hold"/>
                                        <p:tgtEl>
                                          <p:spTgt spid="10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6" dur="200" fill="hold"/>
                                        <p:tgtEl>
                                          <p:spTgt spid="10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7" dur="200" fill="hold"/>
                                        <p:tgtEl>
                                          <p:spTgt spid="10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8" fill="hold">
                            <p:stCondLst>
                              <p:cond delay="27900"/>
                            </p:stCondLst>
                            <p:childTnLst>
                              <p:par>
                                <p:cTn id="179" presetID="23" presetClass="entr" presetSubtype="16" fill="hold" grpId="23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0" fill="hold"/>
                                        <p:tgtEl>
                                          <p:spTgt spid="10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1" dur="200" fill="hold"/>
                                        <p:tgtEl>
                                          <p:spTgt spid="10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2" dur="200" fill="hold"/>
                                        <p:tgtEl>
                                          <p:spTgt spid="10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3" fill="hold">
                            <p:stCondLst>
                              <p:cond delay="28100"/>
                            </p:stCondLst>
                            <p:childTnLst>
                              <p:par>
                                <p:cTn id="184" presetID="23" presetClass="entr" presetSubtype="16" fill="hold" grpId="24" nodeType="afterEffect">
                                  <p:stCondLst>
                                    <p:cond delay="150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5" fill="hold"/>
                                        <p:tgtEl>
                                          <p:spTgt spid="104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6" dur="200" fill="hold"/>
                                        <p:tgtEl>
                                          <p:spTgt spid="1049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7" dur="200" fill="hold"/>
                                        <p:tgtEl>
                                          <p:spTgt spid="1049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8" presetID="23" presetClass="entr" presetSubtype="16" fill="hold" grpId="24" nodeType="withEffect">
                                  <p:stCondLst>
                                    <p:cond delay="150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9" fill="hold"/>
                                        <p:tgtEl>
                                          <p:spTgt spid="10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0" dur="200" fill="hold"/>
                                        <p:tgtEl>
                                          <p:spTgt spid="10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1" dur="200" fill="hold"/>
                                        <p:tgtEl>
                                          <p:spTgt spid="10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2" fill="hold">
                            <p:stCondLst>
                              <p:cond delay="29800"/>
                            </p:stCondLst>
                            <p:childTnLst>
                              <p:par>
                                <p:cTn id="193" presetID="23" presetClass="entr" presetSubtype="16" fill="hold" grpId="25" nodeType="afterEffect">
                                  <p:stCondLst>
                                    <p:cond delay="150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94" fill="hold"/>
                                        <p:tgtEl>
                                          <p:spTgt spid="105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5" dur="200" fill="hold"/>
                                        <p:tgtEl>
                                          <p:spTgt spid="1050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6" dur="200" fill="hold"/>
                                        <p:tgtEl>
                                          <p:spTgt spid="1050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7" presetID="23" presetClass="entr" presetSubtype="16" fill="hold" grpId="25" nodeType="withEffect">
                                  <p:stCondLst>
                                    <p:cond delay="150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98" fill="hold"/>
                                        <p:tgtEl>
                                          <p:spTgt spid="10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9" dur="200" fill="hold"/>
                                        <p:tgtEl>
                                          <p:spTgt spid="10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0" dur="200" fill="hold"/>
                                        <p:tgtEl>
                                          <p:spTgt spid="10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1" fill="hold">
                            <p:stCondLst>
                              <p:cond delay="31500"/>
                            </p:stCondLst>
                            <p:childTnLst>
                              <p:par>
                                <p:cTn id="202" presetID="23" presetClass="entr" presetSubtype="16" fill="hold" grpId="26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03" fill="hold"/>
                                        <p:tgtEl>
                                          <p:spTgt spid="10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4" dur="200" fill="hold"/>
                                        <p:tgtEl>
                                          <p:spTgt spid="10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5" dur="200" fill="hold"/>
                                        <p:tgtEl>
                                          <p:spTgt spid="10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6" fill="hold">
                            <p:stCondLst>
                              <p:cond delay="31700"/>
                            </p:stCondLst>
                            <p:childTnLst>
                              <p:par>
                                <p:cTn id="207" presetID="23" presetClass="entr" presetSubtype="16" fill="hold" grpId="27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08" fill="hold"/>
                                        <p:tgtEl>
                                          <p:spTgt spid="10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9" dur="200" fill="hold"/>
                                        <p:tgtEl>
                                          <p:spTgt spid="10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0" dur="200" fill="hold"/>
                                        <p:tgtEl>
                                          <p:spTgt spid="10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1" fill="hold">
                            <p:stCondLst>
                              <p:cond delay="31900"/>
                            </p:stCondLst>
                            <p:childTnLst>
                              <p:par>
                                <p:cTn id="212" presetID="23" presetClass="entr" presetSubtype="16" fill="hold" grpId="28" nodeType="afterEffect">
                                  <p:stCondLst>
                                    <p:cond delay="150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13" fill="hold"/>
                                        <p:tgtEl>
                                          <p:spTgt spid="105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4" dur="200" fill="hold"/>
                                        <p:tgtEl>
                                          <p:spTgt spid="1051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5" dur="200" fill="hold"/>
                                        <p:tgtEl>
                                          <p:spTgt spid="1051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6" presetID="23" presetClass="entr" presetSubtype="16" fill="hold" grpId="28" nodeType="withEffect">
                                  <p:stCondLst>
                                    <p:cond delay="150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17" fill="hold"/>
                                        <p:tgtEl>
                                          <p:spTgt spid="1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8" dur="200" fill="hold"/>
                                        <p:tgtEl>
                                          <p:spTgt spid="1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9" dur="200" fill="hold"/>
                                        <p:tgtEl>
                                          <p:spTgt spid="1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0" fill="hold">
                            <p:stCondLst>
                              <p:cond delay="33600"/>
                            </p:stCondLst>
                            <p:childTnLst>
                              <p:par>
                                <p:cTn id="221" presetID="23" presetClass="entr" presetSubtype="16" fill="hold" grpId="29" nodeType="afterEffect">
                                  <p:stCondLst>
                                    <p:cond delay="150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22" fill="hold"/>
                                        <p:tgtEl>
                                          <p:spTgt spid="105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3" dur="200" fill="hold"/>
                                        <p:tgtEl>
                                          <p:spTgt spid="1052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4" dur="200" fill="hold"/>
                                        <p:tgtEl>
                                          <p:spTgt spid="1052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5" presetID="23" presetClass="entr" presetSubtype="16" fill="hold" grpId="29" nodeType="withEffect">
                                  <p:stCondLst>
                                    <p:cond delay="150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26" fill="hold"/>
                                        <p:tgtEl>
                                          <p:spTgt spid="10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7" dur="200" fill="hold"/>
                                        <p:tgtEl>
                                          <p:spTgt spid="10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8" dur="200" fill="hold"/>
                                        <p:tgtEl>
                                          <p:spTgt spid="10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9" fill="hold">
                            <p:stCondLst>
                              <p:cond delay="35300"/>
                            </p:stCondLst>
                            <p:childTnLst>
                              <p:par>
                                <p:cTn id="230" presetID="23" presetClass="entr" presetSubtype="16" fill="hold" grpId="30" nodeType="afterEffect">
                                  <p:stCondLst>
                                    <p:cond delay="150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31" fill="hold"/>
                                        <p:tgtEl>
                                          <p:spTgt spid="105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2" dur="200" fill="hold"/>
                                        <p:tgtEl>
                                          <p:spTgt spid="1053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3" dur="200" fill="hold"/>
                                        <p:tgtEl>
                                          <p:spTgt spid="1053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4" presetID="23" presetClass="entr" presetSubtype="16" fill="hold" grpId="30" nodeType="withEffect">
                                  <p:stCondLst>
                                    <p:cond delay="150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35" fill="hold"/>
                                        <p:tgtEl>
                                          <p:spTgt spid="10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6" dur="200" fill="hold"/>
                                        <p:tgtEl>
                                          <p:spTgt spid="10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7" dur="200" fill="hold"/>
                                        <p:tgtEl>
                                          <p:spTgt spid="10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8" fill="hold">
                            <p:stCondLst>
                              <p:cond delay="37000"/>
                            </p:stCondLst>
                            <p:childTnLst>
                              <p:par>
                                <p:cTn id="239" presetID="23" presetClass="entr" presetSubtype="16" fill="hold" grpId="31" nodeType="afterEffect">
                                  <p:stCondLst>
                                    <p:cond delay="150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0" fill="hold"/>
                                        <p:tgtEl>
                                          <p:spTgt spid="105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1" dur="200" fill="hold"/>
                                        <p:tgtEl>
                                          <p:spTgt spid="1054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2" dur="200" fill="hold"/>
                                        <p:tgtEl>
                                          <p:spTgt spid="1054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3" presetID="23" presetClass="entr" presetSubtype="16" fill="hold" grpId="31" nodeType="withEffect">
                                  <p:stCondLst>
                                    <p:cond delay="150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4" fill="hold"/>
                                        <p:tgtEl>
                                          <p:spTgt spid="10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5" dur="200" fill="hold"/>
                                        <p:tgtEl>
                                          <p:spTgt spid="10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6" dur="200" fill="hold"/>
                                        <p:tgtEl>
                                          <p:spTgt spid="10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7" fill="hold">
                            <p:stCondLst>
                              <p:cond delay="38700"/>
                            </p:stCondLst>
                            <p:childTnLst>
                              <p:par>
                                <p:cTn id="248" presetID="23" presetClass="entr" presetSubtype="16" fill="hold" grpId="32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9" fill="hold"/>
                                        <p:tgtEl>
                                          <p:spTgt spid="1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0" dur="200" fill="hold"/>
                                        <p:tgtEl>
                                          <p:spTgt spid="10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1" dur="200" fill="hold"/>
                                        <p:tgtEl>
                                          <p:spTgt spid="10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2" fill="hold">
                            <p:stCondLst>
                              <p:cond delay="38900"/>
                            </p:stCondLst>
                            <p:childTnLst>
                              <p:par>
                                <p:cTn id="253" presetID="23" presetClass="entr" presetSubtype="16" fill="hold" grpId="33" nodeType="afterEffect">
                                  <p:stCondLst>
                                    <p:cond delay="150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54" fill="hold"/>
                                        <p:tgtEl>
                                          <p:spTgt spid="105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5" dur="200" fill="hold"/>
                                        <p:tgtEl>
                                          <p:spTgt spid="1056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6" dur="200" fill="hold"/>
                                        <p:tgtEl>
                                          <p:spTgt spid="1056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7" presetID="23" presetClass="entr" presetSubtype="16" fill="hold" grpId="33" nodeType="withEffect">
                                  <p:stCondLst>
                                    <p:cond delay="150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58" fill="hold"/>
                                        <p:tgtEl>
                                          <p:spTgt spid="10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9" dur="200" fill="hold"/>
                                        <p:tgtEl>
                                          <p:spTgt spid="10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0" dur="200" fill="hold"/>
                                        <p:tgtEl>
                                          <p:spTgt spid="10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1" fill="hold">
                            <p:stCondLst>
                              <p:cond delay="40600"/>
                            </p:stCondLst>
                            <p:childTnLst>
                              <p:par>
                                <p:cTn id="262" presetID="23" presetClass="entr" presetSubtype="16" fill="hold" grpId="34" nodeType="afterEffect">
                                  <p:stCondLst>
                                    <p:cond delay="150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63" fill="hold"/>
                                        <p:tgtEl>
                                          <p:spTgt spid="105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4" dur="200" fill="hold"/>
                                        <p:tgtEl>
                                          <p:spTgt spid="1055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5" dur="200" fill="hold"/>
                                        <p:tgtEl>
                                          <p:spTgt spid="1055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6" presetID="23" presetClass="entr" presetSubtype="16" fill="hold" grpId="34" nodeType="withEffect">
                                  <p:stCondLst>
                                    <p:cond delay="150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67" fill="hold"/>
                                        <p:tgtEl>
                                          <p:spTgt spid="10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8" dur="200" fill="hold"/>
                                        <p:tgtEl>
                                          <p:spTgt spid="10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9" dur="200" fill="hold"/>
                                        <p:tgtEl>
                                          <p:spTgt spid="10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0" fill="hold">
                            <p:stCondLst>
                              <p:cond delay="42300"/>
                            </p:stCondLst>
                            <p:childTnLst>
                              <p:par>
                                <p:cTn id="271" presetID="23" presetClass="entr" presetSubtype="16" fill="hold" grpId="35" nodeType="afterEffect">
                                  <p:stCondLst>
                                    <p:cond delay="150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72" fill="hold"/>
                                        <p:tgtEl>
                                          <p:spTgt spid="105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3" dur="200" fill="hold"/>
                                        <p:tgtEl>
                                          <p:spTgt spid="1058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4" dur="200" fill="hold"/>
                                        <p:tgtEl>
                                          <p:spTgt spid="1058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5" presetID="23" presetClass="entr" presetSubtype="16" fill="hold" grpId="35" nodeType="withEffect">
                                  <p:stCondLst>
                                    <p:cond delay="150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76" fill="hold"/>
                                        <p:tgtEl>
                                          <p:spTgt spid="10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7" dur="200" fill="hold"/>
                                        <p:tgtEl>
                                          <p:spTgt spid="10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8" dur="200" fill="hold"/>
                                        <p:tgtEl>
                                          <p:spTgt spid="10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9" fill="hold">
                            <p:stCondLst>
                              <p:cond delay="44000"/>
                            </p:stCondLst>
                            <p:childTnLst>
                              <p:par>
                                <p:cTn id="280" presetID="23" presetClass="entr" presetSubtype="16" fill="hold" grpId="36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81" fill="hold"/>
                                        <p:tgtEl>
                                          <p:spTgt spid="10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2" dur="200" fill="hold"/>
                                        <p:tgtEl>
                                          <p:spTgt spid="10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3" dur="200" fill="hold"/>
                                        <p:tgtEl>
                                          <p:spTgt spid="10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4" fill="hold">
                            <p:stCondLst>
                              <p:cond delay="44200"/>
                            </p:stCondLst>
                            <p:childTnLst>
                              <p:par>
                                <p:cTn id="285" presetID="23" presetClass="entr" presetSubtype="16" fill="hold" grpId="37" nodeType="afterEffect">
                                  <p:stCondLst>
                                    <p:cond delay="150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86" fill="hold"/>
                                        <p:tgtEl>
                                          <p:spTgt spid="105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7" dur="200" fill="hold"/>
                                        <p:tgtEl>
                                          <p:spTgt spid="1057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8" dur="200" fill="hold"/>
                                        <p:tgtEl>
                                          <p:spTgt spid="1057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9" presetID="23" presetClass="entr" presetSubtype="16" fill="hold" grpId="37" nodeType="withEffect">
                                  <p:stCondLst>
                                    <p:cond delay="150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90" fill="hold"/>
                                        <p:tgtEl>
                                          <p:spTgt spid="10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1" dur="200" fill="hold"/>
                                        <p:tgtEl>
                                          <p:spTgt spid="10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2" dur="200" fill="hold"/>
                                        <p:tgtEl>
                                          <p:spTgt spid="10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3" fill="hold">
                            <p:stCondLst>
                              <p:cond delay="45900"/>
                            </p:stCondLst>
                            <p:childTnLst>
                              <p:par>
                                <p:cTn id="294" presetID="23" presetClass="entr" presetSubtype="16" fill="hold" grpId="38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95" fill="hold"/>
                                        <p:tgtEl>
                                          <p:spTgt spid="10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6" dur="200" fill="hold"/>
                                        <p:tgtEl>
                                          <p:spTgt spid="10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7" dur="200" fill="hold"/>
                                        <p:tgtEl>
                                          <p:spTgt spid="10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8" fill="hold">
                            <p:stCondLst>
                              <p:cond delay="46100"/>
                            </p:stCondLst>
                            <p:childTnLst>
                              <p:par>
                                <p:cTn id="299" presetID="23" presetClass="entr" presetSubtype="16" fill="hold" grpId="39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00" fill="hold"/>
                                        <p:tgtEl>
                                          <p:spTgt spid="1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1" dur="200" fill="hold"/>
                                        <p:tgtEl>
                                          <p:spTgt spid="10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2" dur="200" fill="hold"/>
                                        <p:tgtEl>
                                          <p:spTgt spid="10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3" fill="hold">
                            <p:stCondLst>
                              <p:cond delay="46300"/>
                            </p:stCondLst>
                            <p:childTnLst>
                              <p:par>
                                <p:cTn id="304" presetID="23" presetClass="entr" presetSubtype="16" fill="hold" grpId="4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05" fill="hold"/>
                                        <p:tgtEl>
                                          <p:spTgt spid="10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6" dur="200" fill="hold"/>
                                        <p:tgtEl>
                                          <p:spTgt spid="10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7" dur="200" fill="hold"/>
                                        <p:tgtEl>
                                          <p:spTgt spid="10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8" fill="hold">
                            <p:stCondLst>
                              <p:cond delay="46500"/>
                            </p:stCondLst>
                            <p:childTnLst>
                              <p:par>
                                <p:cTn id="309" presetID="23" presetClass="entr" presetSubtype="16" fill="hold" grpId="41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10" fill="hold"/>
                                        <p:tgtEl>
                                          <p:spTgt spid="1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1" dur="200" fill="hold"/>
                                        <p:tgtEl>
                                          <p:spTgt spid="10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2" dur="200" fill="hold"/>
                                        <p:tgtEl>
                                          <p:spTgt spid="10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3" fill="hold">
                      <p:stCondLst>
                        <p:cond delay="indefinite"/>
                      </p:stCondLst>
                      <p:childTnLst>
                        <p:par>
                          <p:cTn id="314" fill="hold">
                            <p:stCondLst>
                              <p:cond delay="0"/>
                            </p:stCondLst>
                            <p:childTnLst>
                              <p:par>
                                <p:cTn id="315" presetID="10" presetClass="entr" fill="hold" grpId="42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16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7" dur="10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32" grpId="42" animBg="1" advAuto="0"/>
      <p:bldP spid="1033" grpId="1" build="p" bldLvl="5" animBg="1" advAuto="0"/>
      <p:bldP spid="1034" grpId="2" build="p" bldLvl="5" animBg="1" advAuto="0"/>
      <p:bldP spid="1035" grpId="3" build="p" bldLvl="5" animBg="1" advAuto="0"/>
      <p:bldP spid="1036" grpId="4" build="p" bldLvl="5" animBg="1" advAuto="0"/>
      <p:bldP spid="1037" grpId="6" build="p" bldLvl="5" animBg="1" advAuto="0"/>
      <p:bldP spid="1038" grpId="9" build="p" bldLvl="5" animBg="1" advAuto="0"/>
      <p:bldP spid="1039" grpId="8" build="p" bldLvl="5" animBg="1" advAuto="0"/>
      <p:bldP spid="1040" grpId="7" build="p" bldLvl="5" animBg="1" advAuto="0"/>
      <p:bldP spid="1041" grpId="10" build="p" bldLvl="5" animBg="1" advAuto="0"/>
      <p:bldP spid="1042" grpId="11" build="p" bldLvl="5" animBg="1" advAuto="0"/>
      <p:bldP spid="1043" grpId="12" build="p" bldLvl="5" animBg="1" advAuto="0"/>
      <p:bldP spid="1044" grpId="15" build="p" bldLvl="5" animBg="1" advAuto="0"/>
      <p:bldP spid="1045" grpId="16" build="p" bldLvl="5" animBg="1" advAuto="0"/>
      <p:bldP spid="1046" grpId="20" build="p" bldLvl="5" animBg="1" advAuto="0"/>
      <p:bldP spid="1047" grpId="19" build="p" bldLvl="5" animBg="1" advAuto="0"/>
      <p:bldP spid="1048" grpId="22" build="p" bldLvl="5" animBg="1" advAuto="0"/>
      <p:bldP spid="1049" grpId="24" build="p" bldLvl="5" animBg="1" advAuto="0"/>
      <p:bldP spid="1050" grpId="25" build="p" bldLvl="5" animBg="1" advAuto="0"/>
      <p:bldP spid="1051" grpId="28" build="p" bldLvl="5" animBg="1" advAuto="0"/>
      <p:bldP spid="1052" grpId="29" build="p" bldLvl="5" animBg="1" advAuto="0"/>
      <p:bldP spid="1053" grpId="30" build="p" bldLvl="5" animBg="1" advAuto="0"/>
      <p:bldP spid="1054" grpId="31" build="p" bldLvl="5" animBg="1" advAuto="0"/>
      <p:bldP spid="1055" grpId="34" build="p" bldLvl="5" animBg="1" advAuto="0"/>
      <p:bldP spid="1056" grpId="33" build="p" bldLvl="5" animBg="1" advAuto="0"/>
      <p:bldP spid="1057" grpId="37" build="p" bldLvl="5" animBg="1" advAuto="0"/>
      <p:bldP spid="1058" grpId="35" build="p" bldLvl="5" animBg="1" advAuto="0"/>
      <p:bldP spid="1063" grpId="5" animBg="1" advAuto="0"/>
      <p:bldP spid="1064" grpId="26" animBg="1" advAuto="0"/>
      <p:bldP spid="1065" grpId="27" animBg="1" advAuto="0"/>
      <p:bldP spid="1066" grpId="23" animBg="1" advAuto="0"/>
      <p:bldP spid="1072" grpId="13" animBg="1" advAuto="0"/>
      <p:bldP spid="1073" grpId="21" animBg="1" advAuto="0"/>
      <p:bldP spid="1074" grpId="14" animBg="1" advAuto="0"/>
      <p:bldP spid="1075" grpId="41" animBg="1" advAuto="0"/>
      <p:bldP spid="1076" grpId="32" animBg="1" advAuto="0"/>
      <p:bldP spid="1083" grpId="38" animBg="1" advAuto="0"/>
      <p:bldP spid="1084" grpId="39" animBg="1" advAuto="0"/>
      <p:bldP spid="1085" grpId="18" animBg="1" advAuto="0"/>
      <p:bldP spid="1086" grpId="40" animBg="1" advAuto="0"/>
      <p:bldP spid="1087" grpId="17" animBg="1" advAuto="0"/>
      <p:bldP spid="1088" grpId="36" animBg="1" advAuto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0" name="Google Shape;81;p15"/>
          <p:cNvSpPr/>
          <p:nvPr/>
        </p:nvSpPr>
        <p:spPr>
          <a:xfrm rot="2699681">
            <a:off x="3425745" y="1425494"/>
            <a:ext cx="2292512" cy="2292513"/>
          </a:xfrm>
          <a:prstGeom prst="rect">
            <a:avLst/>
          </a:prstGeom>
          <a:solidFill>
            <a:srgbClr val="1FAAAD"/>
          </a:solidFill>
          <a:ln w="28575">
            <a:solidFill>
              <a:srgbClr val="500808"/>
            </a:solidFill>
          </a:ln>
          <a:effectLst>
            <a:outerShdw blurRad="711200" dist="9525" dir="5400000" rotWithShape="0">
              <a:srgbClr val="000000">
                <a:alpha val="75000"/>
              </a:srgbClr>
            </a:outerShdw>
          </a:effectLst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1091" name="Google Shape;82;p15"/>
          <p:cNvSpPr txBox="1"/>
          <p:nvPr/>
        </p:nvSpPr>
        <p:spPr>
          <a:xfrm>
            <a:off x="-70651" y="2161975"/>
            <a:ext cx="9269702" cy="919451"/>
          </a:xfrm>
          <a:prstGeom prst="rect">
            <a:avLst/>
          </a:prstGeom>
          <a:ln w="12700">
            <a:miter lim="400000"/>
          </a:ln>
          <a:effectLst>
            <a:outerShdw blurRad="749300" dist="9525" dir="5400000" rotWithShape="0">
              <a:srgbClr val="000000">
                <a:alpha val="8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91424" tIns="91424" rIns="91424" bIns="91424">
            <a:spAutoFit/>
          </a:bodyPr>
          <a:lstStyle>
            <a:lvl1pPr algn="ctr">
              <a:defRPr sz="4800">
                <a:solidFill>
                  <a:srgbClr val="FFFFFF"/>
                </a:solidFill>
                <a:latin typeface="Nunito ExtraBold"/>
                <a:ea typeface="Nunito ExtraBold"/>
                <a:cs typeface="Nunito ExtraBold"/>
                <a:sym typeface="Nunito ExtraBold"/>
              </a:defRPr>
            </a:lvl1pPr>
          </a:lstStyle>
          <a:p>
            <a:r>
              <a:t>THE BACKWARDS ROUND</a:t>
            </a:r>
          </a:p>
        </p:txBody>
      </p:sp>
      <p:grpSp>
        <p:nvGrpSpPr>
          <p:cNvPr id="1095" name="Google Shape;83;p15"/>
          <p:cNvGrpSpPr/>
          <p:nvPr/>
        </p:nvGrpSpPr>
        <p:grpSpPr>
          <a:xfrm>
            <a:off x="402899" y="-1597350"/>
            <a:ext cx="8338202" cy="8338201"/>
            <a:chOff x="0" y="0"/>
            <a:chExt cx="8338200" cy="8338200"/>
          </a:xfrm>
        </p:grpSpPr>
        <p:sp>
          <p:nvSpPr>
            <p:cNvPr id="1092" name="Google Shape;84;p15"/>
            <p:cNvSpPr/>
            <p:nvPr/>
          </p:nvSpPr>
          <p:spPr>
            <a:xfrm rot="2700000">
              <a:off x="1818253" y="1821859"/>
              <a:ext cx="4701695" cy="4694483"/>
            </a:xfrm>
            <a:prstGeom prst="rect">
              <a:avLst/>
            </a:prstGeom>
            <a:noFill/>
            <a:ln w="28575" cap="flat">
              <a:solidFill>
                <a:srgbClr val="FFE599"/>
              </a:solidFill>
              <a:prstDash val="solid"/>
              <a:round/>
            </a:ln>
            <a:effectLst>
              <a:outerShdw blurRad="228600" dist="9525" dir="5400000" rotWithShape="0">
                <a:srgbClr val="000000"/>
              </a:outerShdw>
            </a:effectLst>
          </p:spPr>
          <p:txBody>
            <a:bodyPr wrap="square" lIns="0" tIns="0" rIns="0" bIns="0" numCol="1" anchor="ctr">
              <a:noAutofit/>
            </a:bodyPr>
            <a:lstStyle/>
            <a:p>
              <a:endParaRPr/>
            </a:p>
          </p:txBody>
        </p:sp>
        <p:sp>
          <p:nvSpPr>
            <p:cNvPr id="1093" name="Google Shape;85;p15"/>
            <p:cNvSpPr/>
            <p:nvPr/>
          </p:nvSpPr>
          <p:spPr>
            <a:xfrm rot="2700000">
              <a:off x="2449770" y="2449770"/>
              <a:ext cx="3438661" cy="3438661"/>
            </a:xfrm>
            <a:prstGeom prst="rect">
              <a:avLst/>
            </a:prstGeom>
            <a:noFill/>
            <a:ln w="28575" cap="flat">
              <a:solidFill>
                <a:srgbClr val="FFE599"/>
              </a:solidFill>
              <a:prstDash val="solid"/>
              <a:round/>
            </a:ln>
            <a:effectLst>
              <a:outerShdw blurRad="228600" dist="9525" dir="5400000" rotWithShape="0">
                <a:srgbClr val="000000"/>
              </a:outerShdw>
            </a:effectLst>
          </p:spPr>
          <p:txBody>
            <a:bodyPr wrap="square" lIns="0" tIns="0" rIns="0" bIns="0" numCol="1" anchor="ctr">
              <a:noAutofit/>
            </a:bodyPr>
            <a:lstStyle/>
            <a:p>
              <a:endParaRPr/>
            </a:p>
          </p:txBody>
        </p:sp>
        <p:sp>
          <p:nvSpPr>
            <p:cNvPr id="1094" name="Google Shape;86;p15"/>
            <p:cNvSpPr/>
            <p:nvPr/>
          </p:nvSpPr>
          <p:spPr>
            <a:xfrm rot="2700000">
              <a:off x="1233829" y="1208373"/>
              <a:ext cx="5870543" cy="5921455"/>
            </a:xfrm>
            <a:prstGeom prst="rect">
              <a:avLst/>
            </a:prstGeom>
            <a:noFill/>
            <a:ln w="28575" cap="flat">
              <a:solidFill>
                <a:srgbClr val="FFE599"/>
              </a:solidFill>
              <a:prstDash val="solid"/>
              <a:round/>
            </a:ln>
            <a:effectLst>
              <a:outerShdw blurRad="228600" dist="9525" dir="5400000" rotWithShape="0">
                <a:srgbClr val="000000"/>
              </a:outerShdw>
            </a:effectLst>
          </p:spPr>
          <p:txBody>
            <a:bodyPr wrap="square" lIns="0" tIns="0" rIns="0" bIns="0" numCol="1" anchor="ctr">
              <a:noAutofit/>
            </a:bodyPr>
            <a:lstStyle/>
            <a:p>
              <a:endParaRPr/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:a14="http://schemas.microsoft.com/office/drawing/2010/main" xmlns:m="http://schemas.openxmlformats.org/officeDocument/2006/math" xmlns="">
      <p:transition spd="slow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9" name="Google Shape;301;p30"/>
          <p:cNvSpPr txBox="1"/>
          <p:nvPr/>
        </p:nvSpPr>
        <p:spPr>
          <a:xfrm>
            <a:off x="1562999" y="233775"/>
            <a:ext cx="6018002" cy="1795751"/>
          </a:xfrm>
          <a:prstGeom prst="rect">
            <a:avLst/>
          </a:prstGeom>
          <a:ln w="12700">
            <a:miter lim="400000"/>
          </a:ln>
          <a:effectLst>
            <a:outerShdw blurRad="254000" dist="9525" rotWithShape="0">
              <a:srgbClr val="000000">
                <a:alpha val="64999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91424" tIns="91424" rIns="91424" bIns="91424">
            <a:spAutoFit/>
          </a:bodyPr>
          <a:lstStyle/>
          <a:p>
            <a:pPr algn="ctr">
              <a:defRPr sz="2400">
                <a:solidFill>
                  <a:srgbClr val="FFFFFF"/>
                </a:solidFill>
                <a:latin typeface="Nunito Sans Bold"/>
                <a:ea typeface="Nunito Sans Bold"/>
                <a:cs typeface="Nunito Sans Bold"/>
                <a:sym typeface="Nunito Sans Bold"/>
              </a:defRPr>
            </a:pPr>
            <a:r>
              <a:t>THE BACKWARDS ROUND</a:t>
            </a:r>
          </a:p>
          <a:p>
            <a:pPr algn="ctr"/>
            <a:endParaRPr>
              <a:solidFill>
                <a:srgbClr val="FFFFFF"/>
              </a:solidFill>
              <a:latin typeface="Nunito Sans Bold"/>
              <a:ea typeface="Nunito Sans Bold"/>
              <a:cs typeface="Nunito Sans Bold"/>
              <a:sym typeface="Nunito Sans Bold"/>
            </a:endParaRPr>
          </a:p>
          <a:p>
            <a:pPr algn="ctr">
              <a:defRPr>
                <a:solidFill>
                  <a:srgbClr val="FFFFFF"/>
                </a:solidFill>
                <a:latin typeface="Nunito Sans Bold"/>
                <a:ea typeface="Nunito Sans Bold"/>
                <a:cs typeface="Nunito Sans Bold"/>
                <a:sym typeface="Nunito Sans Bold"/>
              </a:defRPr>
            </a:pPr>
            <a:r>
              <a:t>Everything in this round is backwards</a:t>
            </a:r>
          </a:p>
          <a:p>
            <a:pPr algn="ctr"/>
            <a:r>
              <a:rPr>
                <a:solidFill>
                  <a:srgbClr val="FFFFFF"/>
                </a:solidFill>
                <a:latin typeface="Nunito Sans Bold"/>
                <a:ea typeface="Nunito Sans Bold"/>
                <a:cs typeface="Nunito Sans Bold"/>
                <a:sym typeface="Nunito Sans Bold"/>
              </a:rPr>
              <a:t>I will ask the question backwards and you need to give me the answer backwards</a:t>
            </a:r>
          </a:p>
          <a:p>
            <a:pPr algn="ctr">
              <a:defRPr>
                <a:solidFill>
                  <a:srgbClr val="FFFFFF"/>
                </a:solidFill>
                <a:latin typeface="Nunito Sans Bold"/>
                <a:ea typeface="Nunito Sans Bold"/>
                <a:cs typeface="Nunito Sans Bold"/>
                <a:sym typeface="Nunito Sans Bold"/>
              </a:defRPr>
            </a:pPr>
            <a:r>
              <a:t>For Example:</a:t>
            </a:r>
          </a:p>
        </p:txBody>
      </p:sp>
      <p:grpSp>
        <p:nvGrpSpPr>
          <p:cNvPr id="1102" name="Google Shape;302;p30"/>
          <p:cNvGrpSpPr/>
          <p:nvPr/>
        </p:nvGrpSpPr>
        <p:grpSpPr>
          <a:xfrm>
            <a:off x="1391099" y="2062145"/>
            <a:ext cx="6361802" cy="1210822"/>
            <a:chOff x="0" y="0"/>
            <a:chExt cx="6361800" cy="1210821"/>
          </a:xfrm>
        </p:grpSpPr>
        <p:sp>
          <p:nvSpPr>
            <p:cNvPr id="1100" name="Rectangle"/>
            <p:cNvSpPr/>
            <p:nvPr/>
          </p:nvSpPr>
          <p:spPr>
            <a:xfrm>
              <a:off x="0" y="35377"/>
              <a:ext cx="6361801" cy="1140067"/>
            </a:xfrm>
            <a:prstGeom prst="rect">
              <a:avLst/>
            </a:prstGeom>
            <a:noFill/>
            <a:ln w="28575" cap="flat">
              <a:solidFill>
                <a:srgbClr val="FFE599"/>
              </a:solidFill>
              <a:prstDash val="solid"/>
              <a:round/>
            </a:ln>
            <a:effectLst>
              <a:outerShdw blurRad="406400" dist="19050" dir="5400000" rotWithShape="0">
                <a:srgbClr val="000000">
                  <a:alpha val="50000"/>
                </a:srgbClr>
              </a:outerShdw>
            </a:effectLst>
          </p:spPr>
          <p:txBody>
            <a:bodyPr wrap="square" lIns="0" tIns="0" rIns="0" bIns="0" numCol="1" anchor="ctr">
              <a:noAutofit/>
            </a:bodyPr>
            <a:lstStyle/>
            <a:p>
              <a:pPr algn="ctr">
                <a:defRPr sz="3600">
                  <a:solidFill>
                    <a:srgbClr val="1FAAAD"/>
                  </a:solidFill>
                  <a:latin typeface="Nunito Sans Bold"/>
                  <a:ea typeface="Nunito Sans Bold"/>
                  <a:cs typeface="Nunito Sans Bold"/>
                  <a:sym typeface="Nunito Sans Bold"/>
                </a:defRPr>
              </a:pPr>
              <a:endParaRPr/>
            </a:p>
          </p:txBody>
        </p:sp>
        <p:sp>
          <p:nvSpPr>
            <p:cNvPr id="1101" name="For stand ASU does what?"/>
            <p:cNvSpPr txBox="1"/>
            <p:nvPr/>
          </p:nvSpPr>
          <p:spPr>
            <a:xfrm>
              <a:off x="14287" y="-1"/>
              <a:ext cx="6333226" cy="121082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>
              <a:outerShdw blurRad="406400" dist="19050" dir="5400000" rotWithShape="0">
                <a:srgbClr val="000000">
                  <a:alpha val="50000"/>
                </a:srgbClr>
              </a:outerShdw>
            </a:effectLst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91424" tIns="91424" rIns="91424" bIns="91424" numCol="1" anchor="ctr">
              <a:noAutofit/>
            </a:bodyPr>
            <a:lstStyle>
              <a:lvl1pPr algn="ctr">
                <a:defRPr sz="3600">
                  <a:solidFill>
                    <a:srgbClr val="FFFFFF"/>
                  </a:solidFill>
                  <a:latin typeface="Nunito Sans Bold"/>
                  <a:ea typeface="Nunito Sans Bold"/>
                  <a:cs typeface="Nunito Sans Bold"/>
                  <a:sym typeface="Nunito Sans Bold"/>
                </a:defRPr>
              </a:lvl1pPr>
            </a:lstStyle>
            <a:p>
              <a:r>
                <a:t>For stand ASU does what?</a:t>
              </a:r>
            </a:p>
          </p:txBody>
        </p:sp>
      </p:grpSp>
      <p:grpSp>
        <p:nvGrpSpPr>
          <p:cNvPr id="1105" name="Google Shape;303;p30"/>
          <p:cNvGrpSpPr/>
          <p:nvPr/>
        </p:nvGrpSpPr>
        <p:grpSpPr>
          <a:xfrm>
            <a:off x="1391099" y="3686518"/>
            <a:ext cx="6361802" cy="1002907"/>
            <a:chOff x="0" y="0"/>
            <a:chExt cx="6361800" cy="1002906"/>
          </a:xfrm>
        </p:grpSpPr>
        <p:sp>
          <p:nvSpPr>
            <p:cNvPr id="1103" name="Rectangle"/>
            <p:cNvSpPr/>
            <p:nvPr/>
          </p:nvSpPr>
          <p:spPr>
            <a:xfrm>
              <a:off x="-1" y="-1"/>
              <a:ext cx="6361802" cy="1002908"/>
            </a:xfrm>
            <a:prstGeom prst="rect">
              <a:avLst/>
            </a:prstGeom>
            <a:noFill/>
            <a:ln w="28575" cap="flat">
              <a:solidFill>
                <a:srgbClr val="FFE599"/>
              </a:solidFill>
              <a:prstDash val="solid"/>
              <a:round/>
            </a:ln>
            <a:effectLst>
              <a:outerShdw blurRad="406400" dist="19050" dir="5400000" rotWithShape="0">
                <a:srgbClr val="000000">
                  <a:alpha val="50000"/>
                </a:srgbClr>
              </a:outerShdw>
            </a:effectLst>
          </p:spPr>
          <p:txBody>
            <a:bodyPr wrap="square" lIns="0" tIns="0" rIns="0" bIns="0" numCol="1" anchor="ctr">
              <a:noAutofit/>
            </a:bodyPr>
            <a:lstStyle/>
            <a:p>
              <a:pPr algn="ctr">
                <a:defRPr sz="3000">
                  <a:solidFill>
                    <a:srgbClr val="1FAAAD"/>
                  </a:solidFill>
                  <a:latin typeface="Nunito Sans Bold"/>
                  <a:ea typeface="Nunito Sans Bold"/>
                  <a:cs typeface="Nunito Sans Bold"/>
                  <a:sym typeface="Nunito Sans Bold"/>
                </a:defRPr>
              </a:pPr>
              <a:endParaRPr/>
            </a:p>
          </p:txBody>
        </p:sp>
        <p:sp>
          <p:nvSpPr>
            <p:cNvPr id="1104" name="America of States United"/>
            <p:cNvSpPr txBox="1"/>
            <p:nvPr/>
          </p:nvSpPr>
          <p:spPr>
            <a:xfrm>
              <a:off x="14287" y="102241"/>
              <a:ext cx="6333226" cy="798424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>
              <a:outerShdw blurRad="406400" dist="19050" dir="5400000" rotWithShape="0">
                <a:srgbClr val="000000">
                  <a:alpha val="50000"/>
                </a:srgbClr>
              </a:outerShdw>
            </a:effectLst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91424" tIns="91424" rIns="91424" bIns="91424" numCol="1" anchor="ctr">
              <a:noAutofit/>
            </a:bodyPr>
            <a:lstStyle>
              <a:lvl1pPr algn="ctr">
                <a:defRPr sz="3000">
                  <a:solidFill>
                    <a:srgbClr val="1FAAAD"/>
                  </a:solidFill>
                  <a:latin typeface="Nunito Sans Bold"/>
                  <a:ea typeface="Nunito Sans Bold"/>
                  <a:cs typeface="Nunito Sans Bold"/>
                  <a:sym typeface="Nunito Sans Bold"/>
                </a:defRPr>
              </a:lvl1pPr>
            </a:lstStyle>
            <a:p>
              <a:r>
                <a:t>America of States United</a:t>
              </a:r>
            </a:p>
          </p:txBody>
        </p:sp>
      </p:grpSp>
      <p:grpSp>
        <p:nvGrpSpPr>
          <p:cNvPr id="1108" name="Google Shape;302;p30"/>
          <p:cNvGrpSpPr/>
          <p:nvPr/>
        </p:nvGrpSpPr>
        <p:grpSpPr>
          <a:xfrm>
            <a:off x="1391099" y="2062144"/>
            <a:ext cx="6361802" cy="1210823"/>
            <a:chOff x="0" y="0"/>
            <a:chExt cx="6361800" cy="1210821"/>
          </a:xfrm>
        </p:grpSpPr>
        <p:sp>
          <p:nvSpPr>
            <p:cNvPr id="1106" name="Rectangle"/>
            <p:cNvSpPr/>
            <p:nvPr/>
          </p:nvSpPr>
          <p:spPr>
            <a:xfrm>
              <a:off x="0" y="35377"/>
              <a:ext cx="6361801" cy="1140067"/>
            </a:xfrm>
            <a:prstGeom prst="rect">
              <a:avLst/>
            </a:prstGeom>
            <a:noFill/>
            <a:ln w="28575" cap="flat">
              <a:solidFill>
                <a:srgbClr val="FFE599"/>
              </a:solidFill>
              <a:prstDash val="solid"/>
              <a:round/>
            </a:ln>
            <a:effectLst>
              <a:outerShdw blurRad="406400" dist="19050" dir="5400000" rotWithShape="0">
                <a:srgbClr val="000000">
                  <a:alpha val="50000"/>
                </a:srgbClr>
              </a:outerShdw>
            </a:effectLst>
          </p:spPr>
          <p:txBody>
            <a:bodyPr wrap="square" lIns="0" tIns="0" rIns="0" bIns="0" numCol="1" anchor="ctr">
              <a:noAutofit/>
            </a:bodyPr>
            <a:lstStyle/>
            <a:p>
              <a:pPr algn="ctr">
                <a:defRPr sz="3600">
                  <a:solidFill>
                    <a:srgbClr val="1FAAAD"/>
                  </a:solidFill>
                  <a:latin typeface="Nunito Sans Bold"/>
                  <a:ea typeface="Nunito Sans Bold"/>
                  <a:cs typeface="Nunito Sans Bold"/>
                  <a:sym typeface="Nunito Sans Bold"/>
                </a:defRPr>
              </a:pPr>
              <a:endParaRPr/>
            </a:p>
          </p:txBody>
        </p:sp>
        <p:sp>
          <p:nvSpPr>
            <p:cNvPr id="1107" name="What does USA stand for?"/>
            <p:cNvSpPr txBox="1"/>
            <p:nvPr/>
          </p:nvSpPr>
          <p:spPr>
            <a:xfrm>
              <a:off x="14287" y="-1"/>
              <a:ext cx="6333226" cy="121082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>
              <a:outerShdw blurRad="406400" dist="19050" dir="5400000" rotWithShape="0">
                <a:srgbClr val="000000">
                  <a:alpha val="50000"/>
                </a:srgbClr>
              </a:outerShdw>
            </a:effectLst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91424" tIns="91424" rIns="91424" bIns="91424" numCol="1" anchor="ctr">
              <a:noAutofit/>
            </a:bodyPr>
            <a:lstStyle>
              <a:lvl1pPr algn="ctr">
                <a:defRPr sz="3600">
                  <a:solidFill>
                    <a:srgbClr val="FFFFFF"/>
                  </a:solidFill>
                  <a:latin typeface="Nunito Sans Bold"/>
                  <a:ea typeface="Nunito Sans Bold"/>
                  <a:cs typeface="Nunito Sans Bold"/>
                  <a:sym typeface="Nunito Sans Bold"/>
                </a:defRPr>
              </a:lvl1pPr>
            </a:lstStyle>
            <a:p>
              <a:r>
                <a:t>What does USA stand for?</a:t>
              </a:r>
            </a:p>
          </p:txBody>
        </p:sp>
      </p:grpSp>
      <p:grpSp>
        <p:nvGrpSpPr>
          <p:cNvPr id="1111" name="Google Shape;303;p30"/>
          <p:cNvGrpSpPr/>
          <p:nvPr/>
        </p:nvGrpSpPr>
        <p:grpSpPr>
          <a:xfrm>
            <a:off x="1391099" y="3686518"/>
            <a:ext cx="6361802" cy="1002907"/>
            <a:chOff x="0" y="0"/>
            <a:chExt cx="6361800" cy="1002906"/>
          </a:xfrm>
        </p:grpSpPr>
        <p:sp>
          <p:nvSpPr>
            <p:cNvPr id="1109" name="Rectangle"/>
            <p:cNvSpPr/>
            <p:nvPr/>
          </p:nvSpPr>
          <p:spPr>
            <a:xfrm>
              <a:off x="-1" y="-1"/>
              <a:ext cx="6361802" cy="1002908"/>
            </a:xfrm>
            <a:prstGeom prst="rect">
              <a:avLst/>
            </a:prstGeom>
            <a:noFill/>
            <a:ln w="28575" cap="flat">
              <a:solidFill>
                <a:srgbClr val="FFE599"/>
              </a:solidFill>
              <a:prstDash val="solid"/>
              <a:round/>
            </a:ln>
            <a:effectLst>
              <a:outerShdw blurRad="406400" dist="19050" dir="5400000" rotWithShape="0">
                <a:srgbClr val="000000">
                  <a:alpha val="50000"/>
                </a:srgbClr>
              </a:outerShdw>
            </a:effectLst>
          </p:spPr>
          <p:txBody>
            <a:bodyPr wrap="square" lIns="0" tIns="0" rIns="0" bIns="0" numCol="1" anchor="ctr">
              <a:noAutofit/>
            </a:bodyPr>
            <a:lstStyle/>
            <a:p>
              <a:pPr algn="ctr">
                <a:defRPr sz="3000">
                  <a:solidFill>
                    <a:srgbClr val="1FAAAD"/>
                  </a:solidFill>
                  <a:latin typeface="Nunito Sans Bold"/>
                  <a:ea typeface="Nunito Sans Bold"/>
                  <a:cs typeface="Nunito Sans Bold"/>
                  <a:sym typeface="Nunito Sans Bold"/>
                </a:defRPr>
              </a:pPr>
              <a:endParaRPr/>
            </a:p>
          </p:txBody>
        </p:sp>
        <p:sp>
          <p:nvSpPr>
            <p:cNvPr id="1110" name="United States of America"/>
            <p:cNvSpPr txBox="1"/>
            <p:nvPr/>
          </p:nvSpPr>
          <p:spPr>
            <a:xfrm>
              <a:off x="14287" y="102241"/>
              <a:ext cx="6333226" cy="798424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>
              <a:outerShdw blurRad="406400" dist="19050" dir="5400000" rotWithShape="0">
                <a:srgbClr val="000000">
                  <a:alpha val="50000"/>
                </a:srgbClr>
              </a:outerShdw>
            </a:effectLst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91424" tIns="91424" rIns="91424" bIns="91424" numCol="1" anchor="ctr">
              <a:noAutofit/>
            </a:bodyPr>
            <a:lstStyle>
              <a:lvl1pPr algn="ctr">
                <a:defRPr sz="3000">
                  <a:solidFill>
                    <a:srgbClr val="1FAAAD"/>
                  </a:solidFill>
                  <a:latin typeface="Nunito Sans Bold"/>
                  <a:ea typeface="Nunito Sans Bold"/>
                  <a:cs typeface="Nunito Sans Bold"/>
                  <a:sym typeface="Nunito Sans Bold"/>
                </a:defRPr>
              </a:lvl1pPr>
            </a:lstStyle>
            <a:p>
              <a:r>
                <a:t>United States of America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:a14="http://schemas.microsoft.com/office/drawing/2010/main" xmlns:m="http://schemas.openxmlformats.org/officeDocument/2006/math" xmlns="">
      <p:transition spd="slow">
        <p:fade/>
      </p:transition>
    </mc:Fallback>
  </mc:AlternateContent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fill="hold" grpId="2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1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0" presetClass="entr" fill="hold" grpId="3" nodeType="afterEffect">
                                  <p:stCondLst>
                                    <p:cond delay="100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5" fill="hold"/>
                                        <p:tgtEl>
                                          <p:spTgt spid="1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3000"/>
                            </p:stCondLst>
                            <p:childTnLst>
                              <p:par>
                                <p:cTn id="18" presetID="10" presetClass="exit" fill="hold" grpId="4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19" dur="1000" fill="hold"/>
                                        <p:tgtEl>
                                          <p:spTgt spid="110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4000"/>
                            </p:stCondLst>
                            <p:childTnLst>
                              <p:par>
                                <p:cTn id="22" presetID="10" presetClass="entr" fill="hold" grpId="5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3" fill="hold"/>
                                        <p:tgtEl>
                                          <p:spTgt spid="1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0"/>
                            </p:stCondLst>
                            <p:childTnLst>
                              <p:par>
                                <p:cTn id="26" presetID="10" presetClass="exit" fill="hold" grpId="6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7" dur="1000" fill="hold"/>
                                        <p:tgtEl>
                                          <p:spTgt spid="110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02" grpId="1" animBg="1" advAuto="0"/>
      <p:bldP spid="1102" grpId="4" animBg="1" advAuto="0"/>
      <p:bldP spid="1105" grpId="2" animBg="1" advAuto="0"/>
      <p:bldP spid="1105" grpId="6" animBg="1" advAuto="0"/>
      <p:bldP spid="1108" grpId="3" animBg="1" advAuto="0"/>
      <p:bldP spid="1111" grpId="5" animBg="1" advAuto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15" name="Google Shape;302;p30"/>
          <p:cNvGrpSpPr/>
          <p:nvPr/>
        </p:nvGrpSpPr>
        <p:grpSpPr>
          <a:xfrm>
            <a:off x="1391099" y="545072"/>
            <a:ext cx="6361802" cy="2542109"/>
            <a:chOff x="0" y="0"/>
            <a:chExt cx="6361800" cy="2542108"/>
          </a:xfrm>
        </p:grpSpPr>
        <p:sp>
          <p:nvSpPr>
            <p:cNvPr id="1113" name="Rectangle"/>
            <p:cNvSpPr/>
            <p:nvPr/>
          </p:nvSpPr>
          <p:spPr>
            <a:xfrm>
              <a:off x="0" y="74275"/>
              <a:ext cx="6361801" cy="2393558"/>
            </a:xfrm>
            <a:prstGeom prst="rect">
              <a:avLst/>
            </a:prstGeom>
            <a:noFill/>
            <a:ln w="28575" cap="flat">
              <a:solidFill>
                <a:srgbClr val="FFE599"/>
              </a:solidFill>
              <a:prstDash val="solid"/>
              <a:round/>
            </a:ln>
            <a:effectLst>
              <a:outerShdw blurRad="406400" dist="19050" dir="5400000" rotWithShape="0">
                <a:srgbClr val="000000">
                  <a:alpha val="50000"/>
                </a:srgbClr>
              </a:outerShdw>
            </a:effectLst>
          </p:spPr>
          <p:txBody>
            <a:bodyPr wrap="square" lIns="0" tIns="0" rIns="0" bIns="0" numCol="1" anchor="ctr">
              <a:noAutofit/>
            </a:bodyPr>
            <a:lstStyle/>
            <a:p>
              <a:pPr algn="ctr">
                <a:defRPr sz="3600">
                  <a:solidFill>
                    <a:srgbClr val="1FAAAD"/>
                  </a:solidFill>
                  <a:latin typeface="Nunito Sans Bold"/>
                  <a:ea typeface="Nunito Sans Bold"/>
                  <a:cs typeface="Nunito Sans Bold"/>
                  <a:sym typeface="Nunito Sans Bold"/>
                </a:defRPr>
              </a:pPr>
              <a:endParaRPr/>
            </a:p>
          </p:txBody>
        </p:sp>
        <p:sp>
          <p:nvSpPr>
            <p:cNvPr id="1114" name="London in River Main The is What?"/>
            <p:cNvSpPr txBox="1"/>
            <p:nvPr/>
          </p:nvSpPr>
          <p:spPr>
            <a:xfrm>
              <a:off x="14287" y="-1"/>
              <a:ext cx="6333226" cy="254211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>
              <a:outerShdw blurRad="406400" dist="19050" dir="5400000" rotWithShape="0">
                <a:srgbClr val="000000">
                  <a:alpha val="50000"/>
                </a:srgbClr>
              </a:outerShdw>
            </a:effectLst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91424" tIns="91424" rIns="91424" bIns="91424" numCol="1" anchor="ctr">
              <a:noAutofit/>
            </a:bodyPr>
            <a:lstStyle>
              <a:lvl1pPr algn="ctr">
                <a:defRPr sz="3600">
                  <a:solidFill>
                    <a:srgbClr val="FFFFFF"/>
                  </a:solidFill>
                  <a:latin typeface="Nunito Sans Bold"/>
                  <a:ea typeface="Nunito Sans Bold"/>
                  <a:cs typeface="Nunito Sans Bold"/>
                  <a:sym typeface="Nunito Sans Bold"/>
                </a:defRPr>
              </a:lvl1pPr>
            </a:lstStyle>
            <a:p>
              <a:r>
                <a:t>London in River Main The is What?</a:t>
              </a:r>
            </a:p>
          </p:txBody>
        </p:sp>
      </p:grpSp>
      <p:grpSp>
        <p:nvGrpSpPr>
          <p:cNvPr id="1118" name="Google Shape;303;p30"/>
          <p:cNvGrpSpPr/>
          <p:nvPr/>
        </p:nvGrpSpPr>
        <p:grpSpPr>
          <a:xfrm>
            <a:off x="1391099" y="3686518"/>
            <a:ext cx="6361802" cy="1002907"/>
            <a:chOff x="0" y="0"/>
            <a:chExt cx="6361800" cy="1002906"/>
          </a:xfrm>
        </p:grpSpPr>
        <p:sp>
          <p:nvSpPr>
            <p:cNvPr id="1116" name="Rectangle"/>
            <p:cNvSpPr/>
            <p:nvPr/>
          </p:nvSpPr>
          <p:spPr>
            <a:xfrm>
              <a:off x="-1" y="-1"/>
              <a:ext cx="6361802" cy="1002908"/>
            </a:xfrm>
            <a:prstGeom prst="rect">
              <a:avLst/>
            </a:prstGeom>
            <a:noFill/>
            <a:ln w="28575" cap="flat">
              <a:solidFill>
                <a:srgbClr val="FFE599"/>
              </a:solidFill>
              <a:prstDash val="solid"/>
              <a:round/>
            </a:ln>
            <a:effectLst>
              <a:outerShdw blurRad="406400" dist="19050" dir="5400000" rotWithShape="0">
                <a:srgbClr val="000000">
                  <a:alpha val="50000"/>
                </a:srgbClr>
              </a:outerShdw>
            </a:effectLst>
          </p:spPr>
          <p:txBody>
            <a:bodyPr wrap="square" lIns="0" tIns="0" rIns="0" bIns="0" numCol="1" anchor="ctr">
              <a:noAutofit/>
            </a:bodyPr>
            <a:lstStyle/>
            <a:p>
              <a:pPr algn="ctr">
                <a:defRPr sz="3000">
                  <a:solidFill>
                    <a:srgbClr val="1FAAAD"/>
                  </a:solidFill>
                  <a:latin typeface="Nunito Sans Bold"/>
                  <a:ea typeface="Nunito Sans Bold"/>
                  <a:cs typeface="Nunito Sans Bold"/>
                  <a:sym typeface="Nunito Sans Bold"/>
                </a:defRPr>
              </a:pPr>
              <a:endParaRPr/>
            </a:p>
          </p:txBody>
        </p:sp>
        <p:sp>
          <p:nvSpPr>
            <p:cNvPr id="1117" name="Thames River"/>
            <p:cNvSpPr txBox="1"/>
            <p:nvPr/>
          </p:nvSpPr>
          <p:spPr>
            <a:xfrm>
              <a:off x="14287" y="102241"/>
              <a:ext cx="6333226" cy="798424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>
              <a:outerShdw blurRad="406400" dist="19050" dir="5400000" rotWithShape="0">
                <a:srgbClr val="000000">
                  <a:alpha val="50000"/>
                </a:srgbClr>
              </a:outerShdw>
            </a:effectLst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91424" tIns="91424" rIns="91424" bIns="91424" numCol="1" anchor="ctr">
              <a:noAutofit/>
            </a:bodyPr>
            <a:lstStyle>
              <a:lvl1pPr algn="ctr">
                <a:defRPr sz="3000">
                  <a:solidFill>
                    <a:srgbClr val="1FAAAD"/>
                  </a:solidFill>
                  <a:latin typeface="Nunito Sans Bold"/>
                  <a:ea typeface="Nunito Sans Bold"/>
                  <a:cs typeface="Nunito Sans Bold"/>
                  <a:sym typeface="Nunito Sans Bold"/>
                </a:defRPr>
              </a:lvl1pPr>
            </a:lstStyle>
            <a:p>
              <a:r>
                <a:t>Thames River</a:t>
              </a:r>
            </a:p>
          </p:txBody>
        </p:sp>
      </p:grpSp>
      <p:grpSp>
        <p:nvGrpSpPr>
          <p:cNvPr id="1121" name="Google Shape;302;p30"/>
          <p:cNvGrpSpPr/>
          <p:nvPr/>
        </p:nvGrpSpPr>
        <p:grpSpPr>
          <a:xfrm>
            <a:off x="1391099" y="543965"/>
            <a:ext cx="6361802" cy="2544323"/>
            <a:chOff x="0" y="0"/>
            <a:chExt cx="6361800" cy="2544321"/>
          </a:xfrm>
        </p:grpSpPr>
        <p:sp>
          <p:nvSpPr>
            <p:cNvPr id="1119" name="Rectangle"/>
            <p:cNvSpPr/>
            <p:nvPr/>
          </p:nvSpPr>
          <p:spPr>
            <a:xfrm>
              <a:off x="0" y="74340"/>
              <a:ext cx="6361801" cy="2395641"/>
            </a:xfrm>
            <a:prstGeom prst="rect">
              <a:avLst/>
            </a:prstGeom>
            <a:noFill/>
            <a:ln w="28575" cap="flat">
              <a:solidFill>
                <a:srgbClr val="FFE599"/>
              </a:solidFill>
              <a:prstDash val="solid"/>
              <a:round/>
            </a:ln>
            <a:effectLst>
              <a:outerShdw blurRad="406400" dist="19050" dir="5400000" rotWithShape="0">
                <a:srgbClr val="000000">
                  <a:alpha val="50000"/>
                </a:srgbClr>
              </a:outerShdw>
            </a:effectLst>
          </p:spPr>
          <p:txBody>
            <a:bodyPr wrap="square" lIns="0" tIns="0" rIns="0" bIns="0" numCol="1" anchor="ctr">
              <a:noAutofit/>
            </a:bodyPr>
            <a:lstStyle/>
            <a:p>
              <a:pPr algn="ctr">
                <a:defRPr sz="3600">
                  <a:solidFill>
                    <a:srgbClr val="1FAAAD"/>
                  </a:solidFill>
                  <a:latin typeface="Nunito Sans Bold"/>
                  <a:ea typeface="Nunito Sans Bold"/>
                  <a:cs typeface="Nunito Sans Bold"/>
                  <a:sym typeface="Nunito Sans Bold"/>
                </a:defRPr>
              </a:pPr>
              <a:endParaRPr/>
            </a:p>
          </p:txBody>
        </p:sp>
        <p:sp>
          <p:nvSpPr>
            <p:cNvPr id="1120" name="What is The Main River in London?"/>
            <p:cNvSpPr txBox="1"/>
            <p:nvPr/>
          </p:nvSpPr>
          <p:spPr>
            <a:xfrm>
              <a:off x="14287" y="-1"/>
              <a:ext cx="6333226" cy="254432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>
              <a:outerShdw blurRad="406400" dist="19050" dir="5400000" rotWithShape="0">
                <a:srgbClr val="000000">
                  <a:alpha val="50000"/>
                </a:srgbClr>
              </a:outerShdw>
            </a:effectLst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91424" tIns="91424" rIns="91424" bIns="91424" numCol="1" anchor="ctr">
              <a:noAutofit/>
            </a:bodyPr>
            <a:lstStyle>
              <a:lvl1pPr algn="ctr">
                <a:defRPr sz="3600">
                  <a:solidFill>
                    <a:srgbClr val="FFFFFF"/>
                  </a:solidFill>
                  <a:latin typeface="Nunito Sans Bold"/>
                  <a:ea typeface="Nunito Sans Bold"/>
                  <a:cs typeface="Nunito Sans Bold"/>
                  <a:sym typeface="Nunito Sans Bold"/>
                </a:defRPr>
              </a:lvl1pPr>
            </a:lstStyle>
            <a:p>
              <a:r>
                <a:t>What is The Main River in London?</a:t>
              </a:r>
            </a:p>
          </p:txBody>
        </p:sp>
      </p:grpSp>
      <p:grpSp>
        <p:nvGrpSpPr>
          <p:cNvPr id="1124" name="Google Shape;303;p30"/>
          <p:cNvGrpSpPr/>
          <p:nvPr/>
        </p:nvGrpSpPr>
        <p:grpSpPr>
          <a:xfrm>
            <a:off x="1391099" y="3686518"/>
            <a:ext cx="6361802" cy="1002907"/>
            <a:chOff x="0" y="0"/>
            <a:chExt cx="6361800" cy="1002906"/>
          </a:xfrm>
        </p:grpSpPr>
        <p:sp>
          <p:nvSpPr>
            <p:cNvPr id="1122" name="Rectangle"/>
            <p:cNvSpPr/>
            <p:nvPr/>
          </p:nvSpPr>
          <p:spPr>
            <a:xfrm>
              <a:off x="-1" y="-1"/>
              <a:ext cx="6361802" cy="1002908"/>
            </a:xfrm>
            <a:prstGeom prst="rect">
              <a:avLst/>
            </a:prstGeom>
            <a:noFill/>
            <a:ln w="28575" cap="flat">
              <a:solidFill>
                <a:srgbClr val="FFE599"/>
              </a:solidFill>
              <a:prstDash val="solid"/>
              <a:round/>
            </a:ln>
            <a:effectLst>
              <a:outerShdw blurRad="406400" dist="19050" dir="5400000" rotWithShape="0">
                <a:srgbClr val="000000">
                  <a:alpha val="50000"/>
                </a:srgbClr>
              </a:outerShdw>
            </a:effectLst>
          </p:spPr>
          <p:txBody>
            <a:bodyPr wrap="square" lIns="0" tIns="0" rIns="0" bIns="0" numCol="1" anchor="ctr">
              <a:noAutofit/>
            </a:bodyPr>
            <a:lstStyle/>
            <a:p>
              <a:pPr algn="ctr">
                <a:defRPr sz="3000">
                  <a:solidFill>
                    <a:srgbClr val="1FAAAD"/>
                  </a:solidFill>
                  <a:latin typeface="Nunito Sans Bold"/>
                  <a:ea typeface="Nunito Sans Bold"/>
                  <a:cs typeface="Nunito Sans Bold"/>
                  <a:sym typeface="Nunito Sans Bold"/>
                </a:defRPr>
              </a:pPr>
              <a:endParaRPr/>
            </a:p>
          </p:txBody>
        </p:sp>
        <p:sp>
          <p:nvSpPr>
            <p:cNvPr id="1123" name="River Thames"/>
            <p:cNvSpPr txBox="1"/>
            <p:nvPr/>
          </p:nvSpPr>
          <p:spPr>
            <a:xfrm>
              <a:off x="14287" y="102241"/>
              <a:ext cx="6333226" cy="798424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>
              <a:outerShdw blurRad="406400" dist="19050" dir="5400000" rotWithShape="0">
                <a:srgbClr val="000000">
                  <a:alpha val="50000"/>
                </a:srgbClr>
              </a:outerShdw>
            </a:effectLst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91424" tIns="91424" rIns="91424" bIns="91424" numCol="1" anchor="ctr">
              <a:noAutofit/>
            </a:bodyPr>
            <a:lstStyle>
              <a:lvl1pPr algn="ctr">
                <a:defRPr sz="3000">
                  <a:solidFill>
                    <a:srgbClr val="1FAAAD"/>
                  </a:solidFill>
                  <a:latin typeface="Nunito Sans Bold"/>
                  <a:ea typeface="Nunito Sans Bold"/>
                  <a:cs typeface="Nunito Sans Bold"/>
                  <a:sym typeface="Nunito Sans Bold"/>
                </a:defRPr>
              </a:lvl1pPr>
            </a:lstStyle>
            <a:p>
              <a:r>
                <a:t>River Thames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:a14="http://schemas.microsoft.com/office/drawing/2010/main" xmlns:m="http://schemas.openxmlformats.org/officeDocument/2006/math" xmlns="">
      <p:transition spd="slow">
        <p:fade/>
      </p:transition>
    </mc:Fallback>
  </mc:AlternateContent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fill="hold" grpId="2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1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0" presetClass="entr" fill="hold" grpId="3" nodeType="afterEffect">
                                  <p:stCondLst>
                                    <p:cond delay="100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5" fill="hold"/>
                                        <p:tgtEl>
                                          <p:spTgt spid="1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3000"/>
                            </p:stCondLst>
                            <p:childTnLst>
                              <p:par>
                                <p:cTn id="18" presetID="10" presetClass="exit" fill="hold" grpId="4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19" dur="1000" fill="hold"/>
                                        <p:tgtEl>
                                          <p:spTgt spid="11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4000"/>
                            </p:stCondLst>
                            <p:childTnLst>
                              <p:par>
                                <p:cTn id="22" presetID="10" presetClass="entr" fill="hold" grpId="5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3" fill="hold"/>
                                        <p:tgtEl>
                                          <p:spTgt spid="1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0"/>
                            </p:stCondLst>
                            <p:childTnLst>
                              <p:par>
                                <p:cTn id="26" presetID="10" presetClass="exit" fill="hold" grpId="6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7" dur="1000" fill="hold"/>
                                        <p:tgtEl>
                                          <p:spTgt spid="11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15" grpId="1" animBg="1" advAuto="0"/>
      <p:bldP spid="1115" grpId="4" animBg="1" advAuto="0"/>
      <p:bldP spid="1118" grpId="2" animBg="1" advAuto="0"/>
      <p:bldP spid="1118" grpId="6" animBg="1" advAuto="0"/>
      <p:bldP spid="1121" grpId="3" animBg="1" advAuto="0"/>
      <p:bldP spid="1124" grpId="5" animBg="1" advAuto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28" name="Google Shape;302;p30"/>
          <p:cNvGrpSpPr/>
          <p:nvPr/>
        </p:nvGrpSpPr>
        <p:grpSpPr>
          <a:xfrm>
            <a:off x="1391099" y="545072"/>
            <a:ext cx="6361802" cy="2542109"/>
            <a:chOff x="0" y="0"/>
            <a:chExt cx="6361800" cy="2542108"/>
          </a:xfrm>
        </p:grpSpPr>
        <p:sp>
          <p:nvSpPr>
            <p:cNvPr id="1126" name="Rectangle"/>
            <p:cNvSpPr/>
            <p:nvPr/>
          </p:nvSpPr>
          <p:spPr>
            <a:xfrm>
              <a:off x="0" y="74275"/>
              <a:ext cx="6361801" cy="2393558"/>
            </a:xfrm>
            <a:prstGeom prst="rect">
              <a:avLst/>
            </a:prstGeom>
            <a:noFill/>
            <a:ln w="28575" cap="flat">
              <a:solidFill>
                <a:srgbClr val="FFE599"/>
              </a:solidFill>
              <a:prstDash val="solid"/>
              <a:round/>
            </a:ln>
            <a:effectLst>
              <a:outerShdw blurRad="406400" dist="19050" dir="5400000" rotWithShape="0">
                <a:srgbClr val="000000">
                  <a:alpha val="50000"/>
                </a:srgbClr>
              </a:outerShdw>
            </a:effectLst>
          </p:spPr>
          <p:txBody>
            <a:bodyPr wrap="square" lIns="0" tIns="0" rIns="0" bIns="0" numCol="1" anchor="ctr">
              <a:noAutofit/>
            </a:bodyPr>
            <a:lstStyle/>
            <a:p>
              <a:pPr algn="ctr">
                <a:defRPr sz="3600">
                  <a:solidFill>
                    <a:srgbClr val="1FAAAD"/>
                  </a:solidFill>
                  <a:latin typeface="Nunito Sans Bold"/>
                  <a:ea typeface="Nunito Sans Bold"/>
                  <a:cs typeface="Nunito Sans Bold"/>
                  <a:sym typeface="Nunito Sans Bold"/>
                </a:defRPr>
              </a:pPr>
              <a:endParaRPr/>
            </a:p>
          </p:txBody>
        </p:sp>
        <p:sp>
          <p:nvSpPr>
            <p:cNvPr id="1127" name="Orange An in Vitamin Main The is What?"/>
            <p:cNvSpPr txBox="1"/>
            <p:nvPr/>
          </p:nvSpPr>
          <p:spPr>
            <a:xfrm>
              <a:off x="14287" y="-1"/>
              <a:ext cx="6333226" cy="254211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>
              <a:outerShdw blurRad="406400" dist="19050" dir="5400000" rotWithShape="0">
                <a:srgbClr val="000000">
                  <a:alpha val="50000"/>
                </a:srgbClr>
              </a:outerShdw>
            </a:effectLst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91424" tIns="91424" rIns="91424" bIns="91424" numCol="1" anchor="ctr">
              <a:noAutofit/>
            </a:bodyPr>
            <a:lstStyle>
              <a:lvl1pPr algn="ctr">
                <a:defRPr sz="3600">
                  <a:solidFill>
                    <a:srgbClr val="FFFFFF"/>
                  </a:solidFill>
                  <a:latin typeface="Nunito Sans Bold"/>
                  <a:ea typeface="Nunito Sans Bold"/>
                  <a:cs typeface="Nunito Sans Bold"/>
                  <a:sym typeface="Nunito Sans Bold"/>
                </a:defRPr>
              </a:lvl1pPr>
            </a:lstStyle>
            <a:p>
              <a:r>
                <a:t>Orange An in Vitamin Main The is What?</a:t>
              </a:r>
            </a:p>
          </p:txBody>
        </p:sp>
      </p:grpSp>
      <p:grpSp>
        <p:nvGrpSpPr>
          <p:cNvPr id="1131" name="Google Shape;303;p30"/>
          <p:cNvGrpSpPr/>
          <p:nvPr/>
        </p:nvGrpSpPr>
        <p:grpSpPr>
          <a:xfrm>
            <a:off x="1391099" y="3686518"/>
            <a:ext cx="6361802" cy="1002907"/>
            <a:chOff x="0" y="0"/>
            <a:chExt cx="6361800" cy="1002906"/>
          </a:xfrm>
        </p:grpSpPr>
        <p:sp>
          <p:nvSpPr>
            <p:cNvPr id="1129" name="Rectangle"/>
            <p:cNvSpPr/>
            <p:nvPr/>
          </p:nvSpPr>
          <p:spPr>
            <a:xfrm>
              <a:off x="-1" y="-1"/>
              <a:ext cx="6361802" cy="1002908"/>
            </a:xfrm>
            <a:prstGeom prst="rect">
              <a:avLst/>
            </a:prstGeom>
            <a:noFill/>
            <a:ln w="28575" cap="flat">
              <a:solidFill>
                <a:srgbClr val="FFE599"/>
              </a:solidFill>
              <a:prstDash val="solid"/>
              <a:round/>
            </a:ln>
            <a:effectLst>
              <a:outerShdw blurRad="406400" dist="19050" dir="5400000" rotWithShape="0">
                <a:srgbClr val="000000">
                  <a:alpha val="50000"/>
                </a:srgbClr>
              </a:outerShdw>
            </a:effectLst>
          </p:spPr>
          <p:txBody>
            <a:bodyPr wrap="square" lIns="0" tIns="0" rIns="0" bIns="0" numCol="1" anchor="ctr">
              <a:noAutofit/>
            </a:bodyPr>
            <a:lstStyle/>
            <a:p>
              <a:pPr algn="ctr">
                <a:defRPr sz="3000">
                  <a:solidFill>
                    <a:srgbClr val="1FAAAD"/>
                  </a:solidFill>
                  <a:latin typeface="Nunito Sans Bold"/>
                  <a:ea typeface="Nunito Sans Bold"/>
                  <a:cs typeface="Nunito Sans Bold"/>
                  <a:sym typeface="Nunito Sans Bold"/>
                </a:defRPr>
              </a:pPr>
              <a:endParaRPr/>
            </a:p>
          </p:txBody>
        </p:sp>
        <p:sp>
          <p:nvSpPr>
            <p:cNvPr id="1130" name="C Vitamin"/>
            <p:cNvSpPr txBox="1"/>
            <p:nvPr/>
          </p:nvSpPr>
          <p:spPr>
            <a:xfrm>
              <a:off x="14287" y="102241"/>
              <a:ext cx="6333226" cy="798424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>
              <a:outerShdw blurRad="406400" dist="19050" dir="5400000" rotWithShape="0">
                <a:srgbClr val="000000">
                  <a:alpha val="50000"/>
                </a:srgbClr>
              </a:outerShdw>
            </a:effectLst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91424" tIns="91424" rIns="91424" bIns="91424" numCol="1" anchor="ctr">
              <a:noAutofit/>
            </a:bodyPr>
            <a:lstStyle>
              <a:lvl1pPr algn="ctr">
                <a:defRPr sz="3000">
                  <a:solidFill>
                    <a:srgbClr val="1FAAAD"/>
                  </a:solidFill>
                  <a:latin typeface="Nunito Sans Bold"/>
                  <a:ea typeface="Nunito Sans Bold"/>
                  <a:cs typeface="Nunito Sans Bold"/>
                  <a:sym typeface="Nunito Sans Bold"/>
                </a:defRPr>
              </a:lvl1pPr>
            </a:lstStyle>
            <a:p>
              <a:r>
                <a:t>C Vitamin</a:t>
              </a:r>
            </a:p>
          </p:txBody>
        </p:sp>
      </p:grpSp>
      <p:grpSp>
        <p:nvGrpSpPr>
          <p:cNvPr id="1134" name="Google Shape;302;p30"/>
          <p:cNvGrpSpPr/>
          <p:nvPr/>
        </p:nvGrpSpPr>
        <p:grpSpPr>
          <a:xfrm>
            <a:off x="1391099" y="543965"/>
            <a:ext cx="6361802" cy="2544323"/>
            <a:chOff x="0" y="0"/>
            <a:chExt cx="6361800" cy="2544321"/>
          </a:xfrm>
        </p:grpSpPr>
        <p:sp>
          <p:nvSpPr>
            <p:cNvPr id="1132" name="Rectangle"/>
            <p:cNvSpPr/>
            <p:nvPr/>
          </p:nvSpPr>
          <p:spPr>
            <a:xfrm>
              <a:off x="0" y="74340"/>
              <a:ext cx="6361801" cy="2395641"/>
            </a:xfrm>
            <a:prstGeom prst="rect">
              <a:avLst/>
            </a:prstGeom>
            <a:noFill/>
            <a:ln w="28575" cap="flat">
              <a:solidFill>
                <a:srgbClr val="FFE599"/>
              </a:solidFill>
              <a:prstDash val="solid"/>
              <a:round/>
            </a:ln>
            <a:effectLst>
              <a:outerShdw blurRad="406400" dist="19050" dir="5400000" rotWithShape="0">
                <a:srgbClr val="000000">
                  <a:alpha val="50000"/>
                </a:srgbClr>
              </a:outerShdw>
            </a:effectLst>
          </p:spPr>
          <p:txBody>
            <a:bodyPr wrap="square" lIns="0" tIns="0" rIns="0" bIns="0" numCol="1" anchor="ctr">
              <a:noAutofit/>
            </a:bodyPr>
            <a:lstStyle/>
            <a:p>
              <a:pPr algn="ctr">
                <a:defRPr sz="3600">
                  <a:solidFill>
                    <a:srgbClr val="1FAAAD"/>
                  </a:solidFill>
                  <a:latin typeface="Nunito Sans Bold"/>
                  <a:ea typeface="Nunito Sans Bold"/>
                  <a:cs typeface="Nunito Sans Bold"/>
                  <a:sym typeface="Nunito Sans Bold"/>
                </a:defRPr>
              </a:pPr>
              <a:endParaRPr/>
            </a:p>
          </p:txBody>
        </p:sp>
        <p:sp>
          <p:nvSpPr>
            <p:cNvPr id="1133" name="What is The Main Vitamin in An Orange?"/>
            <p:cNvSpPr txBox="1"/>
            <p:nvPr/>
          </p:nvSpPr>
          <p:spPr>
            <a:xfrm>
              <a:off x="14287" y="-1"/>
              <a:ext cx="6333226" cy="254432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>
              <a:outerShdw blurRad="406400" dist="19050" dir="5400000" rotWithShape="0">
                <a:srgbClr val="000000">
                  <a:alpha val="50000"/>
                </a:srgbClr>
              </a:outerShdw>
            </a:effectLst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91424" tIns="91424" rIns="91424" bIns="91424" numCol="1" anchor="ctr">
              <a:noAutofit/>
            </a:bodyPr>
            <a:lstStyle>
              <a:lvl1pPr algn="ctr">
                <a:defRPr sz="3600">
                  <a:solidFill>
                    <a:srgbClr val="FFFFFF"/>
                  </a:solidFill>
                  <a:latin typeface="Nunito Sans Bold"/>
                  <a:ea typeface="Nunito Sans Bold"/>
                  <a:cs typeface="Nunito Sans Bold"/>
                  <a:sym typeface="Nunito Sans Bold"/>
                </a:defRPr>
              </a:lvl1pPr>
            </a:lstStyle>
            <a:p>
              <a:r>
                <a:t>What is The Main Vitamin in An Orange?</a:t>
              </a:r>
            </a:p>
          </p:txBody>
        </p:sp>
      </p:grpSp>
      <p:grpSp>
        <p:nvGrpSpPr>
          <p:cNvPr id="1137" name="Google Shape;303;p30"/>
          <p:cNvGrpSpPr/>
          <p:nvPr/>
        </p:nvGrpSpPr>
        <p:grpSpPr>
          <a:xfrm>
            <a:off x="1391099" y="3686518"/>
            <a:ext cx="6361802" cy="1002907"/>
            <a:chOff x="0" y="0"/>
            <a:chExt cx="6361800" cy="1002906"/>
          </a:xfrm>
        </p:grpSpPr>
        <p:sp>
          <p:nvSpPr>
            <p:cNvPr id="1135" name="Rectangle"/>
            <p:cNvSpPr/>
            <p:nvPr/>
          </p:nvSpPr>
          <p:spPr>
            <a:xfrm>
              <a:off x="-1" y="-1"/>
              <a:ext cx="6361802" cy="1002908"/>
            </a:xfrm>
            <a:prstGeom prst="rect">
              <a:avLst/>
            </a:prstGeom>
            <a:noFill/>
            <a:ln w="28575" cap="flat">
              <a:solidFill>
                <a:srgbClr val="FFE599"/>
              </a:solidFill>
              <a:prstDash val="solid"/>
              <a:round/>
            </a:ln>
            <a:effectLst>
              <a:outerShdw blurRad="406400" dist="19050" dir="5400000" rotWithShape="0">
                <a:srgbClr val="000000">
                  <a:alpha val="50000"/>
                </a:srgbClr>
              </a:outerShdw>
            </a:effectLst>
          </p:spPr>
          <p:txBody>
            <a:bodyPr wrap="square" lIns="0" tIns="0" rIns="0" bIns="0" numCol="1" anchor="ctr">
              <a:noAutofit/>
            </a:bodyPr>
            <a:lstStyle/>
            <a:p>
              <a:pPr algn="ctr">
                <a:defRPr sz="3000">
                  <a:solidFill>
                    <a:srgbClr val="1FAAAD"/>
                  </a:solidFill>
                  <a:latin typeface="Nunito Sans Bold"/>
                  <a:ea typeface="Nunito Sans Bold"/>
                  <a:cs typeface="Nunito Sans Bold"/>
                  <a:sym typeface="Nunito Sans Bold"/>
                </a:defRPr>
              </a:pPr>
              <a:endParaRPr/>
            </a:p>
          </p:txBody>
        </p:sp>
        <p:sp>
          <p:nvSpPr>
            <p:cNvPr id="1136" name="Vitamin C"/>
            <p:cNvSpPr txBox="1"/>
            <p:nvPr/>
          </p:nvSpPr>
          <p:spPr>
            <a:xfrm>
              <a:off x="14287" y="102241"/>
              <a:ext cx="6333226" cy="798424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>
              <a:outerShdw blurRad="406400" dist="19050" dir="5400000" rotWithShape="0">
                <a:srgbClr val="000000">
                  <a:alpha val="50000"/>
                </a:srgbClr>
              </a:outerShdw>
            </a:effectLst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91424" tIns="91424" rIns="91424" bIns="91424" numCol="1" anchor="ctr">
              <a:noAutofit/>
            </a:bodyPr>
            <a:lstStyle>
              <a:lvl1pPr algn="ctr">
                <a:defRPr sz="3000">
                  <a:solidFill>
                    <a:srgbClr val="1FAAAD"/>
                  </a:solidFill>
                  <a:latin typeface="Nunito Sans Bold"/>
                  <a:ea typeface="Nunito Sans Bold"/>
                  <a:cs typeface="Nunito Sans Bold"/>
                  <a:sym typeface="Nunito Sans Bold"/>
                </a:defRPr>
              </a:lvl1pPr>
            </a:lstStyle>
            <a:p>
              <a:r>
                <a:t>Vitamin C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:a14="http://schemas.microsoft.com/office/drawing/2010/main" xmlns:m="http://schemas.openxmlformats.org/officeDocument/2006/math" xmlns="">
      <p:transition spd="slow">
        <p:fade/>
      </p:transition>
    </mc:Fallback>
  </mc:AlternateContent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fill="hold" grpId="2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1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0" presetClass="entr" fill="hold" grpId="3" nodeType="afterEffect">
                                  <p:stCondLst>
                                    <p:cond delay="100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5" fill="hold"/>
                                        <p:tgtEl>
                                          <p:spTgt spid="1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3000"/>
                            </p:stCondLst>
                            <p:childTnLst>
                              <p:par>
                                <p:cTn id="18" presetID="10" presetClass="exit" fill="hold" grpId="4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19" dur="1000" fill="hold"/>
                                        <p:tgtEl>
                                          <p:spTgt spid="11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4000"/>
                            </p:stCondLst>
                            <p:childTnLst>
                              <p:par>
                                <p:cTn id="22" presetID="10" presetClass="entr" fill="hold" grpId="5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3" fill="hold"/>
                                        <p:tgtEl>
                                          <p:spTgt spid="1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0"/>
                            </p:stCondLst>
                            <p:childTnLst>
                              <p:par>
                                <p:cTn id="26" presetID="10" presetClass="exit" fill="hold" grpId="6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7" dur="1000" fill="hold"/>
                                        <p:tgtEl>
                                          <p:spTgt spid="11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8" grpId="1" animBg="1" advAuto="0"/>
      <p:bldP spid="1128" grpId="4" animBg="1" advAuto="0"/>
      <p:bldP spid="1131" grpId="2" animBg="1" advAuto="0"/>
      <p:bldP spid="1131" grpId="6" animBg="1" advAuto="0"/>
      <p:bldP spid="1134" grpId="3" animBg="1" advAuto="0"/>
      <p:bldP spid="1137" grpId="5" animBg="1" advAuto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41" name="Google Shape;302;p30"/>
          <p:cNvGrpSpPr/>
          <p:nvPr/>
        </p:nvGrpSpPr>
        <p:grpSpPr>
          <a:xfrm>
            <a:off x="1391099" y="545072"/>
            <a:ext cx="6361802" cy="2542109"/>
            <a:chOff x="0" y="0"/>
            <a:chExt cx="6361800" cy="2542108"/>
          </a:xfrm>
        </p:grpSpPr>
        <p:sp>
          <p:nvSpPr>
            <p:cNvPr id="1139" name="Rectangle"/>
            <p:cNvSpPr/>
            <p:nvPr/>
          </p:nvSpPr>
          <p:spPr>
            <a:xfrm>
              <a:off x="0" y="74275"/>
              <a:ext cx="6361801" cy="2393558"/>
            </a:xfrm>
            <a:prstGeom prst="rect">
              <a:avLst/>
            </a:prstGeom>
            <a:noFill/>
            <a:ln w="28575" cap="flat">
              <a:solidFill>
                <a:srgbClr val="FFE599"/>
              </a:solidFill>
              <a:prstDash val="solid"/>
              <a:round/>
            </a:ln>
            <a:effectLst>
              <a:outerShdw blurRad="406400" dist="19050" dir="5400000" rotWithShape="0">
                <a:srgbClr val="000000">
                  <a:alpha val="50000"/>
                </a:srgbClr>
              </a:outerShdw>
            </a:effectLst>
          </p:spPr>
          <p:txBody>
            <a:bodyPr wrap="square" lIns="0" tIns="0" rIns="0" bIns="0" numCol="1" anchor="ctr">
              <a:noAutofit/>
            </a:bodyPr>
            <a:lstStyle/>
            <a:p>
              <a:pPr algn="ctr">
                <a:defRPr sz="3600">
                  <a:solidFill>
                    <a:srgbClr val="1FAAAD"/>
                  </a:solidFill>
                  <a:latin typeface="Nunito Sans Bold"/>
                  <a:ea typeface="Nunito Sans Bold"/>
                  <a:cs typeface="Nunito Sans Bold"/>
                  <a:sym typeface="Nunito Sans Bold"/>
                </a:defRPr>
              </a:pPr>
              <a:endParaRPr/>
            </a:p>
          </p:txBody>
        </p:sp>
        <p:sp>
          <p:nvSpPr>
            <p:cNvPr id="1140" name="Scout Chief The is Who?"/>
            <p:cNvSpPr txBox="1"/>
            <p:nvPr/>
          </p:nvSpPr>
          <p:spPr>
            <a:xfrm>
              <a:off x="14287" y="-1"/>
              <a:ext cx="6333226" cy="254211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>
              <a:outerShdw blurRad="406400" dist="19050" dir="5400000" rotWithShape="0">
                <a:srgbClr val="000000">
                  <a:alpha val="50000"/>
                </a:srgbClr>
              </a:outerShdw>
            </a:effectLst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91424" tIns="91424" rIns="91424" bIns="91424" numCol="1" anchor="ctr">
              <a:noAutofit/>
            </a:bodyPr>
            <a:lstStyle>
              <a:lvl1pPr algn="ctr">
                <a:defRPr sz="3600">
                  <a:solidFill>
                    <a:srgbClr val="FFFFFF"/>
                  </a:solidFill>
                  <a:latin typeface="Nunito Sans Bold"/>
                  <a:ea typeface="Nunito Sans Bold"/>
                  <a:cs typeface="Nunito Sans Bold"/>
                  <a:sym typeface="Nunito Sans Bold"/>
                </a:defRPr>
              </a:lvl1pPr>
            </a:lstStyle>
            <a:p>
              <a:r>
                <a:t>Scout Chief The is Who?</a:t>
              </a:r>
            </a:p>
          </p:txBody>
        </p:sp>
      </p:grpSp>
      <p:grpSp>
        <p:nvGrpSpPr>
          <p:cNvPr id="1144" name="Google Shape;303;p30"/>
          <p:cNvGrpSpPr/>
          <p:nvPr/>
        </p:nvGrpSpPr>
        <p:grpSpPr>
          <a:xfrm>
            <a:off x="1391099" y="3686518"/>
            <a:ext cx="6361802" cy="1002907"/>
            <a:chOff x="0" y="0"/>
            <a:chExt cx="6361800" cy="1002906"/>
          </a:xfrm>
        </p:grpSpPr>
        <p:sp>
          <p:nvSpPr>
            <p:cNvPr id="1142" name="Rectangle"/>
            <p:cNvSpPr/>
            <p:nvPr/>
          </p:nvSpPr>
          <p:spPr>
            <a:xfrm>
              <a:off x="-1" y="-1"/>
              <a:ext cx="6361802" cy="1002908"/>
            </a:xfrm>
            <a:prstGeom prst="rect">
              <a:avLst/>
            </a:prstGeom>
            <a:noFill/>
            <a:ln w="28575" cap="flat">
              <a:solidFill>
                <a:srgbClr val="FFE599"/>
              </a:solidFill>
              <a:prstDash val="solid"/>
              <a:round/>
            </a:ln>
            <a:effectLst>
              <a:outerShdw blurRad="406400" dist="19050" dir="5400000" rotWithShape="0">
                <a:srgbClr val="000000">
                  <a:alpha val="50000"/>
                </a:srgbClr>
              </a:outerShdw>
            </a:effectLst>
          </p:spPr>
          <p:txBody>
            <a:bodyPr wrap="square" lIns="0" tIns="0" rIns="0" bIns="0" numCol="1" anchor="ctr">
              <a:noAutofit/>
            </a:bodyPr>
            <a:lstStyle/>
            <a:p>
              <a:pPr algn="ctr">
                <a:defRPr sz="3000">
                  <a:solidFill>
                    <a:srgbClr val="1FAAAD"/>
                  </a:solidFill>
                  <a:latin typeface="Nunito Sans Bold"/>
                  <a:ea typeface="Nunito Sans Bold"/>
                  <a:cs typeface="Nunito Sans Bold"/>
                  <a:sym typeface="Nunito Sans Bold"/>
                </a:defRPr>
              </a:pPr>
              <a:endParaRPr/>
            </a:p>
          </p:txBody>
        </p:sp>
        <p:sp>
          <p:nvSpPr>
            <p:cNvPr id="1143" name="Grylls Bear"/>
            <p:cNvSpPr txBox="1"/>
            <p:nvPr/>
          </p:nvSpPr>
          <p:spPr>
            <a:xfrm>
              <a:off x="14287" y="102241"/>
              <a:ext cx="6333226" cy="798424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>
              <a:outerShdw blurRad="406400" dist="19050" dir="5400000" rotWithShape="0">
                <a:srgbClr val="000000">
                  <a:alpha val="50000"/>
                </a:srgbClr>
              </a:outerShdw>
            </a:effectLst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91424" tIns="91424" rIns="91424" bIns="91424" numCol="1" anchor="ctr">
              <a:noAutofit/>
            </a:bodyPr>
            <a:lstStyle>
              <a:lvl1pPr algn="ctr">
                <a:defRPr sz="3000">
                  <a:solidFill>
                    <a:srgbClr val="1FAAAD"/>
                  </a:solidFill>
                  <a:latin typeface="Nunito Sans Bold"/>
                  <a:ea typeface="Nunito Sans Bold"/>
                  <a:cs typeface="Nunito Sans Bold"/>
                  <a:sym typeface="Nunito Sans Bold"/>
                </a:defRPr>
              </a:lvl1pPr>
            </a:lstStyle>
            <a:p>
              <a:r>
                <a:t>Grylls Bear</a:t>
              </a:r>
            </a:p>
          </p:txBody>
        </p:sp>
      </p:grpSp>
      <p:grpSp>
        <p:nvGrpSpPr>
          <p:cNvPr id="1147" name="Google Shape;302;p30"/>
          <p:cNvGrpSpPr/>
          <p:nvPr/>
        </p:nvGrpSpPr>
        <p:grpSpPr>
          <a:xfrm>
            <a:off x="1391099" y="543965"/>
            <a:ext cx="6361802" cy="2544323"/>
            <a:chOff x="0" y="0"/>
            <a:chExt cx="6361800" cy="2544321"/>
          </a:xfrm>
        </p:grpSpPr>
        <p:sp>
          <p:nvSpPr>
            <p:cNvPr id="1145" name="Rectangle"/>
            <p:cNvSpPr/>
            <p:nvPr/>
          </p:nvSpPr>
          <p:spPr>
            <a:xfrm>
              <a:off x="0" y="74340"/>
              <a:ext cx="6361801" cy="2395641"/>
            </a:xfrm>
            <a:prstGeom prst="rect">
              <a:avLst/>
            </a:prstGeom>
            <a:noFill/>
            <a:ln w="28575" cap="flat">
              <a:solidFill>
                <a:srgbClr val="FFE599"/>
              </a:solidFill>
              <a:prstDash val="solid"/>
              <a:round/>
            </a:ln>
            <a:effectLst>
              <a:outerShdw blurRad="406400" dist="19050" dir="5400000" rotWithShape="0">
                <a:srgbClr val="000000">
                  <a:alpha val="50000"/>
                </a:srgbClr>
              </a:outerShdw>
            </a:effectLst>
          </p:spPr>
          <p:txBody>
            <a:bodyPr wrap="square" lIns="0" tIns="0" rIns="0" bIns="0" numCol="1" anchor="ctr">
              <a:noAutofit/>
            </a:bodyPr>
            <a:lstStyle/>
            <a:p>
              <a:pPr algn="ctr">
                <a:defRPr sz="3600">
                  <a:solidFill>
                    <a:srgbClr val="1FAAAD"/>
                  </a:solidFill>
                  <a:latin typeface="Nunito Sans Bold"/>
                  <a:ea typeface="Nunito Sans Bold"/>
                  <a:cs typeface="Nunito Sans Bold"/>
                  <a:sym typeface="Nunito Sans Bold"/>
                </a:defRPr>
              </a:pPr>
              <a:endParaRPr/>
            </a:p>
          </p:txBody>
        </p:sp>
        <p:sp>
          <p:nvSpPr>
            <p:cNvPr id="1146" name="Who is The Chief Scout?"/>
            <p:cNvSpPr txBox="1"/>
            <p:nvPr/>
          </p:nvSpPr>
          <p:spPr>
            <a:xfrm>
              <a:off x="14287" y="-1"/>
              <a:ext cx="6333226" cy="254432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>
              <a:outerShdw blurRad="406400" dist="19050" dir="5400000" rotWithShape="0">
                <a:srgbClr val="000000">
                  <a:alpha val="50000"/>
                </a:srgbClr>
              </a:outerShdw>
            </a:effectLst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91424" tIns="91424" rIns="91424" bIns="91424" numCol="1" anchor="ctr">
              <a:noAutofit/>
            </a:bodyPr>
            <a:lstStyle>
              <a:lvl1pPr algn="ctr">
                <a:defRPr sz="3600">
                  <a:solidFill>
                    <a:srgbClr val="FFFFFF"/>
                  </a:solidFill>
                  <a:latin typeface="Nunito Sans Bold"/>
                  <a:ea typeface="Nunito Sans Bold"/>
                  <a:cs typeface="Nunito Sans Bold"/>
                  <a:sym typeface="Nunito Sans Bold"/>
                </a:defRPr>
              </a:lvl1pPr>
            </a:lstStyle>
            <a:p>
              <a:r>
                <a:t>Who is The Chief Scout?</a:t>
              </a:r>
            </a:p>
          </p:txBody>
        </p:sp>
      </p:grpSp>
      <p:grpSp>
        <p:nvGrpSpPr>
          <p:cNvPr id="1150" name="Google Shape;303;p30"/>
          <p:cNvGrpSpPr/>
          <p:nvPr/>
        </p:nvGrpSpPr>
        <p:grpSpPr>
          <a:xfrm>
            <a:off x="1391099" y="3686518"/>
            <a:ext cx="6361802" cy="1002907"/>
            <a:chOff x="0" y="0"/>
            <a:chExt cx="6361800" cy="1002906"/>
          </a:xfrm>
        </p:grpSpPr>
        <p:sp>
          <p:nvSpPr>
            <p:cNvPr id="1148" name="Rectangle"/>
            <p:cNvSpPr/>
            <p:nvPr/>
          </p:nvSpPr>
          <p:spPr>
            <a:xfrm>
              <a:off x="-1" y="-1"/>
              <a:ext cx="6361802" cy="1002908"/>
            </a:xfrm>
            <a:prstGeom prst="rect">
              <a:avLst/>
            </a:prstGeom>
            <a:noFill/>
            <a:ln w="28575" cap="flat">
              <a:solidFill>
                <a:srgbClr val="FFE599"/>
              </a:solidFill>
              <a:prstDash val="solid"/>
              <a:round/>
            </a:ln>
            <a:effectLst>
              <a:outerShdw blurRad="406400" dist="19050" dir="5400000" rotWithShape="0">
                <a:srgbClr val="000000">
                  <a:alpha val="50000"/>
                </a:srgbClr>
              </a:outerShdw>
            </a:effectLst>
          </p:spPr>
          <p:txBody>
            <a:bodyPr wrap="square" lIns="0" tIns="0" rIns="0" bIns="0" numCol="1" anchor="ctr">
              <a:noAutofit/>
            </a:bodyPr>
            <a:lstStyle/>
            <a:p>
              <a:pPr algn="ctr">
                <a:defRPr sz="3000">
                  <a:solidFill>
                    <a:srgbClr val="1FAAAD"/>
                  </a:solidFill>
                  <a:latin typeface="Nunito Sans Bold"/>
                  <a:ea typeface="Nunito Sans Bold"/>
                  <a:cs typeface="Nunito Sans Bold"/>
                  <a:sym typeface="Nunito Sans Bold"/>
                </a:defRPr>
              </a:pPr>
              <a:endParaRPr/>
            </a:p>
          </p:txBody>
        </p:sp>
        <p:sp>
          <p:nvSpPr>
            <p:cNvPr id="1149" name="Bear Grylls"/>
            <p:cNvSpPr txBox="1"/>
            <p:nvPr/>
          </p:nvSpPr>
          <p:spPr>
            <a:xfrm>
              <a:off x="14287" y="102241"/>
              <a:ext cx="6333226" cy="798424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>
              <a:outerShdw blurRad="406400" dist="19050" dir="5400000" rotWithShape="0">
                <a:srgbClr val="000000">
                  <a:alpha val="50000"/>
                </a:srgbClr>
              </a:outerShdw>
            </a:effectLst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91424" tIns="91424" rIns="91424" bIns="91424" numCol="1" anchor="ctr">
              <a:noAutofit/>
            </a:bodyPr>
            <a:lstStyle>
              <a:lvl1pPr algn="ctr">
                <a:defRPr sz="3000">
                  <a:solidFill>
                    <a:srgbClr val="1FAAAD"/>
                  </a:solidFill>
                  <a:latin typeface="Nunito Sans Bold"/>
                  <a:ea typeface="Nunito Sans Bold"/>
                  <a:cs typeface="Nunito Sans Bold"/>
                  <a:sym typeface="Nunito Sans Bold"/>
                </a:defRPr>
              </a:lvl1pPr>
            </a:lstStyle>
            <a:p>
              <a:r>
                <a:t>Bear Grylls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:a14="http://schemas.microsoft.com/office/drawing/2010/main" xmlns:m="http://schemas.openxmlformats.org/officeDocument/2006/math" xmlns="">
      <p:transition spd="slow">
        <p:fade/>
      </p:transition>
    </mc:Fallback>
  </mc:AlternateContent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fill="hold" grpId="2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1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0" presetClass="entr" fill="hold" grpId="3" nodeType="afterEffect">
                                  <p:stCondLst>
                                    <p:cond delay="100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5" fill="hold"/>
                                        <p:tgtEl>
                                          <p:spTgt spid="1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3000"/>
                            </p:stCondLst>
                            <p:childTnLst>
                              <p:par>
                                <p:cTn id="18" presetID="10" presetClass="exit" fill="hold" grpId="4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19" dur="1000" fill="hold"/>
                                        <p:tgtEl>
                                          <p:spTgt spid="11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4000"/>
                            </p:stCondLst>
                            <p:childTnLst>
                              <p:par>
                                <p:cTn id="22" presetID="10" presetClass="entr" fill="hold" grpId="5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3" fill="hold"/>
                                        <p:tgtEl>
                                          <p:spTgt spid="1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0"/>
                            </p:stCondLst>
                            <p:childTnLst>
                              <p:par>
                                <p:cTn id="26" presetID="10" presetClass="exit" fill="hold" grpId="6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7" dur="1000" fill="hold"/>
                                        <p:tgtEl>
                                          <p:spTgt spid="11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41" grpId="1" animBg="1" advAuto="0"/>
      <p:bldP spid="1141" grpId="4" animBg="1" advAuto="0"/>
      <p:bldP spid="1144" grpId="2" animBg="1" advAuto="0"/>
      <p:bldP spid="1144" grpId="6" animBg="1" advAuto="0"/>
      <p:bldP spid="1147" grpId="3" animBg="1" advAuto="0"/>
      <p:bldP spid="1150" grpId="5" animBg="1" advAuto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54" name="Google Shape;302;p30"/>
          <p:cNvGrpSpPr/>
          <p:nvPr/>
        </p:nvGrpSpPr>
        <p:grpSpPr>
          <a:xfrm>
            <a:off x="1391099" y="545072"/>
            <a:ext cx="6361802" cy="2542109"/>
            <a:chOff x="0" y="0"/>
            <a:chExt cx="6361800" cy="2542108"/>
          </a:xfrm>
        </p:grpSpPr>
        <p:sp>
          <p:nvSpPr>
            <p:cNvPr id="1152" name="Rectangle"/>
            <p:cNvSpPr/>
            <p:nvPr/>
          </p:nvSpPr>
          <p:spPr>
            <a:xfrm>
              <a:off x="0" y="74275"/>
              <a:ext cx="6361801" cy="2393558"/>
            </a:xfrm>
            <a:prstGeom prst="rect">
              <a:avLst/>
            </a:prstGeom>
            <a:noFill/>
            <a:ln w="28575" cap="flat">
              <a:solidFill>
                <a:srgbClr val="FFE599"/>
              </a:solidFill>
              <a:prstDash val="solid"/>
              <a:round/>
            </a:ln>
            <a:effectLst>
              <a:outerShdw blurRad="406400" dist="19050" dir="5400000" rotWithShape="0">
                <a:srgbClr val="000000">
                  <a:alpha val="50000"/>
                </a:srgbClr>
              </a:outerShdw>
            </a:effectLst>
          </p:spPr>
          <p:txBody>
            <a:bodyPr wrap="square" lIns="0" tIns="0" rIns="0" bIns="0" numCol="1" anchor="ctr">
              <a:noAutofit/>
            </a:bodyPr>
            <a:lstStyle/>
            <a:p>
              <a:pPr algn="ctr">
                <a:defRPr sz="3600">
                  <a:solidFill>
                    <a:srgbClr val="1FAAAD"/>
                  </a:solidFill>
                  <a:latin typeface="Nunito Sans Bold"/>
                  <a:ea typeface="Nunito Sans Bold"/>
                  <a:cs typeface="Nunito Sans Bold"/>
                  <a:sym typeface="Nunito Sans Bold"/>
                </a:defRPr>
              </a:pPr>
              <a:endParaRPr/>
            </a:p>
          </p:txBody>
        </p:sp>
        <p:sp>
          <p:nvSpPr>
            <p:cNvPr id="1153" name="Britain in lives Mammal Spiky What?"/>
            <p:cNvSpPr txBox="1"/>
            <p:nvPr/>
          </p:nvSpPr>
          <p:spPr>
            <a:xfrm>
              <a:off x="14287" y="-1"/>
              <a:ext cx="6333226" cy="254211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>
              <a:outerShdw blurRad="406400" dist="19050" dir="5400000" rotWithShape="0">
                <a:srgbClr val="000000">
                  <a:alpha val="50000"/>
                </a:srgbClr>
              </a:outerShdw>
            </a:effectLst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91424" tIns="91424" rIns="91424" bIns="91424" numCol="1" anchor="ctr">
              <a:noAutofit/>
            </a:bodyPr>
            <a:lstStyle>
              <a:lvl1pPr algn="ctr">
                <a:defRPr sz="3600">
                  <a:solidFill>
                    <a:srgbClr val="FFFFFF"/>
                  </a:solidFill>
                  <a:latin typeface="Nunito Sans Bold"/>
                  <a:ea typeface="Nunito Sans Bold"/>
                  <a:cs typeface="Nunito Sans Bold"/>
                  <a:sym typeface="Nunito Sans Bold"/>
                </a:defRPr>
              </a:lvl1pPr>
            </a:lstStyle>
            <a:p>
              <a:r>
                <a:t>Britain in lives Mammal Spiky What?</a:t>
              </a:r>
            </a:p>
          </p:txBody>
        </p:sp>
      </p:grpSp>
      <p:grpSp>
        <p:nvGrpSpPr>
          <p:cNvPr id="1157" name="Google Shape;303;p30"/>
          <p:cNvGrpSpPr/>
          <p:nvPr/>
        </p:nvGrpSpPr>
        <p:grpSpPr>
          <a:xfrm>
            <a:off x="1391099" y="3686518"/>
            <a:ext cx="6361802" cy="1002907"/>
            <a:chOff x="0" y="0"/>
            <a:chExt cx="6361800" cy="1002906"/>
          </a:xfrm>
        </p:grpSpPr>
        <p:sp>
          <p:nvSpPr>
            <p:cNvPr id="1155" name="Rectangle"/>
            <p:cNvSpPr/>
            <p:nvPr/>
          </p:nvSpPr>
          <p:spPr>
            <a:xfrm>
              <a:off x="-1" y="-1"/>
              <a:ext cx="6361802" cy="1002908"/>
            </a:xfrm>
            <a:prstGeom prst="rect">
              <a:avLst/>
            </a:prstGeom>
            <a:noFill/>
            <a:ln w="28575" cap="flat">
              <a:solidFill>
                <a:srgbClr val="FFE599"/>
              </a:solidFill>
              <a:prstDash val="solid"/>
              <a:round/>
            </a:ln>
            <a:effectLst>
              <a:outerShdw blurRad="406400" dist="19050" dir="5400000" rotWithShape="0">
                <a:srgbClr val="000000">
                  <a:alpha val="50000"/>
                </a:srgbClr>
              </a:outerShdw>
            </a:effectLst>
          </p:spPr>
          <p:txBody>
            <a:bodyPr wrap="square" lIns="0" tIns="0" rIns="0" bIns="0" numCol="1" anchor="ctr">
              <a:noAutofit/>
            </a:bodyPr>
            <a:lstStyle/>
            <a:p>
              <a:pPr algn="ctr">
                <a:defRPr sz="3000">
                  <a:solidFill>
                    <a:srgbClr val="1FAAAD"/>
                  </a:solidFill>
                  <a:latin typeface="Nunito Sans Bold"/>
                  <a:ea typeface="Nunito Sans Bold"/>
                  <a:cs typeface="Nunito Sans Bold"/>
                  <a:sym typeface="Nunito Sans Bold"/>
                </a:defRPr>
              </a:pPr>
              <a:endParaRPr/>
            </a:p>
          </p:txBody>
        </p:sp>
        <p:sp>
          <p:nvSpPr>
            <p:cNvPr id="1156" name="Hog Hedge"/>
            <p:cNvSpPr txBox="1"/>
            <p:nvPr/>
          </p:nvSpPr>
          <p:spPr>
            <a:xfrm>
              <a:off x="14287" y="102241"/>
              <a:ext cx="6333226" cy="798424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>
              <a:outerShdw blurRad="406400" dist="19050" dir="5400000" rotWithShape="0">
                <a:srgbClr val="000000">
                  <a:alpha val="50000"/>
                </a:srgbClr>
              </a:outerShdw>
            </a:effectLst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91424" tIns="91424" rIns="91424" bIns="91424" numCol="1" anchor="ctr">
              <a:noAutofit/>
            </a:bodyPr>
            <a:lstStyle>
              <a:lvl1pPr algn="ctr">
                <a:defRPr sz="3000">
                  <a:solidFill>
                    <a:srgbClr val="1FAAAD"/>
                  </a:solidFill>
                  <a:latin typeface="Nunito Sans Bold"/>
                  <a:ea typeface="Nunito Sans Bold"/>
                  <a:cs typeface="Nunito Sans Bold"/>
                  <a:sym typeface="Nunito Sans Bold"/>
                </a:defRPr>
              </a:lvl1pPr>
            </a:lstStyle>
            <a:p>
              <a:r>
                <a:t>Hog Hedge</a:t>
              </a:r>
            </a:p>
          </p:txBody>
        </p:sp>
      </p:grpSp>
      <p:grpSp>
        <p:nvGrpSpPr>
          <p:cNvPr id="1160" name="Google Shape;302;p30"/>
          <p:cNvGrpSpPr/>
          <p:nvPr/>
        </p:nvGrpSpPr>
        <p:grpSpPr>
          <a:xfrm>
            <a:off x="1391099" y="543965"/>
            <a:ext cx="6361802" cy="2544323"/>
            <a:chOff x="0" y="0"/>
            <a:chExt cx="6361800" cy="2544321"/>
          </a:xfrm>
        </p:grpSpPr>
        <p:sp>
          <p:nvSpPr>
            <p:cNvPr id="1158" name="Rectangle"/>
            <p:cNvSpPr/>
            <p:nvPr/>
          </p:nvSpPr>
          <p:spPr>
            <a:xfrm>
              <a:off x="0" y="74340"/>
              <a:ext cx="6361801" cy="2395641"/>
            </a:xfrm>
            <a:prstGeom prst="rect">
              <a:avLst/>
            </a:prstGeom>
            <a:noFill/>
            <a:ln w="28575" cap="flat">
              <a:solidFill>
                <a:srgbClr val="FFE599"/>
              </a:solidFill>
              <a:prstDash val="solid"/>
              <a:round/>
            </a:ln>
            <a:effectLst>
              <a:outerShdw blurRad="406400" dist="19050" dir="5400000" rotWithShape="0">
                <a:srgbClr val="000000">
                  <a:alpha val="50000"/>
                </a:srgbClr>
              </a:outerShdw>
            </a:effectLst>
          </p:spPr>
          <p:txBody>
            <a:bodyPr wrap="square" lIns="0" tIns="0" rIns="0" bIns="0" numCol="1" anchor="ctr">
              <a:noAutofit/>
            </a:bodyPr>
            <a:lstStyle/>
            <a:p>
              <a:pPr algn="ctr">
                <a:defRPr sz="3600">
                  <a:solidFill>
                    <a:srgbClr val="1FAAAD"/>
                  </a:solidFill>
                  <a:latin typeface="Nunito Sans Bold"/>
                  <a:ea typeface="Nunito Sans Bold"/>
                  <a:cs typeface="Nunito Sans Bold"/>
                  <a:sym typeface="Nunito Sans Bold"/>
                </a:defRPr>
              </a:pPr>
              <a:endParaRPr/>
            </a:p>
          </p:txBody>
        </p:sp>
        <p:sp>
          <p:nvSpPr>
            <p:cNvPr id="1159" name="What Spiky Mammal lives in Britain?"/>
            <p:cNvSpPr txBox="1"/>
            <p:nvPr/>
          </p:nvSpPr>
          <p:spPr>
            <a:xfrm>
              <a:off x="14287" y="-1"/>
              <a:ext cx="6333226" cy="254432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>
              <a:outerShdw blurRad="406400" dist="19050" dir="5400000" rotWithShape="0">
                <a:srgbClr val="000000">
                  <a:alpha val="50000"/>
                </a:srgbClr>
              </a:outerShdw>
            </a:effectLst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91424" tIns="91424" rIns="91424" bIns="91424" numCol="1" anchor="ctr">
              <a:noAutofit/>
            </a:bodyPr>
            <a:lstStyle>
              <a:lvl1pPr algn="ctr">
                <a:defRPr sz="3600">
                  <a:solidFill>
                    <a:srgbClr val="FFFFFF"/>
                  </a:solidFill>
                  <a:latin typeface="Nunito Sans Bold"/>
                  <a:ea typeface="Nunito Sans Bold"/>
                  <a:cs typeface="Nunito Sans Bold"/>
                  <a:sym typeface="Nunito Sans Bold"/>
                </a:defRPr>
              </a:lvl1pPr>
            </a:lstStyle>
            <a:p>
              <a:r>
                <a:t>What Spiky Mammal lives in Britain?</a:t>
              </a:r>
            </a:p>
          </p:txBody>
        </p:sp>
      </p:grpSp>
      <p:grpSp>
        <p:nvGrpSpPr>
          <p:cNvPr id="1163" name="Google Shape;303;p30"/>
          <p:cNvGrpSpPr/>
          <p:nvPr/>
        </p:nvGrpSpPr>
        <p:grpSpPr>
          <a:xfrm>
            <a:off x="1391099" y="3686518"/>
            <a:ext cx="6361802" cy="1002907"/>
            <a:chOff x="0" y="0"/>
            <a:chExt cx="6361800" cy="1002906"/>
          </a:xfrm>
        </p:grpSpPr>
        <p:sp>
          <p:nvSpPr>
            <p:cNvPr id="1161" name="Rectangle"/>
            <p:cNvSpPr/>
            <p:nvPr/>
          </p:nvSpPr>
          <p:spPr>
            <a:xfrm>
              <a:off x="-1" y="-1"/>
              <a:ext cx="6361802" cy="1002908"/>
            </a:xfrm>
            <a:prstGeom prst="rect">
              <a:avLst/>
            </a:prstGeom>
            <a:noFill/>
            <a:ln w="28575" cap="flat">
              <a:solidFill>
                <a:srgbClr val="FFE599"/>
              </a:solidFill>
              <a:prstDash val="solid"/>
              <a:round/>
            </a:ln>
            <a:effectLst>
              <a:outerShdw blurRad="406400" dist="19050" dir="5400000" rotWithShape="0">
                <a:srgbClr val="000000">
                  <a:alpha val="50000"/>
                </a:srgbClr>
              </a:outerShdw>
            </a:effectLst>
          </p:spPr>
          <p:txBody>
            <a:bodyPr wrap="square" lIns="0" tIns="0" rIns="0" bIns="0" numCol="1" anchor="ctr">
              <a:noAutofit/>
            </a:bodyPr>
            <a:lstStyle/>
            <a:p>
              <a:pPr algn="ctr">
                <a:defRPr sz="3000">
                  <a:solidFill>
                    <a:srgbClr val="1FAAAD"/>
                  </a:solidFill>
                  <a:latin typeface="Nunito Sans Bold"/>
                  <a:ea typeface="Nunito Sans Bold"/>
                  <a:cs typeface="Nunito Sans Bold"/>
                  <a:sym typeface="Nunito Sans Bold"/>
                </a:defRPr>
              </a:pPr>
              <a:endParaRPr/>
            </a:p>
          </p:txBody>
        </p:sp>
        <p:sp>
          <p:nvSpPr>
            <p:cNvPr id="1162" name="Hedgehog"/>
            <p:cNvSpPr txBox="1"/>
            <p:nvPr/>
          </p:nvSpPr>
          <p:spPr>
            <a:xfrm>
              <a:off x="14287" y="102241"/>
              <a:ext cx="6333226" cy="798424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>
              <a:outerShdw blurRad="406400" dist="19050" dir="5400000" rotWithShape="0">
                <a:srgbClr val="000000">
                  <a:alpha val="50000"/>
                </a:srgbClr>
              </a:outerShdw>
            </a:effectLst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91424" tIns="91424" rIns="91424" bIns="91424" numCol="1" anchor="ctr">
              <a:noAutofit/>
            </a:bodyPr>
            <a:lstStyle>
              <a:lvl1pPr algn="ctr">
                <a:defRPr sz="3000">
                  <a:solidFill>
                    <a:srgbClr val="1FAAAD"/>
                  </a:solidFill>
                  <a:latin typeface="Nunito Sans Bold"/>
                  <a:ea typeface="Nunito Sans Bold"/>
                  <a:cs typeface="Nunito Sans Bold"/>
                  <a:sym typeface="Nunito Sans Bold"/>
                </a:defRPr>
              </a:lvl1pPr>
            </a:lstStyle>
            <a:p>
              <a:r>
                <a:t>Hedgehog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:a14="http://schemas.microsoft.com/office/drawing/2010/main" xmlns:m="http://schemas.openxmlformats.org/officeDocument/2006/math" xmlns="">
      <p:transition spd="slow">
        <p:fade/>
      </p:transition>
    </mc:Fallback>
  </mc:AlternateContent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fill="hold" grpId="2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1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0" presetClass="entr" fill="hold" grpId="3" nodeType="afterEffect">
                                  <p:stCondLst>
                                    <p:cond delay="100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5" fill="hold"/>
                                        <p:tgtEl>
                                          <p:spTgt spid="1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1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3000"/>
                            </p:stCondLst>
                            <p:childTnLst>
                              <p:par>
                                <p:cTn id="18" presetID="10" presetClass="exit" fill="hold" grpId="4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19" dur="1000" fill="hold"/>
                                        <p:tgtEl>
                                          <p:spTgt spid="11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4000"/>
                            </p:stCondLst>
                            <p:childTnLst>
                              <p:par>
                                <p:cTn id="22" presetID="10" presetClass="entr" fill="hold" grpId="5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3" fill="hold"/>
                                        <p:tgtEl>
                                          <p:spTgt spid="1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1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0"/>
                            </p:stCondLst>
                            <p:childTnLst>
                              <p:par>
                                <p:cTn id="26" presetID="10" presetClass="exit" fill="hold" grpId="6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7" dur="1000" fill="hold"/>
                                        <p:tgtEl>
                                          <p:spTgt spid="11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54" grpId="1" animBg="1" advAuto="0"/>
      <p:bldP spid="1154" grpId="4" animBg="1" advAuto="0"/>
      <p:bldP spid="1157" grpId="2" animBg="1" advAuto="0"/>
      <p:bldP spid="1157" grpId="6" animBg="1" advAuto="0"/>
      <p:bldP spid="1160" grpId="3" animBg="1" advAuto="0"/>
      <p:bldP spid="1163" grpId="5" animBg="1" advAuto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67" name="Google Shape;302;p30"/>
          <p:cNvGrpSpPr/>
          <p:nvPr/>
        </p:nvGrpSpPr>
        <p:grpSpPr>
          <a:xfrm>
            <a:off x="1391099" y="545072"/>
            <a:ext cx="6361802" cy="2542109"/>
            <a:chOff x="0" y="0"/>
            <a:chExt cx="6361800" cy="2542108"/>
          </a:xfrm>
        </p:grpSpPr>
        <p:sp>
          <p:nvSpPr>
            <p:cNvPr id="1165" name="Rectangle"/>
            <p:cNvSpPr/>
            <p:nvPr/>
          </p:nvSpPr>
          <p:spPr>
            <a:xfrm>
              <a:off x="0" y="74275"/>
              <a:ext cx="6361801" cy="2393558"/>
            </a:xfrm>
            <a:prstGeom prst="rect">
              <a:avLst/>
            </a:prstGeom>
            <a:noFill/>
            <a:ln w="28575" cap="flat">
              <a:solidFill>
                <a:srgbClr val="FFE599"/>
              </a:solidFill>
              <a:prstDash val="solid"/>
              <a:round/>
            </a:ln>
            <a:effectLst>
              <a:outerShdw blurRad="406400" dist="19050" dir="5400000" rotWithShape="0">
                <a:srgbClr val="000000">
                  <a:alpha val="50000"/>
                </a:srgbClr>
              </a:outerShdw>
            </a:effectLst>
          </p:spPr>
          <p:txBody>
            <a:bodyPr wrap="square" lIns="0" tIns="0" rIns="0" bIns="0" numCol="1" anchor="ctr">
              <a:noAutofit/>
            </a:bodyPr>
            <a:lstStyle/>
            <a:p>
              <a:pPr algn="ctr">
                <a:defRPr sz="3600">
                  <a:solidFill>
                    <a:srgbClr val="1FAAAD"/>
                  </a:solidFill>
                  <a:latin typeface="Nunito Sans Bold"/>
                  <a:ea typeface="Nunito Sans Bold"/>
                  <a:cs typeface="Nunito Sans Bold"/>
                  <a:sym typeface="Nunito Sans Bold"/>
                </a:defRPr>
              </a:pPr>
              <a:endParaRPr/>
            </a:p>
          </p:txBody>
        </p:sp>
        <p:sp>
          <p:nvSpPr>
            <p:cNvPr id="1166" name="“Moon the over jump Cow” the does Rhyme Nursery What In?"/>
            <p:cNvSpPr txBox="1"/>
            <p:nvPr/>
          </p:nvSpPr>
          <p:spPr>
            <a:xfrm>
              <a:off x="14287" y="-1"/>
              <a:ext cx="6333226" cy="254211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>
              <a:outerShdw blurRad="406400" dist="19050" dir="5400000" rotWithShape="0">
                <a:srgbClr val="000000">
                  <a:alpha val="50000"/>
                </a:srgbClr>
              </a:outerShdw>
            </a:effectLst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91424" tIns="91424" rIns="91424" bIns="91424" numCol="1" anchor="ctr">
              <a:noAutofit/>
            </a:bodyPr>
            <a:lstStyle>
              <a:lvl1pPr algn="ctr">
                <a:defRPr sz="3600">
                  <a:solidFill>
                    <a:srgbClr val="FFFFFF"/>
                  </a:solidFill>
                  <a:latin typeface="Nunito Sans Bold"/>
                  <a:ea typeface="Nunito Sans Bold"/>
                  <a:cs typeface="Nunito Sans Bold"/>
                  <a:sym typeface="Nunito Sans Bold"/>
                </a:defRPr>
              </a:lvl1pPr>
            </a:lstStyle>
            <a:p>
              <a:r>
                <a:t>“Moon the over jump Cow” the does Rhyme Nursery What In?</a:t>
              </a:r>
            </a:p>
          </p:txBody>
        </p:sp>
      </p:grpSp>
      <p:grpSp>
        <p:nvGrpSpPr>
          <p:cNvPr id="1170" name="Google Shape;303;p30"/>
          <p:cNvGrpSpPr/>
          <p:nvPr/>
        </p:nvGrpSpPr>
        <p:grpSpPr>
          <a:xfrm>
            <a:off x="1391099" y="3686518"/>
            <a:ext cx="6361802" cy="1002907"/>
            <a:chOff x="0" y="0"/>
            <a:chExt cx="6361800" cy="1002906"/>
          </a:xfrm>
        </p:grpSpPr>
        <p:sp>
          <p:nvSpPr>
            <p:cNvPr id="1168" name="Rectangle"/>
            <p:cNvSpPr/>
            <p:nvPr/>
          </p:nvSpPr>
          <p:spPr>
            <a:xfrm>
              <a:off x="-1" y="-1"/>
              <a:ext cx="6361802" cy="1002908"/>
            </a:xfrm>
            <a:prstGeom prst="rect">
              <a:avLst/>
            </a:prstGeom>
            <a:noFill/>
            <a:ln w="28575" cap="flat">
              <a:solidFill>
                <a:srgbClr val="FFE599"/>
              </a:solidFill>
              <a:prstDash val="solid"/>
              <a:round/>
            </a:ln>
            <a:effectLst>
              <a:outerShdw blurRad="406400" dist="19050" dir="5400000" rotWithShape="0">
                <a:srgbClr val="000000">
                  <a:alpha val="50000"/>
                </a:srgbClr>
              </a:outerShdw>
            </a:effectLst>
          </p:spPr>
          <p:txBody>
            <a:bodyPr wrap="square" lIns="0" tIns="0" rIns="0" bIns="0" numCol="1" anchor="ctr">
              <a:noAutofit/>
            </a:bodyPr>
            <a:lstStyle/>
            <a:p>
              <a:pPr algn="ctr">
                <a:defRPr sz="3000">
                  <a:solidFill>
                    <a:srgbClr val="1FAAAD"/>
                  </a:solidFill>
                  <a:latin typeface="Nunito Sans Bold"/>
                  <a:ea typeface="Nunito Sans Bold"/>
                  <a:cs typeface="Nunito Sans Bold"/>
                  <a:sym typeface="Nunito Sans Bold"/>
                </a:defRPr>
              </a:pPr>
              <a:endParaRPr/>
            </a:p>
          </p:txBody>
        </p:sp>
        <p:sp>
          <p:nvSpPr>
            <p:cNvPr id="1169" name="Diddle Diddle Hey"/>
            <p:cNvSpPr txBox="1"/>
            <p:nvPr/>
          </p:nvSpPr>
          <p:spPr>
            <a:xfrm>
              <a:off x="14287" y="102241"/>
              <a:ext cx="6333226" cy="798424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>
              <a:outerShdw blurRad="406400" dist="19050" dir="5400000" rotWithShape="0">
                <a:srgbClr val="000000">
                  <a:alpha val="50000"/>
                </a:srgbClr>
              </a:outerShdw>
            </a:effectLst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91424" tIns="91424" rIns="91424" bIns="91424" numCol="1" anchor="ctr">
              <a:noAutofit/>
            </a:bodyPr>
            <a:lstStyle>
              <a:lvl1pPr algn="ctr">
                <a:defRPr sz="3000">
                  <a:solidFill>
                    <a:srgbClr val="1FAAAD"/>
                  </a:solidFill>
                  <a:latin typeface="Nunito Sans Bold"/>
                  <a:ea typeface="Nunito Sans Bold"/>
                  <a:cs typeface="Nunito Sans Bold"/>
                  <a:sym typeface="Nunito Sans Bold"/>
                </a:defRPr>
              </a:lvl1pPr>
            </a:lstStyle>
            <a:p>
              <a:r>
                <a:t>Diddle Diddle Hey</a:t>
              </a:r>
            </a:p>
          </p:txBody>
        </p:sp>
      </p:grpSp>
      <p:grpSp>
        <p:nvGrpSpPr>
          <p:cNvPr id="1173" name="Google Shape;302;p30"/>
          <p:cNvGrpSpPr/>
          <p:nvPr/>
        </p:nvGrpSpPr>
        <p:grpSpPr>
          <a:xfrm>
            <a:off x="1391099" y="543965"/>
            <a:ext cx="6361802" cy="2544323"/>
            <a:chOff x="0" y="0"/>
            <a:chExt cx="6361800" cy="2544321"/>
          </a:xfrm>
        </p:grpSpPr>
        <p:sp>
          <p:nvSpPr>
            <p:cNvPr id="1171" name="Rectangle"/>
            <p:cNvSpPr/>
            <p:nvPr/>
          </p:nvSpPr>
          <p:spPr>
            <a:xfrm>
              <a:off x="0" y="74340"/>
              <a:ext cx="6361801" cy="2395641"/>
            </a:xfrm>
            <a:prstGeom prst="rect">
              <a:avLst/>
            </a:prstGeom>
            <a:noFill/>
            <a:ln w="28575" cap="flat">
              <a:solidFill>
                <a:srgbClr val="FFE599"/>
              </a:solidFill>
              <a:prstDash val="solid"/>
              <a:round/>
            </a:ln>
            <a:effectLst>
              <a:outerShdw blurRad="406400" dist="19050" dir="5400000" rotWithShape="0">
                <a:srgbClr val="000000">
                  <a:alpha val="50000"/>
                </a:srgbClr>
              </a:outerShdw>
            </a:effectLst>
          </p:spPr>
          <p:txBody>
            <a:bodyPr wrap="square" lIns="0" tIns="0" rIns="0" bIns="0" numCol="1" anchor="ctr">
              <a:noAutofit/>
            </a:bodyPr>
            <a:lstStyle/>
            <a:p>
              <a:pPr algn="ctr">
                <a:defRPr sz="3600">
                  <a:solidFill>
                    <a:srgbClr val="1FAAAD"/>
                  </a:solidFill>
                  <a:latin typeface="Nunito Sans Bold"/>
                  <a:ea typeface="Nunito Sans Bold"/>
                  <a:cs typeface="Nunito Sans Bold"/>
                  <a:sym typeface="Nunito Sans Bold"/>
                </a:defRPr>
              </a:pPr>
              <a:endParaRPr/>
            </a:p>
          </p:txBody>
        </p:sp>
        <p:sp>
          <p:nvSpPr>
            <p:cNvPr id="1172" name="In What Nursery Rhyme does the “Cow jump over the moon”?"/>
            <p:cNvSpPr txBox="1"/>
            <p:nvPr/>
          </p:nvSpPr>
          <p:spPr>
            <a:xfrm>
              <a:off x="14287" y="-1"/>
              <a:ext cx="6333226" cy="254432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>
              <a:outerShdw blurRad="406400" dist="19050" dir="5400000" rotWithShape="0">
                <a:srgbClr val="000000">
                  <a:alpha val="50000"/>
                </a:srgbClr>
              </a:outerShdw>
            </a:effectLst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91424" tIns="91424" rIns="91424" bIns="91424" numCol="1" anchor="ctr">
              <a:noAutofit/>
            </a:bodyPr>
            <a:lstStyle>
              <a:lvl1pPr algn="ctr">
                <a:defRPr sz="3600">
                  <a:solidFill>
                    <a:srgbClr val="FFFFFF"/>
                  </a:solidFill>
                  <a:latin typeface="Nunito Sans Bold"/>
                  <a:ea typeface="Nunito Sans Bold"/>
                  <a:cs typeface="Nunito Sans Bold"/>
                  <a:sym typeface="Nunito Sans Bold"/>
                </a:defRPr>
              </a:lvl1pPr>
            </a:lstStyle>
            <a:p>
              <a:r>
                <a:t>In What Nursery Rhyme does the “Cow jump over the moon”?</a:t>
              </a:r>
            </a:p>
          </p:txBody>
        </p:sp>
      </p:grpSp>
      <p:grpSp>
        <p:nvGrpSpPr>
          <p:cNvPr id="1176" name="Google Shape;303;p30"/>
          <p:cNvGrpSpPr/>
          <p:nvPr/>
        </p:nvGrpSpPr>
        <p:grpSpPr>
          <a:xfrm>
            <a:off x="1391099" y="3686518"/>
            <a:ext cx="6361802" cy="1002907"/>
            <a:chOff x="0" y="0"/>
            <a:chExt cx="6361800" cy="1002906"/>
          </a:xfrm>
        </p:grpSpPr>
        <p:sp>
          <p:nvSpPr>
            <p:cNvPr id="1174" name="Rectangle"/>
            <p:cNvSpPr/>
            <p:nvPr/>
          </p:nvSpPr>
          <p:spPr>
            <a:xfrm>
              <a:off x="-1" y="-1"/>
              <a:ext cx="6361802" cy="1002908"/>
            </a:xfrm>
            <a:prstGeom prst="rect">
              <a:avLst/>
            </a:prstGeom>
            <a:noFill/>
            <a:ln w="28575" cap="flat">
              <a:solidFill>
                <a:srgbClr val="FFE599"/>
              </a:solidFill>
              <a:prstDash val="solid"/>
              <a:round/>
            </a:ln>
            <a:effectLst>
              <a:outerShdw blurRad="406400" dist="19050" dir="5400000" rotWithShape="0">
                <a:srgbClr val="000000">
                  <a:alpha val="50000"/>
                </a:srgbClr>
              </a:outerShdw>
            </a:effectLst>
          </p:spPr>
          <p:txBody>
            <a:bodyPr wrap="square" lIns="0" tIns="0" rIns="0" bIns="0" numCol="1" anchor="ctr">
              <a:noAutofit/>
            </a:bodyPr>
            <a:lstStyle/>
            <a:p>
              <a:pPr algn="ctr">
                <a:defRPr sz="3000">
                  <a:solidFill>
                    <a:srgbClr val="1FAAAD"/>
                  </a:solidFill>
                  <a:latin typeface="Nunito Sans Bold"/>
                  <a:ea typeface="Nunito Sans Bold"/>
                  <a:cs typeface="Nunito Sans Bold"/>
                  <a:sym typeface="Nunito Sans Bold"/>
                </a:defRPr>
              </a:pPr>
              <a:endParaRPr/>
            </a:p>
          </p:txBody>
        </p:sp>
        <p:sp>
          <p:nvSpPr>
            <p:cNvPr id="1175" name="Hey Diddle Diddle"/>
            <p:cNvSpPr txBox="1"/>
            <p:nvPr/>
          </p:nvSpPr>
          <p:spPr>
            <a:xfrm>
              <a:off x="14287" y="102241"/>
              <a:ext cx="6333226" cy="798424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>
              <a:outerShdw blurRad="406400" dist="19050" dir="5400000" rotWithShape="0">
                <a:srgbClr val="000000">
                  <a:alpha val="50000"/>
                </a:srgbClr>
              </a:outerShdw>
            </a:effectLst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91424" tIns="91424" rIns="91424" bIns="91424" numCol="1" anchor="ctr">
              <a:noAutofit/>
            </a:bodyPr>
            <a:lstStyle/>
            <a:p>
              <a:pPr lvl="1" algn="ctr">
                <a:defRPr sz="3000">
                  <a:solidFill>
                    <a:srgbClr val="1FAAAD"/>
                  </a:solidFill>
                  <a:latin typeface="Nunito Sans Bold"/>
                  <a:ea typeface="Nunito Sans Bold"/>
                  <a:cs typeface="Nunito Sans Bold"/>
                  <a:sym typeface="Nunito Sans Bold"/>
                </a:defRPr>
              </a:pPr>
              <a:r>
                <a:t>Hey Diddle Diddle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:a14="http://schemas.microsoft.com/office/drawing/2010/main" xmlns:m="http://schemas.openxmlformats.org/officeDocument/2006/math" xmlns="">
      <p:transition spd="slow">
        <p:fade/>
      </p:transition>
    </mc:Fallback>
  </mc:AlternateContent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fill="hold" grpId="2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1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0" presetClass="entr" fill="hold" grpId="3" nodeType="afterEffect">
                                  <p:stCondLst>
                                    <p:cond delay="100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5" fill="hold"/>
                                        <p:tgtEl>
                                          <p:spTgt spid="1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3000"/>
                            </p:stCondLst>
                            <p:childTnLst>
                              <p:par>
                                <p:cTn id="18" presetID="10" presetClass="exit" fill="hold" grpId="4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19" dur="1000" fill="hold"/>
                                        <p:tgtEl>
                                          <p:spTgt spid="11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4000"/>
                            </p:stCondLst>
                            <p:childTnLst>
                              <p:par>
                                <p:cTn id="22" presetID="10" presetClass="entr" fill="hold" grpId="5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3" fill="hold"/>
                                        <p:tgtEl>
                                          <p:spTgt spid="1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0"/>
                            </p:stCondLst>
                            <p:childTnLst>
                              <p:par>
                                <p:cTn id="26" presetID="10" presetClass="exit" fill="hold" grpId="6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7" dur="1000" fill="hold"/>
                                        <p:tgtEl>
                                          <p:spTgt spid="11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67" grpId="1" animBg="1" advAuto="0"/>
      <p:bldP spid="1167" grpId="4" animBg="1" advAuto="0"/>
      <p:bldP spid="1170" grpId="2" animBg="1" advAuto="0"/>
      <p:bldP spid="1170" grpId="6" animBg="1" advAuto="0"/>
      <p:bldP spid="1173" grpId="3" animBg="1" advAuto="0"/>
      <p:bldP spid="1176" grpId="5" animBg="1" advAuto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80" name="Google Shape;302;p30"/>
          <p:cNvGrpSpPr/>
          <p:nvPr/>
        </p:nvGrpSpPr>
        <p:grpSpPr>
          <a:xfrm>
            <a:off x="1391099" y="545072"/>
            <a:ext cx="6361802" cy="2542109"/>
            <a:chOff x="0" y="0"/>
            <a:chExt cx="6361800" cy="2542108"/>
          </a:xfrm>
        </p:grpSpPr>
        <p:sp>
          <p:nvSpPr>
            <p:cNvPr id="1178" name="Rectangle"/>
            <p:cNvSpPr/>
            <p:nvPr/>
          </p:nvSpPr>
          <p:spPr>
            <a:xfrm>
              <a:off x="0" y="74275"/>
              <a:ext cx="6361801" cy="2393558"/>
            </a:xfrm>
            <a:prstGeom prst="rect">
              <a:avLst/>
            </a:prstGeom>
            <a:noFill/>
            <a:ln w="28575" cap="flat">
              <a:solidFill>
                <a:srgbClr val="FFE599"/>
              </a:solidFill>
              <a:prstDash val="solid"/>
              <a:round/>
            </a:ln>
            <a:effectLst>
              <a:outerShdw blurRad="406400" dist="19050" dir="5400000" rotWithShape="0">
                <a:srgbClr val="000000">
                  <a:alpha val="50000"/>
                </a:srgbClr>
              </a:outerShdw>
            </a:effectLst>
          </p:spPr>
          <p:txBody>
            <a:bodyPr wrap="square" lIns="0" tIns="0" rIns="0" bIns="0" numCol="1" anchor="ctr">
              <a:noAutofit/>
            </a:bodyPr>
            <a:lstStyle/>
            <a:p>
              <a:pPr algn="ctr">
                <a:defRPr sz="3600">
                  <a:solidFill>
                    <a:srgbClr val="1FAAAD"/>
                  </a:solidFill>
                  <a:latin typeface="Nunito Sans Bold"/>
                  <a:ea typeface="Nunito Sans Bold"/>
                  <a:cs typeface="Nunito Sans Bold"/>
                  <a:sym typeface="Nunito Sans Bold"/>
                </a:defRPr>
              </a:pPr>
              <a:endParaRPr/>
            </a:p>
          </p:txBody>
        </p:sp>
        <p:sp>
          <p:nvSpPr>
            <p:cNvPr id="1179" name="USA and UK the Between is Ocean What?"/>
            <p:cNvSpPr txBox="1"/>
            <p:nvPr/>
          </p:nvSpPr>
          <p:spPr>
            <a:xfrm>
              <a:off x="14287" y="-1"/>
              <a:ext cx="6333226" cy="254211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>
              <a:outerShdw blurRad="406400" dist="19050" dir="5400000" rotWithShape="0">
                <a:srgbClr val="000000">
                  <a:alpha val="50000"/>
                </a:srgbClr>
              </a:outerShdw>
            </a:effectLst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91424" tIns="91424" rIns="91424" bIns="91424" numCol="1" anchor="ctr">
              <a:noAutofit/>
            </a:bodyPr>
            <a:lstStyle>
              <a:lvl1pPr algn="ctr">
                <a:defRPr sz="3600">
                  <a:solidFill>
                    <a:srgbClr val="FFFFFF"/>
                  </a:solidFill>
                  <a:latin typeface="Nunito Sans Bold"/>
                  <a:ea typeface="Nunito Sans Bold"/>
                  <a:cs typeface="Nunito Sans Bold"/>
                  <a:sym typeface="Nunito Sans Bold"/>
                </a:defRPr>
              </a:lvl1pPr>
            </a:lstStyle>
            <a:p>
              <a:r>
                <a:t>USA and UK the Between is Ocean What?</a:t>
              </a:r>
            </a:p>
          </p:txBody>
        </p:sp>
      </p:grpSp>
      <p:grpSp>
        <p:nvGrpSpPr>
          <p:cNvPr id="1183" name="Google Shape;303;p30"/>
          <p:cNvGrpSpPr/>
          <p:nvPr/>
        </p:nvGrpSpPr>
        <p:grpSpPr>
          <a:xfrm>
            <a:off x="1391099" y="3686518"/>
            <a:ext cx="6361802" cy="1002907"/>
            <a:chOff x="0" y="0"/>
            <a:chExt cx="6361800" cy="1002906"/>
          </a:xfrm>
        </p:grpSpPr>
        <p:sp>
          <p:nvSpPr>
            <p:cNvPr id="1181" name="Rectangle"/>
            <p:cNvSpPr/>
            <p:nvPr/>
          </p:nvSpPr>
          <p:spPr>
            <a:xfrm>
              <a:off x="-1" y="-1"/>
              <a:ext cx="6361802" cy="1002908"/>
            </a:xfrm>
            <a:prstGeom prst="rect">
              <a:avLst/>
            </a:prstGeom>
            <a:noFill/>
            <a:ln w="28575" cap="flat">
              <a:solidFill>
                <a:srgbClr val="FFE599"/>
              </a:solidFill>
              <a:prstDash val="solid"/>
              <a:round/>
            </a:ln>
            <a:effectLst>
              <a:outerShdw blurRad="406400" dist="19050" dir="5400000" rotWithShape="0">
                <a:srgbClr val="000000">
                  <a:alpha val="50000"/>
                </a:srgbClr>
              </a:outerShdw>
            </a:effectLst>
          </p:spPr>
          <p:txBody>
            <a:bodyPr wrap="square" lIns="0" tIns="0" rIns="0" bIns="0" numCol="1" anchor="ctr">
              <a:noAutofit/>
            </a:bodyPr>
            <a:lstStyle/>
            <a:p>
              <a:pPr algn="ctr">
                <a:defRPr sz="3000">
                  <a:solidFill>
                    <a:srgbClr val="1FAAAD"/>
                  </a:solidFill>
                  <a:latin typeface="Nunito Sans Bold"/>
                  <a:ea typeface="Nunito Sans Bold"/>
                  <a:cs typeface="Nunito Sans Bold"/>
                  <a:sym typeface="Nunito Sans Bold"/>
                </a:defRPr>
              </a:pPr>
              <a:endParaRPr/>
            </a:p>
          </p:txBody>
        </p:sp>
        <p:sp>
          <p:nvSpPr>
            <p:cNvPr id="1182" name="Ocean Atlantic North"/>
            <p:cNvSpPr txBox="1"/>
            <p:nvPr/>
          </p:nvSpPr>
          <p:spPr>
            <a:xfrm>
              <a:off x="14287" y="102241"/>
              <a:ext cx="6333226" cy="798424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>
              <a:outerShdw blurRad="406400" dist="19050" dir="5400000" rotWithShape="0">
                <a:srgbClr val="000000">
                  <a:alpha val="50000"/>
                </a:srgbClr>
              </a:outerShdw>
            </a:effectLst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91424" tIns="91424" rIns="91424" bIns="91424" numCol="1" anchor="ctr">
              <a:noAutofit/>
            </a:bodyPr>
            <a:lstStyle>
              <a:lvl1pPr algn="ctr">
                <a:defRPr sz="3000">
                  <a:solidFill>
                    <a:srgbClr val="1FAAAD"/>
                  </a:solidFill>
                  <a:latin typeface="Nunito Sans Bold"/>
                  <a:ea typeface="Nunito Sans Bold"/>
                  <a:cs typeface="Nunito Sans Bold"/>
                  <a:sym typeface="Nunito Sans Bold"/>
                </a:defRPr>
              </a:lvl1pPr>
            </a:lstStyle>
            <a:p>
              <a:r>
                <a:t>Ocean Atlantic North</a:t>
              </a:r>
            </a:p>
          </p:txBody>
        </p:sp>
      </p:grpSp>
      <p:grpSp>
        <p:nvGrpSpPr>
          <p:cNvPr id="1186" name="Google Shape;302;p30"/>
          <p:cNvGrpSpPr/>
          <p:nvPr/>
        </p:nvGrpSpPr>
        <p:grpSpPr>
          <a:xfrm>
            <a:off x="1391099" y="543965"/>
            <a:ext cx="6361802" cy="2544323"/>
            <a:chOff x="0" y="0"/>
            <a:chExt cx="6361800" cy="2544321"/>
          </a:xfrm>
        </p:grpSpPr>
        <p:sp>
          <p:nvSpPr>
            <p:cNvPr id="1184" name="Rectangle"/>
            <p:cNvSpPr/>
            <p:nvPr/>
          </p:nvSpPr>
          <p:spPr>
            <a:xfrm>
              <a:off x="0" y="74340"/>
              <a:ext cx="6361801" cy="2395641"/>
            </a:xfrm>
            <a:prstGeom prst="rect">
              <a:avLst/>
            </a:prstGeom>
            <a:noFill/>
            <a:ln w="28575" cap="flat">
              <a:solidFill>
                <a:srgbClr val="FFE599"/>
              </a:solidFill>
              <a:prstDash val="solid"/>
              <a:round/>
            </a:ln>
            <a:effectLst>
              <a:outerShdw blurRad="406400" dist="19050" dir="5400000" rotWithShape="0">
                <a:srgbClr val="000000">
                  <a:alpha val="50000"/>
                </a:srgbClr>
              </a:outerShdw>
            </a:effectLst>
          </p:spPr>
          <p:txBody>
            <a:bodyPr wrap="square" lIns="0" tIns="0" rIns="0" bIns="0" numCol="1" anchor="ctr">
              <a:noAutofit/>
            </a:bodyPr>
            <a:lstStyle/>
            <a:p>
              <a:pPr algn="ctr">
                <a:defRPr sz="3600">
                  <a:solidFill>
                    <a:srgbClr val="1FAAAD"/>
                  </a:solidFill>
                  <a:latin typeface="Nunito Sans Bold"/>
                  <a:ea typeface="Nunito Sans Bold"/>
                  <a:cs typeface="Nunito Sans Bold"/>
                  <a:sym typeface="Nunito Sans Bold"/>
                </a:defRPr>
              </a:pPr>
              <a:endParaRPr/>
            </a:p>
          </p:txBody>
        </p:sp>
        <p:sp>
          <p:nvSpPr>
            <p:cNvPr id="1185" name="What Ocean is Between the UK and USA?"/>
            <p:cNvSpPr txBox="1"/>
            <p:nvPr/>
          </p:nvSpPr>
          <p:spPr>
            <a:xfrm>
              <a:off x="14287" y="-1"/>
              <a:ext cx="6333226" cy="254432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>
              <a:outerShdw blurRad="406400" dist="19050" dir="5400000" rotWithShape="0">
                <a:srgbClr val="000000">
                  <a:alpha val="50000"/>
                </a:srgbClr>
              </a:outerShdw>
            </a:effectLst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91424" tIns="91424" rIns="91424" bIns="91424" numCol="1" anchor="ctr">
              <a:noAutofit/>
            </a:bodyPr>
            <a:lstStyle>
              <a:lvl1pPr algn="ctr">
                <a:defRPr sz="3600">
                  <a:solidFill>
                    <a:srgbClr val="FFFFFF"/>
                  </a:solidFill>
                  <a:latin typeface="Nunito Sans Bold"/>
                  <a:ea typeface="Nunito Sans Bold"/>
                  <a:cs typeface="Nunito Sans Bold"/>
                  <a:sym typeface="Nunito Sans Bold"/>
                </a:defRPr>
              </a:lvl1pPr>
            </a:lstStyle>
            <a:p>
              <a:r>
                <a:t>What Ocean is Between the UK and USA?</a:t>
              </a:r>
            </a:p>
          </p:txBody>
        </p:sp>
      </p:grpSp>
      <p:grpSp>
        <p:nvGrpSpPr>
          <p:cNvPr id="1189" name="Google Shape;303;p30"/>
          <p:cNvGrpSpPr/>
          <p:nvPr/>
        </p:nvGrpSpPr>
        <p:grpSpPr>
          <a:xfrm>
            <a:off x="1391099" y="3686518"/>
            <a:ext cx="6361802" cy="1002907"/>
            <a:chOff x="0" y="0"/>
            <a:chExt cx="6361800" cy="1002906"/>
          </a:xfrm>
        </p:grpSpPr>
        <p:sp>
          <p:nvSpPr>
            <p:cNvPr id="1187" name="Rectangle"/>
            <p:cNvSpPr/>
            <p:nvPr/>
          </p:nvSpPr>
          <p:spPr>
            <a:xfrm>
              <a:off x="-1" y="-1"/>
              <a:ext cx="6361802" cy="1002908"/>
            </a:xfrm>
            <a:prstGeom prst="rect">
              <a:avLst/>
            </a:prstGeom>
            <a:noFill/>
            <a:ln w="28575" cap="flat">
              <a:solidFill>
                <a:srgbClr val="FFE599"/>
              </a:solidFill>
              <a:prstDash val="solid"/>
              <a:round/>
            </a:ln>
            <a:effectLst>
              <a:outerShdw blurRad="406400" dist="19050" dir="5400000" rotWithShape="0">
                <a:srgbClr val="000000">
                  <a:alpha val="50000"/>
                </a:srgbClr>
              </a:outerShdw>
            </a:effectLst>
          </p:spPr>
          <p:txBody>
            <a:bodyPr wrap="square" lIns="0" tIns="0" rIns="0" bIns="0" numCol="1" anchor="ctr">
              <a:noAutofit/>
            </a:bodyPr>
            <a:lstStyle/>
            <a:p>
              <a:pPr algn="ctr">
                <a:defRPr sz="3000">
                  <a:solidFill>
                    <a:srgbClr val="1FAAAD"/>
                  </a:solidFill>
                  <a:latin typeface="Nunito Sans Bold"/>
                  <a:ea typeface="Nunito Sans Bold"/>
                  <a:cs typeface="Nunito Sans Bold"/>
                  <a:sym typeface="Nunito Sans Bold"/>
                </a:defRPr>
              </a:pPr>
              <a:endParaRPr/>
            </a:p>
          </p:txBody>
        </p:sp>
        <p:sp>
          <p:nvSpPr>
            <p:cNvPr id="1188" name="North Atlantic Ocean"/>
            <p:cNvSpPr txBox="1"/>
            <p:nvPr/>
          </p:nvSpPr>
          <p:spPr>
            <a:xfrm>
              <a:off x="14287" y="102241"/>
              <a:ext cx="6333226" cy="798424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>
              <a:outerShdw blurRad="406400" dist="19050" dir="5400000" rotWithShape="0">
                <a:srgbClr val="000000">
                  <a:alpha val="50000"/>
                </a:srgbClr>
              </a:outerShdw>
            </a:effectLst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91424" tIns="91424" rIns="91424" bIns="91424" numCol="1" anchor="ctr">
              <a:noAutofit/>
            </a:bodyPr>
            <a:lstStyle>
              <a:lvl1pPr algn="ctr">
                <a:defRPr sz="3000">
                  <a:solidFill>
                    <a:srgbClr val="1FAAAD"/>
                  </a:solidFill>
                  <a:latin typeface="Nunito Sans Bold"/>
                  <a:ea typeface="Nunito Sans Bold"/>
                  <a:cs typeface="Nunito Sans Bold"/>
                  <a:sym typeface="Nunito Sans Bold"/>
                </a:defRPr>
              </a:lvl1pPr>
            </a:lstStyle>
            <a:p>
              <a:r>
                <a:t>North Atlantic Ocean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:a14="http://schemas.microsoft.com/office/drawing/2010/main" xmlns:m="http://schemas.openxmlformats.org/officeDocument/2006/math" xmlns="">
      <p:transition spd="slow">
        <p:fade/>
      </p:transition>
    </mc:Fallback>
  </mc:AlternateContent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fill="hold" grpId="2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1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1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0" presetClass="entr" fill="hold" grpId="3" nodeType="afterEffect">
                                  <p:stCondLst>
                                    <p:cond delay="100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5" fill="hold"/>
                                        <p:tgtEl>
                                          <p:spTgt spid="1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1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3000"/>
                            </p:stCondLst>
                            <p:childTnLst>
                              <p:par>
                                <p:cTn id="18" presetID="10" presetClass="exit" fill="hold" grpId="4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19" dur="1000" fill="hold"/>
                                        <p:tgtEl>
                                          <p:spTgt spid="11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4000"/>
                            </p:stCondLst>
                            <p:childTnLst>
                              <p:par>
                                <p:cTn id="22" presetID="10" presetClass="entr" fill="hold" grpId="5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3" fill="hold"/>
                                        <p:tgtEl>
                                          <p:spTgt spid="1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1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0"/>
                            </p:stCondLst>
                            <p:childTnLst>
                              <p:par>
                                <p:cTn id="26" presetID="10" presetClass="exit" fill="hold" grpId="6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7" dur="1000" fill="hold"/>
                                        <p:tgtEl>
                                          <p:spTgt spid="118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80" grpId="1" animBg="1" advAuto="0"/>
      <p:bldP spid="1180" grpId="4" animBg="1" advAuto="0"/>
      <p:bldP spid="1183" grpId="2" animBg="1" advAuto="0"/>
      <p:bldP spid="1183" grpId="6" animBg="1" advAuto="0"/>
      <p:bldP spid="1186" grpId="3" animBg="1" advAuto="0"/>
      <p:bldP spid="1189" grpId="5" animBg="1" advAuto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93" name="Google Shape;302;p30"/>
          <p:cNvGrpSpPr/>
          <p:nvPr/>
        </p:nvGrpSpPr>
        <p:grpSpPr>
          <a:xfrm>
            <a:off x="1391099" y="545072"/>
            <a:ext cx="6361802" cy="2542109"/>
            <a:chOff x="0" y="0"/>
            <a:chExt cx="6361800" cy="2542108"/>
          </a:xfrm>
        </p:grpSpPr>
        <p:sp>
          <p:nvSpPr>
            <p:cNvPr id="1191" name="Rectangle"/>
            <p:cNvSpPr/>
            <p:nvPr/>
          </p:nvSpPr>
          <p:spPr>
            <a:xfrm>
              <a:off x="0" y="74275"/>
              <a:ext cx="6361801" cy="2393558"/>
            </a:xfrm>
            <a:prstGeom prst="rect">
              <a:avLst/>
            </a:prstGeom>
            <a:noFill/>
            <a:ln w="28575" cap="flat">
              <a:solidFill>
                <a:srgbClr val="FFE599"/>
              </a:solidFill>
              <a:prstDash val="solid"/>
              <a:round/>
            </a:ln>
            <a:effectLst>
              <a:outerShdw blurRad="406400" dist="19050" dir="5400000" rotWithShape="0">
                <a:srgbClr val="000000">
                  <a:alpha val="50000"/>
                </a:srgbClr>
              </a:outerShdw>
            </a:effectLst>
          </p:spPr>
          <p:txBody>
            <a:bodyPr wrap="square" lIns="0" tIns="0" rIns="0" bIns="0" numCol="1" anchor="ctr">
              <a:noAutofit/>
            </a:bodyPr>
            <a:lstStyle/>
            <a:p>
              <a:pPr algn="ctr">
                <a:defRPr sz="3600">
                  <a:solidFill>
                    <a:srgbClr val="1FAAAD"/>
                  </a:solidFill>
                  <a:latin typeface="Nunito Sans Bold"/>
                  <a:ea typeface="Nunito Sans Bold"/>
                  <a:cs typeface="Nunito Sans Bold"/>
                  <a:sym typeface="Nunito Sans Bold"/>
                </a:defRPr>
              </a:pPr>
              <a:endParaRPr/>
            </a:p>
          </p:txBody>
        </p:sp>
        <p:sp>
          <p:nvSpPr>
            <p:cNvPr id="1192" name="Badges Challenge the of all completing for get you do award What?"/>
            <p:cNvSpPr txBox="1"/>
            <p:nvPr/>
          </p:nvSpPr>
          <p:spPr>
            <a:xfrm>
              <a:off x="14287" y="-1"/>
              <a:ext cx="6333226" cy="254211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>
              <a:outerShdw blurRad="406400" dist="19050" dir="5400000" rotWithShape="0">
                <a:srgbClr val="000000">
                  <a:alpha val="50000"/>
                </a:srgbClr>
              </a:outerShdw>
            </a:effectLst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91424" tIns="91424" rIns="91424" bIns="91424" numCol="1" anchor="ctr">
              <a:noAutofit/>
            </a:bodyPr>
            <a:lstStyle>
              <a:lvl1pPr algn="ctr">
                <a:defRPr sz="3600">
                  <a:solidFill>
                    <a:srgbClr val="FFFFFF"/>
                  </a:solidFill>
                  <a:latin typeface="Nunito Sans Bold"/>
                  <a:ea typeface="Nunito Sans Bold"/>
                  <a:cs typeface="Nunito Sans Bold"/>
                  <a:sym typeface="Nunito Sans Bold"/>
                </a:defRPr>
              </a:lvl1pPr>
            </a:lstStyle>
            <a:p>
              <a:r>
                <a:t>Badges Challenge the of all completing for get you do award What?</a:t>
              </a:r>
            </a:p>
          </p:txBody>
        </p:sp>
      </p:grpSp>
      <p:grpSp>
        <p:nvGrpSpPr>
          <p:cNvPr id="1196" name="Google Shape;303;p30"/>
          <p:cNvGrpSpPr/>
          <p:nvPr/>
        </p:nvGrpSpPr>
        <p:grpSpPr>
          <a:xfrm>
            <a:off x="1391099" y="3686518"/>
            <a:ext cx="6361802" cy="1002907"/>
            <a:chOff x="0" y="0"/>
            <a:chExt cx="6361800" cy="1002906"/>
          </a:xfrm>
        </p:grpSpPr>
        <p:sp>
          <p:nvSpPr>
            <p:cNvPr id="1194" name="Rectangle"/>
            <p:cNvSpPr/>
            <p:nvPr/>
          </p:nvSpPr>
          <p:spPr>
            <a:xfrm>
              <a:off x="-1" y="-1"/>
              <a:ext cx="6361802" cy="1002908"/>
            </a:xfrm>
            <a:prstGeom prst="rect">
              <a:avLst/>
            </a:prstGeom>
            <a:noFill/>
            <a:ln w="28575" cap="flat">
              <a:solidFill>
                <a:srgbClr val="FFE599"/>
              </a:solidFill>
              <a:prstDash val="solid"/>
              <a:round/>
            </a:ln>
            <a:effectLst>
              <a:outerShdw blurRad="406400" dist="19050" dir="5400000" rotWithShape="0">
                <a:srgbClr val="000000">
                  <a:alpha val="50000"/>
                </a:srgbClr>
              </a:outerShdw>
            </a:effectLst>
          </p:spPr>
          <p:txBody>
            <a:bodyPr wrap="square" lIns="0" tIns="0" rIns="0" bIns="0" numCol="1" anchor="ctr">
              <a:noAutofit/>
            </a:bodyPr>
            <a:lstStyle/>
            <a:p>
              <a:pPr algn="ctr">
                <a:defRPr sz="3000">
                  <a:solidFill>
                    <a:srgbClr val="1FAAAD"/>
                  </a:solidFill>
                  <a:latin typeface="Nunito Sans Bold"/>
                  <a:ea typeface="Nunito Sans Bold"/>
                  <a:cs typeface="Nunito Sans Bold"/>
                  <a:sym typeface="Nunito Sans Bold"/>
                </a:defRPr>
              </a:pPr>
              <a:endParaRPr/>
            </a:p>
          </p:txBody>
        </p:sp>
        <p:sp>
          <p:nvSpPr>
            <p:cNvPr id="1195" name="Award Gold Scouts Chief"/>
            <p:cNvSpPr txBox="1"/>
            <p:nvPr/>
          </p:nvSpPr>
          <p:spPr>
            <a:xfrm>
              <a:off x="14287" y="102241"/>
              <a:ext cx="6333226" cy="798424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>
              <a:outerShdw blurRad="406400" dist="19050" dir="5400000" rotWithShape="0">
                <a:srgbClr val="000000">
                  <a:alpha val="50000"/>
                </a:srgbClr>
              </a:outerShdw>
            </a:effectLst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91424" tIns="91424" rIns="91424" bIns="91424" numCol="1" anchor="ctr">
              <a:noAutofit/>
            </a:bodyPr>
            <a:lstStyle>
              <a:lvl1pPr algn="ctr">
                <a:defRPr sz="3000">
                  <a:solidFill>
                    <a:srgbClr val="1FAAAD"/>
                  </a:solidFill>
                  <a:latin typeface="Nunito Sans Bold"/>
                  <a:ea typeface="Nunito Sans Bold"/>
                  <a:cs typeface="Nunito Sans Bold"/>
                  <a:sym typeface="Nunito Sans Bold"/>
                </a:defRPr>
              </a:lvl1pPr>
            </a:lstStyle>
            <a:p>
              <a:r>
                <a:t>Award Gold Scouts Chief</a:t>
              </a:r>
            </a:p>
          </p:txBody>
        </p:sp>
      </p:grpSp>
      <p:grpSp>
        <p:nvGrpSpPr>
          <p:cNvPr id="1199" name="Google Shape;302;p30"/>
          <p:cNvGrpSpPr/>
          <p:nvPr/>
        </p:nvGrpSpPr>
        <p:grpSpPr>
          <a:xfrm>
            <a:off x="1391099" y="543965"/>
            <a:ext cx="6361802" cy="2544323"/>
            <a:chOff x="0" y="0"/>
            <a:chExt cx="6361800" cy="2544321"/>
          </a:xfrm>
        </p:grpSpPr>
        <p:sp>
          <p:nvSpPr>
            <p:cNvPr id="1197" name="Rectangle"/>
            <p:cNvSpPr/>
            <p:nvPr/>
          </p:nvSpPr>
          <p:spPr>
            <a:xfrm>
              <a:off x="0" y="74340"/>
              <a:ext cx="6361801" cy="2395641"/>
            </a:xfrm>
            <a:prstGeom prst="rect">
              <a:avLst/>
            </a:prstGeom>
            <a:noFill/>
            <a:ln w="28575" cap="flat">
              <a:solidFill>
                <a:srgbClr val="FFE599"/>
              </a:solidFill>
              <a:prstDash val="solid"/>
              <a:round/>
            </a:ln>
            <a:effectLst>
              <a:outerShdw blurRad="406400" dist="19050" dir="5400000" rotWithShape="0">
                <a:srgbClr val="000000">
                  <a:alpha val="50000"/>
                </a:srgbClr>
              </a:outerShdw>
            </a:effectLst>
          </p:spPr>
          <p:txBody>
            <a:bodyPr wrap="square" lIns="0" tIns="0" rIns="0" bIns="0" numCol="1" anchor="ctr">
              <a:noAutofit/>
            </a:bodyPr>
            <a:lstStyle/>
            <a:p>
              <a:pPr algn="ctr">
                <a:defRPr sz="3600">
                  <a:solidFill>
                    <a:srgbClr val="1FAAAD"/>
                  </a:solidFill>
                  <a:latin typeface="Nunito Sans Bold"/>
                  <a:ea typeface="Nunito Sans Bold"/>
                  <a:cs typeface="Nunito Sans Bold"/>
                  <a:sym typeface="Nunito Sans Bold"/>
                </a:defRPr>
              </a:pPr>
              <a:endParaRPr/>
            </a:p>
          </p:txBody>
        </p:sp>
        <p:sp>
          <p:nvSpPr>
            <p:cNvPr id="1198" name="What award do you get for completing all of the Challenge Badges?"/>
            <p:cNvSpPr txBox="1"/>
            <p:nvPr/>
          </p:nvSpPr>
          <p:spPr>
            <a:xfrm>
              <a:off x="14287" y="-1"/>
              <a:ext cx="6333226" cy="254432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>
              <a:outerShdw blurRad="406400" dist="19050" dir="5400000" rotWithShape="0">
                <a:srgbClr val="000000">
                  <a:alpha val="50000"/>
                </a:srgbClr>
              </a:outerShdw>
            </a:effectLst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91424" tIns="91424" rIns="91424" bIns="91424" numCol="1" anchor="ctr">
              <a:noAutofit/>
            </a:bodyPr>
            <a:lstStyle>
              <a:lvl1pPr algn="ctr">
                <a:defRPr sz="3600">
                  <a:solidFill>
                    <a:srgbClr val="FFFFFF"/>
                  </a:solidFill>
                  <a:latin typeface="Nunito Sans Bold"/>
                  <a:ea typeface="Nunito Sans Bold"/>
                  <a:cs typeface="Nunito Sans Bold"/>
                  <a:sym typeface="Nunito Sans Bold"/>
                </a:defRPr>
              </a:lvl1pPr>
            </a:lstStyle>
            <a:p>
              <a:r>
                <a:t>What award do you get for completing all of the Challenge Badges?</a:t>
              </a:r>
            </a:p>
          </p:txBody>
        </p:sp>
      </p:grpSp>
      <p:grpSp>
        <p:nvGrpSpPr>
          <p:cNvPr id="1202" name="Google Shape;303;p30"/>
          <p:cNvGrpSpPr/>
          <p:nvPr/>
        </p:nvGrpSpPr>
        <p:grpSpPr>
          <a:xfrm>
            <a:off x="1391099" y="3686518"/>
            <a:ext cx="6361802" cy="1002907"/>
            <a:chOff x="0" y="0"/>
            <a:chExt cx="6361800" cy="1002906"/>
          </a:xfrm>
        </p:grpSpPr>
        <p:sp>
          <p:nvSpPr>
            <p:cNvPr id="1200" name="Rectangle"/>
            <p:cNvSpPr/>
            <p:nvPr/>
          </p:nvSpPr>
          <p:spPr>
            <a:xfrm>
              <a:off x="-1" y="-1"/>
              <a:ext cx="6361802" cy="1002908"/>
            </a:xfrm>
            <a:prstGeom prst="rect">
              <a:avLst/>
            </a:prstGeom>
            <a:noFill/>
            <a:ln w="28575" cap="flat">
              <a:solidFill>
                <a:srgbClr val="FFE599"/>
              </a:solidFill>
              <a:prstDash val="solid"/>
              <a:round/>
            </a:ln>
            <a:effectLst>
              <a:outerShdw blurRad="406400" dist="19050" dir="5400000" rotWithShape="0">
                <a:srgbClr val="000000">
                  <a:alpha val="50000"/>
                </a:srgbClr>
              </a:outerShdw>
            </a:effectLst>
          </p:spPr>
          <p:txBody>
            <a:bodyPr wrap="square" lIns="0" tIns="0" rIns="0" bIns="0" numCol="1" anchor="ctr">
              <a:noAutofit/>
            </a:bodyPr>
            <a:lstStyle/>
            <a:p>
              <a:pPr algn="ctr">
                <a:defRPr sz="3000">
                  <a:solidFill>
                    <a:srgbClr val="1FAAAD"/>
                  </a:solidFill>
                  <a:latin typeface="Nunito Sans Bold"/>
                  <a:ea typeface="Nunito Sans Bold"/>
                  <a:cs typeface="Nunito Sans Bold"/>
                  <a:sym typeface="Nunito Sans Bold"/>
                </a:defRPr>
              </a:pPr>
              <a:endParaRPr/>
            </a:p>
          </p:txBody>
        </p:sp>
        <p:sp>
          <p:nvSpPr>
            <p:cNvPr id="1201" name="Chief Scouts Gold Award"/>
            <p:cNvSpPr txBox="1"/>
            <p:nvPr/>
          </p:nvSpPr>
          <p:spPr>
            <a:xfrm>
              <a:off x="14287" y="102241"/>
              <a:ext cx="6333226" cy="798424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>
              <a:outerShdw blurRad="406400" dist="19050" dir="5400000" rotWithShape="0">
                <a:srgbClr val="000000">
                  <a:alpha val="50000"/>
                </a:srgbClr>
              </a:outerShdw>
            </a:effectLst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91424" tIns="91424" rIns="91424" bIns="91424" numCol="1" anchor="ctr">
              <a:noAutofit/>
            </a:bodyPr>
            <a:lstStyle>
              <a:lvl1pPr algn="ctr">
                <a:defRPr sz="3000">
                  <a:solidFill>
                    <a:srgbClr val="1FAAAD"/>
                  </a:solidFill>
                  <a:latin typeface="Nunito Sans Bold"/>
                  <a:ea typeface="Nunito Sans Bold"/>
                  <a:cs typeface="Nunito Sans Bold"/>
                  <a:sym typeface="Nunito Sans Bold"/>
                </a:defRPr>
              </a:lvl1pPr>
            </a:lstStyle>
            <a:p>
              <a:r>
                <a:t>Chief Scouts Gold Award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:a14="http://schemas.microsoft.com/office/drawing/2010/main" xmlns:m="http://schemas.openxmlformats.org/officeDocument/2006/math" xmlns="">
      <p:transition spd="slow">
        <p:fade/>
      </p:transition>
    </mc:Fallback>
  </mc:AlternateContent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fill="hold" grpId="2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1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0" presetClass="entr" fill="hold" grpId="3" nodeType="afterEffect">
                                  <p:stCondLst>
                                    <p:cond delay="100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5" fill="hold"/>
                                        <p:tgtEl>
                                          <p:spTgt spid="1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1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3000"/>
                            </p:stCondLst>
                            <p:childTnLst>
                              <p:par>
                                <p:cTn id="18" presetID="10" presetClass="exit" fill="hold" grpId="4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19" dur="1000" fill="hold"/>
                                        <p:tgtEl>
                                          <p:spTgt spid="119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4000"/>
                            </p:stCondLst>
                            <p:childTnLst>
                              <p:par>
                                <p:cTn id="22" presetID="10" presetClass="entr" fill="hold" grpId="5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3" fill="hold"/>
                                        <p:tgtEl>
                                          <p:spTgt spid="1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0"/>
                            </p:stCondLst>
                            <p:childTnLst>
                              <p:par>
                                <p:cTn id="26" presetID="10" presetClass="exit" fill="hold" grpId="6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7" dur="1000" fill="hold"/>
                                        <p:tgtEl>
                                          <p:spTgt spid="119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93" grpId="1" animBg="1" advAuto="0"/>
      <p:bldP spid="1193" grpId="4" animBg="1" advAuto="0"/>
      <p:bldP spid="1196" grpId="2" animBg="1" advAuto="0"/>
      <p:bldP spid="1196" grpId="6" animBg="1" advAuto="0"/>
      <p:bldP spid="1199" grpId="3" animBg="1" advAuto="0"/>
      <p:bldP spid="1202" grpId="5" animBg="1" advAuto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70;p14"/>
          <p:cNvSpPr txBox="1"/>
          <p:nvPr/>
        </p:nvSpPr>
        <p:spPr>
          <a:xfrm>
            <a:off x="1562999" y="233774"/>
            <a:ext cx="6018002" cy="1795751"/>
          </a:xfrm>
          <a:prstGeom prst="rect">
            <a:avLst/>
          </a:prstGeom>
          <a:ln w="12700">
            <a:miter lim="400000"/>
          </a:ln>
          <a:effectLst>
            <a:outerShdw blurRad="254000" dist="9525" rotWithShape="0">
              <a:srgbClr val="000000">
                <a:alpha val="64999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91424" tIns="91424" rIns="91424" bIns="91424">
            <a:spAutoFit/>
          </a:bodyPr>
          <a:lstStyle/>
          <a:p>
            <a:pPr algn="ctr">
              <a:defRPr sz="2400">
                <a:solidFill>
                  <a:srgbClr val="FFFFFF"/>
                </a:solidFill>
                <a:latin typeface="Nunito Sans Bold"/>
                <a:ea typeface="Nunito Sans Bold"/>
                <a:cs typeface="Nunito Sans Bold"/>
                <a:sym typeface="Nunito Sans Bold"/>
              </a:defRPr>
            </a:pPr>
            <a:r>
              <a:t>SCOUT OF GAMES</a:t>
            </a:r>
          </a:p>
          <a:p>
            <a:pPr algn="ctr"/>
            <a:endParaRPr>
              <a:solidFill>
                <a:srgbClr val="FFFFFF"/>
              </a:solidFill>
              <a:latin typeface="Nunito Sans Bold"/>
              <a:ea typeface="Nunito Sans Bold"/>
              <a:cs typeface="Nunito Sans Bold"/>
              <a:sym typeface="Nunito Sans Bold"/>
            </a:endParaRPr>
          </a:p>
          <a:p>
            <a:pPr algn="ctr">
              <a:defRPr>
                <a:solidFill>
                  <a:srgbClr val="FFFFFF"/>
                </a:solidFill>
                <a:latin typeface="Nunito Sans Bold"/>
                <a:ea typeface="Nunito Sans Bold"/>
                <a:cs typeface="Nunito Sans Bold"/>
                <a:sym typeface="Nunito Sans Bold"/>
              </a:defRPr>
            </a:pPr>
            <a:r>
              <a:t>Hello, and welcome to everyone’s favourite Game Show,</a:t>
            </a:r>
          </a:p>
          <a:p>
            <a:pPr algn="ctr">
              <a:defRPr>
                <a:solidFill>
                  <a:srgbClr val="FFFFFF"/>
                </a:solidFill>
                <a:latin typeface="Nunito Sans Bold"/>
                <a:ea typeface="Nunito Sans Bold"/>
                <a:cs typeface="Nunito Sans Bold"/>
                <a:sym typeface="Nunito Sans Bold"/>
              </a:defRPr>
            </a:pPr>
            <a:r>
              <a:t>Scout of Games.</a:t>
            </a:r>
          </a:p>
          <a:p>
            <a:pPr algn="ctr">
              <a:defRPr>
                <a:solidFill>
                  <a:srgbClr val="FFFFFF"/>
                </a:solidFill>
                <a:latin typeface="Nunito Sans Bold"/>
                <a:ea typeface="Nunito Sans Bold"/>
                <a:cs typeface="Nunito Sans Bold"/>
                <a:sym typeface="Nunito Sans Bold"/>
              </a:defRPr>
            </a:pPr>
            <a:r>
              <a:t>Let’s take a look at the prizes on offer today,</a:t>
            </a:r>
            <a:br/>
            <a:r>
              <a:t>what would you like to win?</a:t>
            </a:r>
          </a:p>
        </p:txBody>
      </p:sp>
      <p:pic>
        <p:nvPicPr>
          <p:cNvPr id="127" name="Google Shape;71;p14" descr="Google Shape;71;p1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0954125">
            <a:off x="1473599" y="1753724"/>
            <a:ext cx="1875327" cy="1248951"/>
          </a:xfrm>
          <a:prstGeom prst="rect">
            <a:avLst/>
          </a:prstGeom>
          <a:ln w="12700">
            <a:miter lim="400000"/>
          </a:ln>
          <a:effectLst>
            <a:outerShdw blurRad="317500" dist="38100" dir="5400000" rotWithShape="0">
              <a:srgbClr val="000000">
                <a:alpha val="76000"/>
              </a:srgbClr>
            </a:outerShdw>
          </a:effectLst>
        </p:spPr>
      </p:pic>
      <p:pic>
        <p:nvPicPr>
          <p:cNvPr id="128" name="Google Shape;72;p14" descr="Google Shape;72;p1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815870">
            <a:off x="7183974" y="1600724"/>
            <a:ext cx="757351" cy="3036076"/>
          </a:xfrm>
          <a:prstGeom prst="rect">
            <a:avLst/>
          </a:prstGeom>
          <a:ln w="12700">
            <a:miter lim="400000"/>
          </a:ln>
          <a:effectLst>
            <a:outerShdw blurRad="317500" dist="38100" dir="5400000" rotWithShape="0">
              <a:srgbClr val="000000">
                <a:alpha val="76000"/>
              </a:srgbClr>
            </a:outerShdw>
          </a:effectLst>
        </p:spPr>
      </p:pic>
      <p:pic>
        <p:nvPicPr>
          <p:cNvPr id="129" name="Google Shape;73;p14" descr="Google Shape;73;p1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48800" y="1410449"/>
            <a:ext cx="817526" cy="2850302"/>
          </a:xfrm>
          <a:prstGeom prst="rect">
            <a:avLst/>
          </a:prstGeom>
          <a:ln w="12700">
            <a:miter lim="400000"/>
          </a:ln>
          <a:effectLst>
            <a:outerShdw blurRad="317500" dist="38100" dir="5400000" rotWithShape="0">
              <a:srgbClr val="000000">
                <a:alpha val="76000"/>
              </a:srgbClr>
            </a:outerShdw>
          </a:effectLst>
        </p:spPr>
      </p:pic>
      <p:pic>
        <p:nvPicPr>
          <p:cNvPr id="130" name="Google Shape;74;p14" descr="Google Shape;74;p1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21097731">
            <a:off x="2096553" y="2848151"/>
            <a:ext cx="2262702" cy="1465101"/>
          </a:xfrm>
          <a:prstGeom prst="rect">
            <a:avLst/>
          </a:prstGeom>
          <a:ln w="12700">
            <a:miter lim="400000"/>
          </a:ln>
          <a:effectLst>
            <a:outerShdw blurRad="317500" dist="38100" dir="5400000" rotWithShape="0">
              <a:srgbClr val="000000">
                <a:alpha val="76000"/>
              </a:srgbClr>
            </a:outerShdw>
          </a:effectLst>
        </p:spPr>
      </p:pic>
      <p:pic>
        <p:nvPicPr>
          <p:cNvPr id="131" name="Google Shape;75;p14" descr="Google Shape;75;p1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542640">
            <a:off x="4596998" y="1995938"/>
            <a:ext cx="1855453" cy="1151627"/>
          </a:xfrm>
          <a:prstGeom prst="rect">
            <a:avLst/>
          </a:prstGeom>
          <a:ln w="12700">
            <a:miter lim="400000"/>
          </a:ln>
          <a:effectLst>
            <a:outerShdw blurRad="317500" dist="38100" dir="5400000" rotWithShape="0">
              <a:srgbClr val="000000">
                <a:alpha val="76000"/>
              </a:srgbClr>
            </a:outerShdw>
          </a:effectLst>
        </p:spPr>
      </p:pic>
      <p:pic>
        <p:nvPicPr>
          <p:cNvPr id="132" name="Google Shape;76;p14" descr="Google Shape;76;p1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909448" y="3496050"/>
            <a:ext cx="1230550" cy="1124626"/>
          </a:xfrm>
          <a:prstGeom prst="rect">
            <a:avLst/>
          </a:prstGeom>
          <a:ln w="12700">
            <a:miter lim="400000"/>
          </a:ln>
          <a:effectLst>
            <a:outerShdw blurRad="317500" dist="38100" dir="5400000" rotWithShape="0">
              <a:srgbClr val="000000">
                <a:alpha val="76000"/>
              </a:srgbClr>
            </a:outerShdw>
          </a:effec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:a14="http://schemas.microsoft.com/office/drawing/2010/main" xmlns:m="http://schemas.openxmlformats.org/officeDocument/2006/math" xmlns="">
      <p:transition spd="slow">
        <p:fade/>
      </p:transition>
    </mc:Fallback>
  </mc:AlternateContent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fill="hold" grpId="2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fill="hold" grpId="3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0" presetClass="entr" fill="hold" grpId="4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10" presetClass="entr" fill="hold" grpId="5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2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10" presetClass="entr" fill="hold" grpId="6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6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7" grpId="1" animBg="1" advAuto="0"/>
      <p:bldP spid="128" grpId="6" animBg="1" advAuto="0"/>
      <p:bldP spid="129" grpId="2" animBg="1" advAuto="0"/>
      <p:bldP spid="130" grpId="3" animBg="1" advAuto="0"/>
      <p:bldP spid="131" grpId="4" animBg="1" advAuto="0"/>
      <p:bldP spid="132" grpId="5" animBg="1" advAuto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06" name="Google Shape;302;p30"/>
          <p:cNvGrpSpPr/>
          <p:nvPr/>
        </p:nvGrpSpPr>
        <p:grpSpPr>
          <a:xfrm>
            <a:off x="1391099" y="545072"/>
            <a:ext cx="6361802" cy="2542109"/>
            <a:chOff x="0" y="0"/>
            <a:chExt cx="6361800" cy="2542108"/>
          </a:xfrm>
        </p:grpSpPr>
        <p:sp>
          <p:nvSpPr>
            <p:cNvPr id="1204" name="Rectangle"/>
            <p:cNvSpPr/>
            <p:nvPr/>
          </p:nvSpPr>
          <p:spPr>
            <a:xfrm>
              <a:off x="0" y="74275"/>
              <a:ext cx="6361801" cy="2393558"/>
            </a:xfrm>
            <a:prstGeom prst="rect">
              <a:avLst/>
            </a:prstGeom>
            <a:noFill/>
            <a:ln w="28575" cap="flat">
              <a:solidFill>
                <a:srgbClr val="FFE599"/>
              </a:solidFill>
              <a:prstDash val="solid"/>
              <a:round/>
            </a:ln>
            <a:effectLst>
              <a:outerShdw blurRad="406400" dist="19050" dir="5400000" rotWithShape="0">
                <a:srgbClr val="000000">
                  <a:alpha val="50000"/>
                </a:srgbClr>
              </a:outerShdw>
            </a:effectLst>
          </p:spPr>
          <p:txBody>
            <a:bodyPr wrap="square" lIns="0" tIns="0" rIns="0" bIns="0" numCol="1" anchor="ctr">
              <a:noAutofit/>
            </a:bodyPr>
            <a:lstStyle/>
            <a:p>
              <a:pPr algn="ctr">
                <a:defRPr sz="3600">
                  <a:solidFill>
                    <a:srgbClr val="1FAAAD"/>
                  </a:solidFill>
                  <a:latin typeface="Nunito Sans Bold"/>
                  <a:ea typeface="Nunito Sans Bold"/>
                  <a:cs typeface="Nunito Sans Bold"/>
                  <a:sym typeface="Nunito Sans Bold"/>
                </a:defRPr>
              </a:pPr>
              <a:endParaRPr/>
            </a:p>
          </p:txBody>
        </p:sp>
        <p:sp>
          <p:nvSpPr>
            <p:cNvPr id="1205" name="London in clock big the of Name the is What?"/>
            <p:cNvSpPr txBox="1"/>
            <p:nvPr/>
          </p:nvSpPr>
          <p:spPr>
            <a:xfrm>
              <a:off x="14287" y="-1"/>
              <a:ext cx="6333226" cy="254211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>
              <a:outerShdw blurRad="406400" dist="19050" dir="5400000" rotWithShape="0">
                <a:srgbClr val="000000">
                  <a:alpha val="50000"/>
                </a:srgbClr>
              </a:outerShdw>
            </a:effectLst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91424" tIns="91424" rIns="91424" bIns="91424" numCol="1" anchor="ctr">
              <a:noAutofit/>
            </a:bodyPr>
            <a:lstStyle>
              <a:lvl1pPr algn="ctr">
                <a:defRPr sz="3600">
                  <a:solidFill>
                    <a:srgbClr val="FFFFFF"/>
                  </a:solidFill>
                  <a:latin typeface="Nunito Sans Bold"/>
                  <a:ea typeface="Nunito Sans Bold"/>
                  <a:cs typeface="Nunito Sans Bold"/>
                  <a:sym typeface="Nunito Sans Bold"/>
                </a:defRPr>
              </a:lvl1pPr>
            </a:lstStyle>
            <a:p>
              <a:r>
                <a:t>London in clock big the of Name the is What?</a:t>
              </a:r>
            </a:p>
          </p:txBody>
        </p:sp>
      </p:grpSp>
      <p:grpSp>
        <p:nvGrpSpPr>
          <p:cNvPr id="1209" name="Google Shape;303;p30"/>
          <p:cNvGrpSpPr/>
          <p:nvPr/>
        </p:nvGrpSpPr>
        <p:grpSpPr>
          <a:xfrm>
            <a:off x="1391099" y="3686518"/>
            <a:ext cx="6361802" cy="1002907"/>
            <a:chOff x="0" y="0"/>
            <a:chExt cx="6361800" cy="1002906"/>
          </a:xfrm>
        </p:grpSpPr>
        <p:sp>
          <p:nvSpPr>
            <p:cNvPr id="1207" name="Rectangle"/>
            <p:cNvSpPr/>
            <p:nvPr/>
          </p:nvSpPr>
          <p:spPr>
            <a:xfrm>
              <a:off x="-1" y="-1"/>
              <a:ext cx="6361802" cy="1002908"/>
            </a:xfrm>
            <a:prstGeom prst="rect">
              <a:avLst/>
            </a:prstGeom>
            <a:noFill/>
            <a:ln w="28575" cap="flat">
              <a:solidFill>
                <a:srgbClr val="FFE599"/>
              </a:solidFill>
              <a:prstDash val="solid"/>
              <a:round/>
            </a:ln>
            <a:effectLst>
              <a:outerShdw blurRad="406400" dist="19050" dir="5400000" rotWithShape="0">
                <a:srgbClr val="000000">
                  <a:alpha val="50000"/>
                </a:srgbClr>
              </a:outerShdw>
            </a:effectLst>
          </p:spPr>
          <p:txBody>
            <a:bodyPr wrap="square" lIns="0" tIns="0" rIns="0" bIns="0" numCol="1" anchor="ctr">
              <a:noAutofit/>
            </a:bodyPr>
            <a:lstStyle/>
            <a:p>
              <a:pPr algn="ctr">
                <a:defRPr sz="3000">
                  <a:solidFill>
                    <a:srgbClr val="1FAAAD"/>
                  </a:solidFill>
                  <a:latin typeface="Nunito Sans Bold"/>
                  <a:ea typeface="Nunito Sans Bold"/>
                  <a:cs typeface="Nunito Sans Bold"/>
                  <a:sym typeface="Nunito Sans Bold"/>
                </a:defRPr>
              </a:pPr>
              <a:endParaRPr/>
            </a:p>
          </p:txBody>
        </p:sp>
        <p:sp>
          <p:nvSpPr>
            <p:cNvPr id="1208" name="Ben Big"/>
            <p:cNvSpPr txBox="1"/>
            <p:nvPr/>
          </p:nvSpPr>
          <p:spPr>
            <a:xfrm>
              <a:off x="14287" y="102241"/>
              <a:ext cx="6333226" cy="798424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>
              <a:outerShdw blurRad="406400" dist="19050" dir="5400000" rotWithShape="0">
                <a:srgbClr val="000000">
                  <a:alpha val="50000"/>
                </a:srgbClr>
              </a:outerShdw>
            </a:effectLst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91424" tIns="91424" rIns="91424" bIns="91424" numCol="1" anchor="ctr">
              <a:noAutofit/>
            </a:bodyPr>
            <a:lstStyle>
              <a:lvl1pPr algn="ctr">
                <a:defRPr sz="3000">
                  <a:solidFill>
                    <a:srgbClr val="1FAAAD"/>
                  </a:solidFill>
                  <a:latin typeface="Nunito Sans Bold"/>
                  <a:ea typeface="Nunito Sans Bold"/>
                  <a:cs typeface="Nunito Sans Bold"/>
                  <a:sym typeface="Nunito Sans Bold"/>
                </a:defRPr>
              </a:lvl1pPr>
            </a:lstStyle>
            <a:p>
              <a:r>
                <a:t>Ben Big</a:t>
              </a:r>
            </a:p>
          </p:txBody>
        </p:sp>
      </p:grpSp>
      <p:grpSp>
        <p:nvGrpSpPr>
          <p:cNvPr id="1212" name="Google Shape;302;p30"/>
          <p:cNvGrpSpPr/>
          <p:nvPr/>
        </p:nvGrpSpPr>
        <p:grpSpPr>
          <a:xfrm>
            <a:off x="1391099" y="543965"/>
            <a:ext cx="6361802" cy="2544323"/>
            <a:chOff x="0" y="0"/>
            <a:chExt cx="6361800" cy="2544321"/>
          </a:xfrm>
        </p:grpSpPr>
        <p:sp>
          <p:nvSpPr>
            <p:cNvPr id="1210" name="Rectangle"/>
            <p:cNvSpPr/>
            <p:nvPr/>
          </p:nvSpPr>
          <p:spPr>
            <a:xfrm>
              <a:off x="0" y="74340"/>
              <a:ext cx="6361801" cy="2395641"/>
            </a:xfrm>
            <a:prstGeom prst="rect">
              <a:avLst/>
            </a:prstGeom>
            <a:noFill/>
            <a:ln w="28575" cap="flat">
              <a:solidFill>
                <a:srgbClr val="FFE599"/>
              </a:solidFill>
              <a:prstDash val="solid"/>
              <a:round/>
            </a:ln>
            <a:effectLst>
              <a:outerShdw blurRad="406400" dist="19050" dir="5400000" rotWithShape="0">
                <a:srgbClr val="000000">
                  <a:alpha val="50000"/>
                </a:srgbClr>
              </a:outerShdw>
            </a:effectLst>
          </p:spPr>
          <p:txBody>
            <a:bodyPr wrap="square" lIns="0" tIns="0" rIns="0" bIns="0" numCol="1" anchor="ctr">
              <a:noAutofit/>
            </a:bodyPr>
            <a:lstStyle/>
            <a:p>
              <a:pPr algn="ctr">
                <a:defRPr sz="3600">
                  <a:solidFill>
                    <a:srgbClr val="1FAAAD"/>
                  </a:solidFill>
                  <a:latin typeface="Nunito Sans Bold"/>
                  <a:ea typeface="Nunito Sans Bold"/>
                  <a:cs typeface="Nunito Sans Bold"/>
                  <a:sym typeface="Nunito Sans Bold"/>
                </a:defRPr>
              </a:pPr>
              <a:endParaRPr/>
            </a:p>
          </p:txBody>
        </p:sp>
        <p:sp>
          <p:nvSpPr>
            <p:cNvPr id="1211" name="What is the Name of the big clock in London?"/>
            <p:cNvSpPr txBox="1"/>
            <p:nvPr/>
          </p:nvSpPr>
          <p:spPr>
            <a:xfrm>
              <a:off x="14287" y="-1"/>
              <a:ext cx="6333226" cy="254432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>
              <a:outerShdw blurRad="406400" dist="19050" dir="5400000" rotWithShape="0">
                <a:srgbClr val="000000">
                  <a:alpha val="50000"/>
                </a:srgbClr>
              </a:outerShdw>
            </a:effectLst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91424" tIns="91424" rIns="91424" bIns="91424" numCol="1" anchor="ctr">
              <a:noAutofit/>
            </a:bodyPr>
            <a:lstStyle>
              <a:lvl1pPr algn="ctr">
                <a:defRPr sz="3600">
                  <a:solidFill>
                    <a:srgbClr val="FFFFFF"/>
                  </a:solidFill>
                  <a:latin typeface="Nunito Sans Bold"/>
                  <a:ea typeface="Nunito Sans Bold"/>
                  <a:cs typeface="Nunito Sans Bold"/>
                  <a:sym typeface="Nunito Sans Bold"/>
                </a:defRPr>
              </a:lvl1pPr>
            </a:lstStyle>
            <a:p>
              <a:r>
                <a:t>What is the Name of the big clock in London?</a:t>
              </a:r>
            </a:p>
          </p:txBody>
        </p:sp>
      </p:grpSp>
      <p:grpSp>
        <p:nvGrpSpPr>
          <p:cNvPr id="1215" name="Google Shape;303;p30"/>
          <p:cNvGrpSpPr/>
          <p:nvPr/>
        </p:nvGrpSpPr>
        <p:grpSpPr>
          <a:xfrm>
            <a:off x="1391099" y="3686518"/>
            <a:ext cx="6361802" cy="1002907"/>
            <a:chOff x="0" y="0"/>
            <a:chExt cx="6361800" cy="1002906"/>
          </a:xfrm>
        </p:grpSpPr>
        <p:sp>
          <p:nvSpPr>
            <p:cNvPr id="1213" name="Rectangle"/>
            <p:cNvSpPr/>
            <p:nvPr/>
          </p:nvSpPr>
          <p:spPr>
            <a:xfrm>
              <a:off x="-1" y="-1"/>
              <a:ext cx="6361802" cy="1002908"/>
            </a:xfrm>
            <a:prstGeom prst="rect">
              <a:avLst/>
            </a:prstGeom>
            <a:noFill/>
            <a:ln w="28575" cap="flat">
              <a:solidFill>
                <a:srgbClr val="FFE599"/>
              </a:solidFill>
              <a:prstDash val="solid"/>
              <a:round/>
            </a:ln>
            <a:effectLst>
              <a:outerShdw blurRad="406400" dist="19050" dir="5400000" rotWithShape="0">
                <a:srgbClr val="000000">
                  <a:alpha val="50000"/>
                </a:srgbClr>
              </a:outerShdw>
            </a:effectLst>
          </p:spPr>
          <p:txBody>
            <a:bodyPr wrap="square" lIns="0" tIns="0" rIns="0" bIns="0" numCol="1" anchor="ctr">
              <a:noAutofit/>
            </a:bodyPr>
            <a:lstStyle/>
            <a:p>
              <a:pPr algn="ctr">
                <a:defRPr sz="3000">
                  <a:solidFill>
                    <a:srgbClr val="1FAAAD"/>
                  </a:solidFill>
                  <a:latin typeface="Nunito Sans Bold"/>
                  <a:ea typeface="Nunito Sans Bold"/>
                  <a:cs typeface="Nunito Sans Bold"/>
                  <a:sym typeface="Nunito Sans Bold"/>
                </a:defRPr>
              </a:pPr>
              <a:endParaRPr/>
            </a:p>
          </p:txBody>
        </p:sp>
        <p:sp>
          <p:nvSpPr>
            <p:cNvPr id="1214" name="Big Ben"/>
            <p:cNvSpPr txBox="1"/>
            <p:nvPr/>
          </p:nvSpPr>
          <p:spPr>
            <a:xfrm>
              <a:off x="14287" y="102241"/>
              <a:ext cx="6333226" cy="798424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>
              <a:outerShdw blurRad="406400" dist="19050" dir="5400000" rotWithShape="0">
                <a:srgbClr val="000000">
                  <a:alpha val="50000"/>
                </a:srgbClr>
              </a:outerShdw>
            </a:effectLst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91424" tIns="91424" rIns="91424" bIns="91424" numCol="1" anchor="ctr">
              <a:noAutofit/>
            </a:bodyPr>
            <a:lstStyle>
              <a:lvl1pPr algn="ctr">
                <a:defRPr sz="3000">
                  <a:solidFill>
                    <a:srgbClr val="1FAAAD"/>
                  </a:solidFill>
                  <a:latin typeface="Nunito Sans Bold"/>
                  <a:ea typeface="Nunito Sans Bold"/>
                  <a:cs typeface="Nunito Sans Bold"/>
                  <a:sym typeface="Nunito Sans Bold"/>
                </a:defRPr>
              </a:lvl1pPr>
            </a:lstStyle>
            <a:p>
              <a:r>
                <a:t>Big Ben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:a14="http://schemas.microsoft.com/office/drawing/2010/main" xmlns:m="http://schemas.openxmlformats.org/officeDocument/2006/math" xmlns="">
      <p:transition spd="slow">
        <p:fade/>
      </p:transition>
    </mc:Fallback>
  </mc:AlternateContent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fill="hold" grpId="2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1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2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0" presetClass="entr" fill="hold" grpId="3" nodeType="afterEffect">
                                  <p:stCondLst>
                                    <p:cond delay="100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5" fill="hold"/>
                                        <p:tgtEl>
                                          <p:spTgt spid="1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2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3000"/>
                            </p:stCondLst>
                            <p:childTnLst>
                              <p:par>
                                <p:cTn id="18" presetID="10" presetClass="exit" fill="hold" grpId="4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19" dur="1000" fill="hold"/>
                                        <p:tgtEl>
                                          <p:spTgt spid="120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4000"/>
                            </p:stCondLst>
                            <p:childTnLst>
                              <p:par>
                                <p:cTn id="22" presetID="10" presetClass="entr" fill="hold" grpId="5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3" fill="hold"/>
                                        <p:tgtEl>
                                          <p:spTgt spid="1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2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0"/>
                            </p:stCondLst>
                            <p:childTnLst>
                              <p:par>
                                <p:cTn id="26" presetID="10" presetClass="exit" fill="hold" grpId="6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7" dur="1000" fill="hold"/>
                                        <p:tgtEl>
                                          <p:spTgt spid="120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06" grpId="1" animBg="1" advAuto="0"/>
      <p:bldP spid="1206" grpId="4" animBg="1" advAuto="0"/>
      <p:bldP spid="1209" grpId="2" animBg="1" advAuto="0"/>
      <p:bldP spid="1209" grpId="6" animBg="1" advAuto="0"/>
      <p:bldP spid="1212" grpId="3" animBg="1" advAuto="0"/>
      <p:bldP spid="1215" grpId="5" animBg="1" advAuto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19" name="Google Shape;302;p30"/>
          <p:cNvGrpSpPr/>
          <p:nvPr/>
        </p:nvGrpSpPr>
        <p:grpSpPr>
          <a:xfrm>
            <a:off x="1391099" y="545072"/>
            <a:ext cx="6361802" cy="2542109"/>
            <a:chOff x="0" y="0"/>
            <a:chExt cx="6361800" cy="2542108"/>
          </a:xfrm>
        </p:grpSpPr>
        <p:sp>
          <p:nvSpPr>
            <p:cNvPr id="1217" name="Rectangle"/>
            <p:cNvSpPr/>
            <p:nvPr/>
          </p:nvSpPr>
          <p:spPr>
            <a:xfrm>
              <a:off x="0" y="74275"/>
              <a:ext cx="6361801" cy="2393558"/>
            </a:xfrm>
            <a:prstGeom prst="rect">
              <a:avLst/>
            </a:prstGeom>
            <a:noFill/>
            <a:ln w="28575" cap="flat">
              <a:solidFill>
                <a:srgbClr val="FFE599"/>
              </a:solidFill>
              <a:prstDash val="solid"/>
              <a:round/>
            </a:ln>
            <a:effectLst>
              <a:outerShdw blurRad="406400" dist="19050" dir="5400000" rotWithShape="0">
                <a:srgbClr val="000000">
                  <a:alpha val="50000"/>
                </a:srgbClr>
              </a:outerShdw>
            </a:effectLst>
          </p:spPr>
          <p:txBody>
            <a:bodyPr wrap="square" lIns="0" tIns="0" rIns="0" bIns="0" numCol="1" anchor="ctr">
              <a:noAutofit/>
            </a:bodyPr>
            <a:lstStyle/>
            <a:p>
              <a:pPr algn="ctr">
                <a:defRPr sz="3600">
                  <a:solidFill>
                    <a:srgbClr val="1FAAAD"/>
                  </a:solidFill>
                  <a:latin typeface="Nunito Sans Bold"/>
                  <a:ea typeface="Nunito Sans Bold"/>
                  <a:cs typeface="Nunito Sans Bold"/>
                  <a:sym typeface="Nunito Sans Bold"/>
                </a:defRPr>
              </a:pPr>
              <a:endParaRPr/>
            </a:p>
          </p:txBody>
        </p:sp>
        <p:sp>
          <p:nvSpPr>
            <p:cNvPr id="1218" name="Group Scout Which of Part Are You?"/>
            <p:cNvSpPr txBox="1"/>
            <p:nvPr/>
          </p:nvSpPr>
          <p:spPr>
            <a:xfrm>
              <a:off x="14287" y="-1"/>
              <a:ext cx="6333226" cy="254211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>
              <a:outerShdw blurRad="406400" dist="19050" dir="5400000" rotWithShape="0">
                <a:srgbClr val="000000">
                  <a:alpha val="50000"/>
                </a:srgbClr>
              </a:outerShdw>
            </a:effectLst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91424" tIns="91424" rIns="91424" bIns="91424" numCol="1" anchor="ctr">
              <a:noAutofit/>
            </a:bodyPr>
            <a:lstStyle>
              <a:lvl1pPr algn="ctr">
                <a:defRPr sz="3600">
                  <a:solidFill>
                    <a:srgbClr val="FFFFFF"/>
                  </a:solidFill>
                  <a:latin typeface="Nunito Sans Bold"/>
                  <a:ea typeface="Nunito Sans Bold"/>
                  <a:cs typeface="Nunito Sans Bold"/>
                  <a:sym typeface="Nunito Sans Bold"/>
                </a:defRPr>
              </a:lvl1pPr>
            </a:lstStyle>
            <a:p>
              <a:r>
                <a:t>Group Scout Which of Part Are You?</a:t>
              </a:r>
            </a:p>
          </p:txBody>
        </p:sp>
      </p:grpSp>
      <p:grpSp>
        <p:nvGrpSpPr>
          <p:cNvPr id="1222" name="Google Shape;303;p30"/>
          <p:cNvGrpSpPr/>
          <p:nvPr/>
        </p:nvGrpSpPr>
        <p:grpSpPr>
          <a:xfrm>
            <a:off x="1391099" y="3686518"/>
            <a:ext cx="6361802" cy="1002907"/>
            <a:chOff x="0" y="0"/>
            <a:chExt cx="6361800" cy="1002906"/>
          </a:xfrm>
        </p:grpSpPr>
        <p:sp>
          <p:nvSpPr>
            <p:cNvPr id="1220" name="Rectangle"/>
            <p:cNvSpPr/>
            <p:nvPr/>
          </p:nvSpPr>
          <p:spPr>
            <a:xfrm>
              <a:off x="-1" y="-1"/>
              <a:ext cx="6361802" cy="1002908"/>
            </a:xfrm>
            <a:prstGeom prst="rect">
              <a:avLst/>
            </a:prstGeom>
            <a:noFill/>
            <a:ln w="28575" cap="flat">
              <a:solidFill>
                <a:srgbClr val="FFE599"/>
              </a:solidFill>
              <a:prstDash val="solid"/>
              <a:round/>
            </a:ln>
            <a:effectLst>
              <a:outerShdw blurRad="406400" dist="19050" dir="5400000" rotWithShape="0">
                <a:srgbClr val="000000">
                  <a:alpha val="50000"/>
                </a:srgbClr>
              </a:outerShdw>
            </a:effectLst>
          </p:spPr>
          <p:txBody>
            <a:bodyPr wrap="square" lIns="0" tIns="0" rIns="0" bIns="0" numCol="1" anchor="ctr">
              <a:noAutofit/>
            </a:bodyPr>
            <a:lstStyle/>
            <a:p>
              <a:pPr algn="ctr">
                <a:defRPr sz="3000">
                  <a:solidFill>
                    <a:srgbClr val="1FAAAD"/>
                  </a:solidFill>
                  <a:latin typeface="Nunito Sans Bold"/>
                  <a:ea typeface="Nunito Sans Bold"/>
                  <a:cs typeface="Nunito Sans Bold"/>
                  <a:sym typeface="Nunito Sans Bold"/>
                </a:defRPr>
              </a:pPr>
              <a:endParaRPr/>
            </a:p>
          </p:txBody>
        </p:sp>
        <p:sp>
          <p:nvSpPr>
            <p:cNvPr id="1221" name="Scouts Heath Squirrels 8th"/>
            <p:cNvSpPr txBox="1"/>
            <p:nvPr/>
          </p:nvSpPr>
          <p:spPr>
            <a:xfrm>
              <a:off x="14287" y="102241"/>
              <a:ext cx="6333226" cy="798424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>
              <a:outerShdw blurRad="406400" dist="19050" dir="5400000" rotWithShape="0">
                <a:srgbClr val="000000">
                  <a:alpha val="50000"/>
                </a:srgbClr>
              </a:outerShdw>
            </a:effectLst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91424" tIns="91424" rIns="91424" bIns="91424" numCol="1" anchor="ctr">
              <a:noAutofit/>
            </a:bodyPr>
            <a:lstStyle>
              <a:lvl1pPr algn="ctr">
                <a:defRPr sz="3000">
                  <a:solidFill>
                    <a:srgbClr val="1FAAAD"/>
                  </a:solidFill>
                  <a:latin typeface="Nunito Sans Bold"/>
                  <a:ea typeface="Nunito Sans Bold"/>
                  <a:cs typeface="Nunito Sans Bold"/>
                  <a:sym typeface="Nunito Sans Bold"/>
                </a:defRPr>
              </a:lvl1pPr>
            </a:lstStyle>
            <a:p>
              <a:r>
                <a:t>Scouts Heath Squirrels 8th</a:t>
              </a:r>
            </a:p>
          </p:txBody>
        </p:sp>
      </p:grpSp>
      <p:grpSp>
        <p:nvGrpSpPr>
          <p:cNvPr id="1225" name="Google Shape;302;p30"/>
          <p:cNvGrpSpPr/>
          <p:nvPr/>
        </p:nvGrpSpPr>
        <p:grpSpPr>
          <a:xfrm>
            <a:off x="1391099" y="543965"/>
            <a:ext cx="6361802" cy="2544323"/>
            <a:chOff x="0" y="0"/>
            <a:chExt cx="6361800" cy="2544321"/>
          </a:xfrm>
        </p:grpSpPr>
        <p:sp>
          <p:nvSpPr>
            <p:cNvPr id="1223" name="Rectangle"/>
            <p:cNvSpPr/>
            <p:nvPr/>
          </p:nvSpPr>
          <p:spPr>
            <a:xfrm>
              <a:off x="0" y="74340"/>
              <a:ext cx="6361801" cy="2395641"/>
            </a:xfrm>
            <a:prstGeom prst="rect">
              <a:avLst/>
            </a:prstGeom>
            <a:noFill/>
            <a:ln w="28575" cap="flat">
              <a:solidFill>
                <a:srgbClr val="FFE599"/>
              </a:solidFill>
              <a:prstDash val="solid"/>
              <a:round/>
            </a:ln>
            <a:effectLst>
              <a:outerShdw blurRad="406400" dist="19050" dir="5400000" rotWithShape="0">
                <a:srgbClr val="000000">
                  <a:alpha val="50000"/>
                </a:srgbClr>
              </a:outerShdw>
            </a:effectLst>
          </p:spPr>
          <p:txBody>
            <a:bodyPr wrap="square" lIns="0" tIns="0" rIns="0" bIns="0" numCol="1" anchor="ctr">
              <a:noAutofit/>
            </a:bodyPr>
            <a:lstStyle/>
            <a:p>
              <a:pPr algn="ctr">
                <a:defRPr sz="3600">
                  <a:solidFill>
                    <a:srgbClr val="1FAAAD"/>
                  </a:solidFill>
                  <a:latin typeface="Nunito Sans Bold"/>
                  <a:ea typeface="Nunito Sans Bold"/>
                  <a:cs typeface="Nunito Sans Bold"/>
                  <a:sym typeface="Nunito Sans Bold"/>
                </a:defRPr>
              </a:pPr>
              <a:endParaRPr/>
            </a:p>
          </p:txBody>
        </p:sp>
        <p:sp>
          <p:nvSpPr>
            <p:cNvPr id="1224" name="You Are Part of Which Scout Group?"/>
            <p:cNvSpPr txBox="1"/>
            <p:nvPr/>
          </p:nvSpPr>
          <p:spPr>
            <a:xfrm>
              <a:off x="14287" y="-1"/>
              <a:ext cx="6333226" cy="254432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>
              <a:outerShdw blurRad="406400" dist="19050" dir="5400000" rotWithShape="0">
                <a:srgbClr val="000000">
                  <a:alpha val="50000"/>
                </a:srgbClr>
              </a:outerShdw>
            </a:effectLst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91424" tIns="91424" rIns="91424" bIns="91424" numCol="1" anchor="ctr">
              <a:noAutofit/>
            </a:bodyPr>
            <a:lstStyle>
              <a:lvl1pPr algn="ctr">
                <a:defRPr sz="3600">
                  <a:solidFill>
                    <a:srgbClr val="FFFFFF"/>
                  </a:solidFill>
                  <a:latin typeface="Nunito Sans Bold"/>
                  <a:ea typeface="Nunito Sans Bold"/>
                  <a:cs typeface="Nunito Sans Bold"/>
                  <a:sym typeface="Nunito Sans Bold"/>
                </a:defRPr>
              </a:lvl1pPr>
            </a:lstStyle>
            <a:p>
              <a:r>
                <a:t>You Are Part of Which Scout Group?</a:t>
              </a:r>
            </a:p>
          </p:txBody>
        </p:sp>
      </p:grpSp>
      <p:grpSp>
        <p:nvGrpSpPr>
          <p:cNvPr id="1228" name="Google Shape;303;p30"/>
          <p:cNvGrpSpPr/>
          <p:nvPr/>
        </p:nvGrpSpPr>
        <p:grpSpPr>
          <a:xfrm>
            <a:off x="1391099" y="3686518"/>
            <a:ext cx="6361802" cy="1002907"/>
            <a:chOff x="0" y="0"/>
            <a:chExt cx="6361800" cy="1002906"/>
          </a:xfrm>
        </p:grpSpPr>
        <p:sp>
          <p:nvSpPr>
            <p:cNvPr id="1226" name="Rectangle"/>
            <p:cNvSpPr/>
            <p:nvPr/>
          </p:nvSpPr>
          <p:spPr>
            <a:xfrm>
              <a:off x="-1" y="-1"/>
              <a:ext cx="6361802" cy="1002908"/>
            </a:xfrm>
            <a:prstGeom prst="rect">
              <a:avLst/>
            </a:prstGeom>
            <a:noFill/>
            <a:ln w="28575" cap="flat">
              <a:solidFill>
                <a:srgbClr val="FFE599"/>
              </a:solidFill>
              <a:prstDash val="solid"/>
              <a:round/>
            </a:ln>
            <a:effectLst>
              <a:outerShdw blurRad="406400" dist="19050" dir="5400000" rotWithShape="0">
                <a:srgbClr val="000000">
                  <a:alpha val="50000"/>
                </a:srgbClr>
              </a:outerShdw>
            </a:effectLst>
          </p:spPr>
          <p:txBody>
            <a:bodyPr wrap="square" lIns="0" tIns="0" rIns="0" bIns="0" numCol="1" anchor="ctr">
              <a:noAutofit/>
            </a:bodyPr>
            <a:lstStyle/>
            <a:p>
              <a:pPr algn="ctr">
                <a:defRPr sz="3000">
                  <a:solidFill>
                    <a:srgbClr val="1FAAAD"/>
                  </a:solidFill>
                  <a:latin typeface="Nunito Sans Bold"/>
                  <a:ea typeface="Nunito Sans Bold"/>
                  <a:cs typeface="Nunito Sans Bold"/>
                  <a:sym typeface="Nunito Sans Bold"/>
                </a:defRPr>
              </a:pPr>
              <a:endParaRPr/>
            </a:p>
          </p:txBody>
        </p:sp>
        <p:sp>
          <p:nvSpPr>
            <p:cNvPr id="1227" name="8th Squirrels Heath Scouts"/>
            <p:cNvSpPr txBox="1"/>
            <p:nvPr/>
          </p:nvSpPr>
          <p:spPr>
            <a:xfrm>
              <a:off x="14287" y="102241"/>
              <a:ext cx="6333226" cy="798424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>
              <a:outerShdw blurRad="406400" dist="19050" dir="5400000" rotWithShape="0">
                <a:srgbClr val="000000">
                  <a:alpha val="50000"/>
                </a:srgbClr>
              </a:outerShdw>
            </a:effectLst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91424" tIns="91424" rIns="91424" bIns="91424" numCol="1" anchor="ctr">
              <a:noAutofit/>
            </a:bodyPr>
            <a:lstStyle>
              <a:lvl1pPr algn="ctr">
                <a:defRPr sz="3000">
                  <a:solidFill>
                    <a:srgbClr val="1FAAAD"/>
                  </a:solidFill>
                  <a:latin typeface="Nunito Sans Bold"/>
                  <a:ea typeface="Nunito Sans Bold"/>
                  <a:cs typeface="Nunito Sans Bold"/>
                  <a:sym typeface="Nunito Sans Bold"/>
                </a:defRPr>
              </a:lvl1pPr>
            </a:lstStyle>
            <a:p>
              <a:r>
                <a:t>8th Squirrels Heath Scouts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:a14="http://schemas.microsoft.com/office/drawing/2010/main" xmlns:m="http://schemas.openxmlformats.org/officeDocument/2006/math" xmlns="">
      <p:transition spd="slow">
        <p:fade/>
      </p:transition>
    </mc:Fallback>
  </mc:AlternateContent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fill="hold" grpId="2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1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2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0" presetClass="entr" fill="hold" grpId="3" nodeType="afterEffect">
                                  <p:stCondLst>
                                    <p:cond delay="100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5" fill="hold"/>
                                        <p:tgtEl>
                                          <p:spTgt spid="1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2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3000"/>
                            </p:stCondLst>
                            <p:childTnLst>
                              <p:par>
                                <p:cTn id="18" presetID="10" presetClass="exit" fill="hold" grpId="4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19" dur="1000" fill="hold"/>
                                        <p:tgtEl>
                                          <p:spTgt spid="12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4000"/>
                            </p:stCondLst>
                            <p:childTnLst>
                              <p:par>
                                <p:cTn id="22" presetID="10" presetClass="entr" fill="hold" grpId="5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3" fill="hold"/>
                                        <p:tgtEl>
                                          <p:spTgt spid="1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2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0"/>
                            </p:stCondLst>
                            <p:childTnLst>
                              <p:par>
                                <p:cTn id="26" presetID="10" presetClass="exit" fill="hold" grpId="6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7" dur="1000" fill="hold"/>
                                        <p:tgtEl>
                                          <p:spTgt spid="12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19" grpId="1" animBg="1" advAuto="0"/>
      <p:bldP spid="1219" grpId="4" animBg="1" advAuto="0"/>
      <p:bldP spid="1222" grpId="2" animBg="1" advAuto="0"/>
      <p:bldP spid="1222" grpId="6" animBg="1" advAuto="0"/>
      <p:bldP spid="1225" grpId="3" animBg="1" advAuto="0"/>
      <p:bldP spid="1228" grpId="5" animBg="1" advAuto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32" name="Google Shape;302;p30"/>
          <p:cNvGrpSpPr/>
          <p:nvPr/>
        </p:nvGrpSpPr>
        <p:grpSpPr>
          <a:xfrm>
            <a:off x="1391099" y="545072"/>
            <a:ext cx="6361802" cy="2542109"/>
            <a:chOff x="0" y="0"/>
            <a:chExt cx="6361800" cy="2542108"/>
          </a:xfrm>
        </p:grpSpPr>
        <p:sp>
          <p:nvSpPr>
            <p:cNvPr id="1230" name="Rectangle"/>
            <p:cNvSpPr/>
            <p:nvPr/>
          </p:nvSpPr>
          <p:spPr>
            <a:xfrm>
              <a:off x="0" y="74275"/>
              <a:ext cx="6361801" cy="2393558"/>
            </a:xfrm>
            <a:prstGeom prst="rect">
              <a:avLst/>
            </a:prstGeom>
            <a:noFill/>
            <a:ln w="28575" cap="flat">
              <a:solidFill>
                <a:srgbClr val="FFE599"/>
              </a:solidFill>
              <a:prstDash val="solid"/>
              <a:round/>
            </a:ln>
            <a:effectLst>
              <a:outerShdw blurRad="406400" dist="19050" dir="5400000" rotWithShape="0">
                <a:srgbClr val="000000">
                  <a:alpha val="50000"/>
                </a:srgbClr>
              </a:outerShdw>
            </a:effectLst>
          </p:spPr>
          <p:txBody>
            <a:bodyPr wrap="square" lIns="0" tIns="0" rIns="0" bIns="0" numCol="1" anchor="ctr">
              <a:noAutofit/>
            </a:bodyPr>
            <a:lstStyle/>
            <a:p>
              <a:pPr algn="ctr">
                <a:defRPr sz="3600">
                  <a:solidFill>
                    <a:srgbClr val="1FAAAD"/>
                  </a:solidFill>
                  <a:latin typeface="Nunito Sans Bold"/>
                  <a:ea typeface="Nunito Sans Bold"/>
                  <a:cs typeface="Nunito Sans Bold"/>
                  <a:sym typeface="Nunito Sans Bold"/>
                </a:defRPr>
              </a:pPr>
              <a:endParaRPr/>
            </a:p>
          </p:txBody>
        </p:sp>
        <p:sp>
          <p:nvSpPr>
            <p:cNvPr id="1231" name="Minister Prime UK The is Who?"/>
            <p:cNvSpPr txBox="1"/>
            <p:nvPr/>
          </p:nvSpPr>
          <p:spPr>
            <a:xfrm>
              <a:off x="14287" y="-1"/>
              <a:ext cx="6333226" cy="254211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>
              <a:outerShdw blurRad="406400" dist="19050" dir="5400000" rotWithShape="0">
                <a:srgbClr val="000000">
                  <a:alpha val="50000"/>
                </a:srgbClr>
              </a:outerShdw>
            </a:effectLst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91424" tIns="91424" rIns="91424" bIns="91424" numCol="1" anchor="ctr">
              <a:noAutofit/>
            </a:bodyPr>
            <a:lstStyle>
              <a:lvl1pPr algn="ctr">
                <a:defRPr sz="3600">
                  <a:solidFill>
                    <a:srgbClr val="FFFFFF"/>
                  </a:solidFill>
                  <a:latin typeface="Nunito Sans Bold"/>
                  <a:ea typeface="Nunito Sans Bold"/>
                  <a:cs typeface="Nunito Sans Bold"/>
                  <a:sym typeface="Nunito Sans Bold"/>
                </a:defRPr>
              </a:lvl1pPr>
            </a:lstStyle>
            <a:p>
              <a:r>
                <a:t>Minister Prime UK The is Who?</a:t>
              </a:r>
            </a:p>
          </p:txBody>
        </p:sp>
      </p:grpSp>
      <p:grpSp>
        <p:nvGrpSpPr>
          <p:cNvPr id="1235" name="Google Shape;303;p30"/>
          <p:cNvGrpSpPr/>
          <p:nvPr/>
        </p:nvGrpSpPr>
        <p:grpSpPr>
          <a:xfrm>
            <a:off x="1391099" y="3686518"/>
            <a:ext cx="6361802" cy="1002907"/>
            <a:chOff x="0" y="0"/>
            <a:chExt cx="6361800" cy="1002906"/>
          </a:xfrm>
        </p:grpSpPr>
        <p:sp>
          <p:nvSpPr>
            <p:cNvPr id="1233" name="Rectangle"/>
            <p:cNvSpPr/>
            <p:nvPr/>
          </p:nvSpPr>
          <p:spPr>
            <a:xfrm>
              <a:off x="-1" y="-1"/>
              <a:ext cx="6361802" cy="1002908"/>
            </a:xfrm>
            <a:prstGeom prst="rect">
              <a:avLst/>
            </a:prstGeom>
            <a:noFill/>
            <a:ln w="28575" cap="flat">
              <a:solidFill>
                <a:srgbClr val="FFE599"/>
              </a:solidFill>
              <a:prstDash val="solid"/>
              <a:round/>
            </a:ln>
            <a:effectLst>
              <a:outerShdw blurRad="406400" dist="19050" dir="5400000" rotWithShape="0">
                <a:srgbClr val="000000">
                  <a:alpha val="50000"/>
                </a:srgbClr>
              </a:outerShdw>
            </a:effectLst>
          </p:spPr>
          <p:txBody>
            <a:bodyPr wrap="square" lIns="0" tIns="0" rIns="0" bIns="0" numCol="1" anchor="ctr">
              <a:noAutofit/>
            </a:bodyPr>
            <a:lstStyle/>
            <a:p>
              <a:pPr algn="ctr">
                <a:defRPr sz="3000">
                  <a:solidFill>
                    <a:srgbClr val="1FAAAD"/>
                  </a:solidFill>
                  <a:latin typeface="Nunito Sans Bold"/>
                  <a:ea typeface="Nunito Sans Bold"/>
                  <a:cs typeface="Nunito Sans Bold"/>
                  <a:sym typeface="Nunito Sans Bold"/>
                </a:defRPr>
              </a:pPr>
              <a:endParaRPr/>
            </a:p>
          </p:txBody>
        </p:sp>
        <p:sp>
          <p:nvSpPr>
            <p:cNvPr id="1234" name="Johnson Boris"/>
            <p:cNvSpPr txBox="1"/>
            <p:nvPr/>
          </p:nvSpPr>
          <p:spPr>
            <a:xfrm>
              <a:off x="14287" y="102241"/>
              <a:ext cx="6333226" cy="798424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>
              <a:outerShdw blurRad="406400" dist="19050" dir="5400000" rotWithShape="0">
                <a:srgbClr val="000000">
                  <a:alpha val="50000"/>
                </a:srgbClr>
              </a:outerShdw>
            </a:effectLst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91424" tIns="91424" rIns="91424" bIns="91424" numCol="1" anchor="ctr">
              <a:noAutofit/>
            </a:bodyPr>
            <a:lstStyle>
              <a:lvl1pPr algn="ctr">
                <a:defRPr sz="3000">
                  <a:solidFill>
                    <a:srgbClr val="1FAAAD"/>
                  </a:solidFill>
                  <a:latin typeface="Nunito Sans Bold"/>
                  <a:ea typeface="Nunito Sans Bold"/>
                  <a:cs typeface="Nunito Sans Bold"/>
                  <a:sym typeface="Nunito Sans Bold"/>
                </a:defRPr>
              </a:lvl1pPr>
            </a:lstStyle>
            <a:p>
              <a:r>
                <a:t>Johnson Boris</a:t>
              </a:r>
            </a:p>
          </p:txBody>
        </p:sp>
      </p:grpSp>
      <p:grpSp>
        <p:nvGrpSpPr>
          <p:cNvPr id="1238" name="Google Shape;302;p30"/>
          <p:cNvGrpSpPr/>
          <p:nvPr/>
        </p:nvGrpSpPr>
        <p:grpSpPr>
          <a:xfrm>
            <a:off x="1391099" y="543965"/>
            <a:ext cx="6361802" cy="2544323"/>
            <a:chOff x="0" y="0"/>
            <a:chExt cx="6361800" cy="2544321"/>
          </a:xfrm>
        </p:grpSpPr>
        <p:sp>
          <p:nvSpPr>
            <p:cNvPr id="1236" name="Rectangle"/>
            <p:cNvSpPr/>
            <p:nvPr/>
          </p:nvSpPr>
          <p:spPr>
            <a:xfrm>
              <a:off x="0" y="74340"/>
              <a:ext cx="6361801" cy="2395641"/>
            </a:xfrm>
            <a:prstGeom prst="rect">
              <a:avLst/>
            </a:prstGeom>
            <a:noFill/>
            <a:ln w="28575" cap="flat">
              <a:solidFill>
                <a:srgbClr val="FFE599"/>
              </a:solidFill>
              <a:prstDash val="solid"/>
              <a:round/>
            </a:ln>
            <a:effectLst>
              <a:outerShdw blurRad="406400" dist="19050" dir="5400000" rotWithShape="0">
                <a:srgbClr val="000000">
                  <a:alpha val="50000"/>
                </a:srgbClr>
              </a:outerShdw>
            </a:effectLst>
          </p:spPr>
          <p:txBody>
            <a:bodyPr wrap="square" lIns="0" tIns="0" rIns="0" bIns="0" numCol="1" anchor="ctr">
              <a:noAutofit/>
            </a:bodyPr>
            <a:lstStyle/>
            <a:p>
              <a:pPr algn="ctr">
                <a:defRPr sz="3600">
                  <a:solidFill>
                    <a:srgbClr val="1FAAAD"/>
                  </a:solidFill>
                  <a:latin typeface="Nunito Sans Bold"/>
                  <a:ea typeface="Nunito Sans Bold"/>
                  <a:cs typeface="Nunito Sans Bold"/>
                  <a:sym typeface="Nunito Sans Bold"/>
                </a:defRPr>
              </a:pPr>
              <a:endParaRPr/>
            </a:p>
          </p:txBody>
        </p:sp>
        <p:sp>
          <p:nvSpPr>
            <p:cNvPr id="1237" name="Who is The UK Prime Minister?"/>
            <p:cNvSpPr txBox="1"/>
            <p:nvPr/>
          </p:nvSpPr>
          <p:spPr>
            <a:xfrm>
              <a:off x="14287" y="-1"/>
              <a:ext cx="6333226" cy="254432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>
              <a:outerShdw blurRad="406400" dist="19050" dir="5400000" rotWithShape="0">
                <a:srgbClr val="000000">
                  <a:alpha val="50000"/>
                </a:srgbClr>
              </a:outerShdw>
            </a:effectLst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91424" tIns="91424" rIns="91424" bIns="91424" numCol="1" anchor="ctr">
              <a:noAutofit/>
            </a:bodyPr>
            <a:lstStyle>
              <a:lvl1pPr algn="ctr">
                <a:defRPr sz="3600">
                  <a:solidFill>
                    <a:srgbClr val="FFFFFF"/>
                  </a:solidFill>
                  <a:latin typeface="Nunito Sans Bold"/>
                  <a:ea typeface="Nunito Sans Bold"/>
                  <a:cs typeface="Nunito Sans Bold"/>
                  <a:sym typeface="Nunito Sans Bold"/>
                </a:defRPr>
              </a:lvl1pPr>
            </a:lstStyle>
            <a:p>
              <a:r>
                <a:t>Who is The UK Prime Minister?</a:t>
              </a:r>
            </a:p>
          </p:txBody>
        </p:sp>
      </p:grpSp>
      <p:grpSp>
        <p:nvGrpSpPr>
          <p:cNvPr id="1241" name="Google Shape;303;p30"/>
          <p:cNvGrpSpPr/>
          <p:nvPr/>
        </p:nvGrpSpPr>
        <p:grpSpPr>
          <a:xfrm>
            <a:off x="1391099" y="3686518"/>
            <a:ext cx="6361802" cy="1002907"/>
            <a:chOff x="0" y="0"/>
            <a:chExt cx="6361800" cy="1002906"/>
          </a:xfrm>
        </p:grpSpPr>
        <p:sp>
          <p:nvSpPr>
            <p:cNvPr id="1239" name="Rectangle"/>
            <p:cNvSpPr/>
            <p:nvPr/>
          </p:nvSpPr>
          <p:spPr>
            <a:xfrm>
              <a:off x="-1" y="-1"/>
              <a:ext cx="6361802" cy="1002908"/>
            </a:xfrm>
            <a:prstGeom prst="rect">
              <a:avLst/>
            </a:prstGeom>
            <a:noFill/>
            <a:ln w="28575" cap="flat">
              <a:solidFill>
                <a:srgbClr val="FFE599"/>
              </a:solidFill>
              <a:prstDash val="solid"/>
              <a:round/>
            </a:ln>
            <a:effectLst>
              <a:outerShdw blurRad="406400" dist="19050" dir="5400000" rotWithShape="0">
                <a:srgbClr val="000000">
                  <a:alpha val="50000"/>
                </a:srgbClr>
              </a:outerShdw>
            </a:effectLst>
          </p:spPr>
          <p:txBody>
            <a:bodyPr wrap="square" lIns="0" tIns="0" rIns="0" bIns="0" numCol="1" anchor="ctr">
              <a:noAutofit/>
            </a:bodyPr>
            <a:lstStyle/>
            <a:p>
              <a:pPr algn="ctr">
                <a:defRPr sz="3000">
                  <a:solidFill>
                    <a:srgbClr val="1FAAAD"/>
                  </a:solidFill>
                  <a:latin typeface="Nunito Sans Bold"/>
                  <a:ea typeface="Nunito Sans Bold"/>
                  <a:cs typeface="Nunito Sans Bold"/>
                  <a:sym typeface="Nunito Sans Bold"/>
                </a:defRPr>
              </a:pPr>
              <a:endParaRPr/>
            </a:p>
          </p:txBody>
        </p:sp>
        <p:sp>
          <p:nvSpPr>
            <p:cNvPr id="1240" name="Boris Johnson"/>
            <p:cNvSpPr txBox="1"/>
            <p:nvPr/>
          </p:nvSpPr>
          <p:spPr>
            <a:xfrm>
              <a:off x="14287" y="102241"/>
              <a:ext cx="6333226" cy="798424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>
              <a:outerShdw blurRad="406400" dist="19050" dir="5400000" rotWithShape="0">
                <a:srgbClr val="000000">
                  <a:alpha val="50000"/>
                </a:srgbClr>
              </a:outerShdw>
            </a:effectLst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91424" tIns="91424" rIns="91424" bIns="91424" numCol="1" anchor="ctr">
              <a:noAutofit/>
            </a:bodyPr>
            <a:lstStyle>
              <a:lvl1pPr algn="ctr">
                <a:defRPr sz="3000">
                  <a:solidFill>
                    <a:srgbClr val="1FAAAD"/>
                  </a:solidFill>
                  <a:latin typeface="Nunito Sans Bold"/>
                  <a:ea typeface="Nunito Sans Bold"/>
                  <a:cs typeface="Nunito Sans Bold"/>
                  <a:sym typeface="Nunito Sans Bold"/>
                </a:defRPr>
              </a:lvl1pPr>
            </a:lstStyle>
            <a:p>
              <a:r>
                <a:t>Boris Johnson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:a14="http://schemas.microsoft.com/office/drawing/2010/main" xmlns:m="http://schemas.openxmlformats.org/officeDocument/2006/math" xmlns="">
      <p:transition spd="slow">
        <p:fade/>
      </p:transition>
    </mc:Fallback>
  </mc:AlternateContent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fill="hold" grpId="2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1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0" presetClass="entr" fill="hold" grpId="3" nodeType="afterEffect">
                                  <p:stCondLst>
                                    <p:cond delay="100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5" fill="hold"/>
                                        <p:tgtEl>
                                          <p:spTgt spid="1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2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3000"/>
                            </p:stCondLst>
                            <p:childTnLst>
                              <p:par>
                                <p:cTn id="18" presetID="10" presetClass="exit" fill="hold" grpId="4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19" dur="1000" fill="hold"/>
                                        <p:tgtEl>
                                          <p:spTgt spid="12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4000"/>
                            </p:stCondLst>
                            <p:childTnLst>
                              <p:par>
                                <p:cTn id="22" presetID="10" presetClass="entr" fill="hold" grpId="5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3" fill="hold"/>
                                        <p:tgtEl>
                                          <p:spTgt spid="1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2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0"/>
                            </p:stCondLst>
                            <p:childTnLst>
                              <p:par>
                                <p:cTn id="26" presetID="10" presetClass="exit" fill="hold" grpId="6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7" dur="1000" fill="hold"/>
                                        <p:tgtEl>
                                          <p:spTgt spid="12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32" grpId="1" animBg="1" advAuto="0"/>
      <p:bldP spid="1232" grpId="4" animBg="1" advAuto="0"/>
      <p:bldP spid="1235" grpId="2" animBg="1" advAuto="0"/>
      <p:bldP spid="1235" grpId="6" animBg="1" advAuto="0"/>
      <p:bldP spid="1238" grpId="3" animBg="1" advAuto="0"/>
      <p:bldP spid="1241" grpId="5" animBg="1" advAuto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45" name="Google Shape;302;p30"/>
          <p:cNvGrpSpPr/>
          <p:nvPr/>
        </p:nvGrpSpPr>
        <p:grpSpPr>
          <a:xfrm>
            <a:off x="1391099" y="216564"/>
            <a:ext cx="6361802" cy="1272109"/>
            <a:chOff x="0" y="0"/>
            <a:chExt cx="6361800" cy="1272108"/>
          </a:xfrm>
        </p:grpSpPr>
        <p:sp>
          <p:nvSpPr>
            <p:cNvPr id="1243" name="Rectangle"/>
            <p:cNvSpPr/>
            <p:nvPr/>
          </p:nvSpPr>
          <p:spPr>
            <a:xfrm>
              <a:off x="0" y="37168"/>
              <a:ext cx="6361801" cy="1197772"/>
            </a:xfrm>
            <a:prstGeom prst="rect">
              <a:avLst/>
            </a:prstGeom>
            <a:noFill/>
            <a:ln w="28575" cap="flat">
              <a:solidFill>
                <a:srgbClr val="FFE599"/>
              </a:solidFill>
              <a:prstDash val="solid"/>
              <a:round/>
            </a:ln>
            <a:effectLst>
              <a:outerShdw blurRad="406400" dist="19050" dir="5400000" rotWithShape="0">
                <a:srgbClr val="000000">
                  <a:alpha val="50000"/>
                </a:srgbClr>
              </a:outerShdw>
            </a:effectLst>
          </p:spPr>
          <p:txBody>
            <a:bodyPr wrap="square" lIns="0" tIns="0" rIns="0" bIns="0" numCol="1" anchor="ctr">
              <a:noAutofit/>
            </a:bodyPr>
            <a:lstStyle/>
            <a:p>
              <a:pPr algn="ctr">
                <a:defRPr sz="3600">
                  <a:solidFill>
                    <a:srgbClr val="1FAAAD"/>
                  </a:solidFill>
                  <a:latin typeface="Nunito Sans Bold"/>
                  <a:ea typeface="Nunito Sans Bold"/>
                  <a:cs typeface="Nunito Sans Bold"/>
                  <a:sym typeface="Nunito Sans Bold"/>
                </a:defRPr>
              </a:pPr>
              <a:endParaRPr/>
            </a:p>
          </p:txBody>
        </p:sp>
        <p:sp>
          <p:nvSpPr>
            <p:cNvPr id="1244" name="From Character This Is Film What?"/>
            <p:cNvSpPr txBox="1"/>
            <p:nvPr/>
          </p:nvSpPr>
          <p:spPr>
            <a:xfrm>
              <a:off x="14287" y="0"/>
              <a:ext cx="6333226" cy="127210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>
              <a:outerShdw blurRad="406400" dist="19050" dir="5400000" rotWithShape="0">
                <a:srgbClr val="000000">
                  <a:alpha val="50000"/>
                </a:srgbClr>
              </a:outerShdw>
            </a:effectLst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91424" tIns="91424" rIns="91424" bIns="91424" numCol="1" anchor="ctr">
              <a:noAutofit/>
            </a:bodyPr>
            <a:lstStyle>
              <a:lvl1pPr algn="ctr">
                <a:defRPr sz="3000">
                  <a:solidFill>
                    <a:srgbClr val="FFFFFF"/>
                  </a:solidFill>
                  <a:latin typeface="Nunito Sans Bold"/>
                  <a:ea typeface="Nunito Sans Bold"/>
                  <a:cs typeface="Nunito Sans Bold"/>
                  <a:sym typeface="Nunito Sans Bold"/>
                </a:defRPr>
              </a:lvl1pPr>
            </a:lstStyle>
            <a:p>
              <a:r>
                <a:t>From Character This Is Film What?</a:t>
              </a:r>
            </a:p>
          </p:txBody>
        </p:sp>
      </p:grpSp>
      <p:grpSp>
        <p:nvGrpSpPr>
          <p:cNvPr id="1248" name="Google Shape;303;p30"/>
          <p:cNvGrpSpPr/>
          <p:nvPr/>
        </p:nvGrpSpPr>
        <p:grpSpPr>
          <a:xfrm>
            <a:off x="1391099" y="3825597"/>
            <a:ext cx="6361802" cy="1002907"/>
            <a:chOff x="0" y="0"/>
            <a:chExt cx="6361800" cy="1002906"/>
          </a:xfrm>
        </p:grpSpPr>
        <p:sp>
          <p:nvSpPr>
            <p:cNvPr id="1246" name="Rectangle"/>
            <p:cNvSpPr/>
            <p:nvPr/>
          </p:nvSpPr>
          <p:spPr>
            <a:xfrm>
              <a:off x="-1" y="-1"/>
              <a:ext cx="6361802" cy="1002908"/>
            </a:xfrm>
            <a:prstGeom prst="rect">
              <a:avLst/>
            </a:prstGeom>
            <a:noFill/>
            <a:ln w="28575" cap="flat">
              <a:solidFill>
                <a:srgbClr val="FFE599"/>
              </a:solidFill>
              <a:prstDash val="solid"/>
              <a:round/>
            </a:ln>
            <a:effectLst>
              <a:outerShdw blurRad="406400" dist="19050" dir="5400000" rotWithShape="0">
                <a:srgbClr val="000000">
                  <a:alpha val="50000"/>
                </a:srgbClr>
              </a:outerShdw>
            </a:effectLst>
          </p:spPr>
          <p:txBody>
            <a:bodyPr wrap="square" lIns="0" tIns="0" rIns="0" bIns="0" numCol="1" anchor="ctr">
              <a:noAutofit/>
            </a:bodyPr>
            <a:lstStyle/>
            <a:p>
              <a:pPr algn="ctr">
                <a:defRPr sz="3000">
                  <a:solidFill>
                    <a:srgbClr val="1FAAAD"/>
                  </a:solidFill>
                  <a:latin typeface="Nunito Sans Bold"/>
                  <a:ea typeface="Nunito Sans Bold"/>
                  <a:cs typeface="Nunito Sans Bold"/>
                  <a:sym typeface="Nunito Sans Bold"/>
                </a:defRPr>
              </a:pPr>
              <a:endParaRPr/>
            </a:p>
          </p:txBody>
        </p:sp>
        <p:sp>
          <p:nvSpPr>
            <p:cNvPr id="1247" name="Ralph It Wreck"/>
            <p:cNvSpPr txBox="1"/>
            <p:nvPr/>
          </p:nvSpPr>
          <p:spPr>
            <a:xfrm>
              <a:off x="14287" y="102241"/>
              <a:ext cx="6333226" cy="798424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>
              <a:outerShdw blurRad="406400" dist="19050" dir="5400000" rotWithShape="0">
                <a:srgbClr val="000000">
                  <a:alpha val="50000"/>
                </a:srgbClr>
              </a:outerShdw>
            </a:effectLst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91424" tIns="91424" rIns="91424" bIns="91424" numCol="1" anchor="ctr">
              <a:noAutofit/>
            </a:bodyPr>
            <a:lstStyle>
              <a:lvl1pPr algn="ctr">
                <a:defRPr sz="3000">
                  <a:solidFill>
                    <a:srgbClr val="1FAAAD"/>
                  </a:solidFill>
                  <a:latin typeface="Nunito Sans Bold"/>
                  <a:ea typeface="Nunito Sans Bold"/>
                  <a:cs typeface="Nunito Sans Bold"/>
                  <a:sym typeface="Nunito Sans Bold"/>
                </a:defRPr>
              </a:lvl1pPr>
            </a:lstStyle>
            <a:p>
              <a:r>
                <a:t>Ralph It Wreck</a:t>
              </a:r>
            </a:p>
          </p:txBody>
        </p:sp>
      </p:grpSp>
      <p:grpSp>
        <p:nvGrpSpPr>
          <p:cNvPr id="1251" name="Google Shape;302;p30"/>
          <p:cNvGrpSpPr/>
          <p:nvPr/>
        </p:nvGrpSpPr>
        <p:grpSpPr>
          <a:xfrm>
            <a:off x="1391099" y="215457"/>
            <a:ext cx="6361802" cy="1274323"/>
            <a:chOff x="0" y="0"/>
            <a:chExt cx="6361800" cy="1274321"/>
          </a:xfrm>
        </p:grpSpPr>
        <p:sp>
          <p:nvSpPr>
            <p:cNvPr id="1249" name="Rectangle"/>
            <p:cNvSpPr/>
            <p:nvPr/>
          </p:nvSpPr>
          <p:spPr>
            <a:xfrm>
              <a:off x="0" y="37233"/>
              <a:ext cx="6361801" cy="1199856"/>
            </a:xfrm>
            <a:prstGeom prst="rect">
              <a:avLst/>
            </a:prstGeom>
            <a:noFill/>
            <a:ln w="28575" cap="flat">
              <a:solidFill>
                <a:srgbClr val="FFE599"/>
              </a:solidFill>
              <a:prstDash val="solid"/>
              <a:round/>
            </a:ln>
            <a:effectLst>
              <a:outerShdw blurRad="406400" dist="19050" dir="5400000" rotWithShape="0">
                <a:srgbClr val="000000">
                  <a:alpha val="50000"/>
                </a:srgbClr>
              </a:outerShdw>
            </a:effectLst>
          </p:spPr>
          <p:txBody>
            <a:bodyPr wrap="square" lIns="0" tIns="0" rIns="0" bIns="0" numCol="1" anchor="ctr">
              <a:noAutofit/>
            </a:bodyPr>
            <a:lstStyle/>
            <a:p>
              <a:pPr algn="ctr">
                <a:defRPr sz="3600">
                  <a:solidFill>
                    <a:srgbClr val="1FAAAD"/>
                  </a:solidFill>
                  <a:latin typeface="Nunito Sans Bold"/>
                  <a:ea typeface="Nunito Sans Bold"/>
                  <a:cs typeface="Nunito Sans Bold"/>
                  <a:sym typeface="Nunito Sans Bold"/>
                </a:defRPr>
              </a:pPr>
              <a:endParaRPr/>
            </a:p>
          </p:txBody>
        </p:sp>
        <p:sp>
          <p:nvSpPr>
            <p:cNvPr id="1250" name="What Film Is This Character From?"/>
            <p:cNvSpPr txBox="1"/>
            <p:nvPr/>
          </p:nvSpPr>
          <p:spPr>
            <a:xfrm>
              <a:off x="14287" y="0"/>
              <a:ext cx="6333226" cy="1274322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>
              <a:outerShdw blurRad="406400" dist="19050" dir="5400000" rotWithShape="0">
                <a:srgbClr val="000000">
                  <a:alpha val="50000"/>
                </a:srgbClr>
              </a:outerShdw>
            </a:effectLst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91424" tIns="91424" rIns="91424" bIns="91424" numCol="1" anchor="ctr">
              <a:noAutofit/>
            </a:bodyPr>
            <a:lstStyle>
              <a:lvl1pPr algn="ctr">
                <a:defRPr sz="3000">
                  <a:solidFill>
                    <a:srgbClr val="FFFFFF"/>
                  </a:solidFill>
                  <a:latin typeface="Nunito Sans Bold"/>
                  <a:ea typeface="Nunito Sans Bold"/>
                  <a:cs typeface="Nunito Sans Bold"/>
                  <a:sym typeface="Nunito Sans Bold"/>
                </a:defRPr>
              </a:lvl1pPr>
            </a:lstStyle>
            <a:p>
              <a:r>
                <a:t>What Film Is This Character From?</a:t>
              </a:r>
            </a:p>
          </p:txBody>
        </p:sp>
      </p:grpSp>
      <p:grpSp>
        <p:nvGrpSpPr>
          <p:cNvPr id="1254" name="Google Shape;303;p30"/>
          <p:cNvGrpSpPr/>
          <p:nvPr/>
        </p:nvGrpSpPr>
        <p:grpSpPr>
          <a:xfrm>
            <a:off x="1391099" y="3825597"/>
            <a:ext cx="6361802" cy="1002907"/>
            <a:chOff x="0" y="0"/>
            <a:chExt cx="6361800" cy="1002906"/>
          </a:xfrm>
        </p:grpSpPr>
        <p:sp>
          <p:nvSpPr>
            <p:cNvPr id="1252" name="Rectangle"/>
            <p:cNvSpPr/>
            <p:nvPr/>
          </p:nvSpPr>
          <p:spPr>
            <a:xfrm>
              <a:off x="-1" y="-1"/>
              <a:ext cx="6361802" cy="1002908"/>
            </a:xfrm>
            <a:prstGeom prst="rect">
              <a:avLst/>
            </a:prstGeom>
            <a:noFill/>
            <a:ln w="28575" cap="flat">
              <a:solidFill>
                <a:srgbClr val="FFE599"/>
              </a:solidFill>
              <a:prstDash val="solid"/>
              <a:round/>
            </a:ln>
            <a:effectLst>
              <a:outerShdw blurRad="406400" dist="19050" dir="5400000" rotWithShape="0">
                <a:srgbClr val="000000">
                  <a:alpha val="50000"/>
                </a:srgbClr>
              </a:outerShdw>
            </a:effectLst>
          </p:spPr>
          <p:txBody>
            <a:bodyPr wrap="square" lIns="0" tIns="0" rIns="0" bIns="0" numCol="1" anchor="ctr">
              <a:noAutofit/>
            </a:bodyPr>
            <a:lstStyle/>
            <a:p>
              <a:pPr algn="ctr">
                <a:defRPr sz="3000">
                  <a:solidFill>
                    <a:srgbClr val="1FAAAD"/>
                  </a:solidFill>
                  <a:latin typeface="Nunito Sans Bold"/>
                  <a:ea typeface="Nunito Sans Bold"/>
                  <a:cs typeface="Nunito Sans Bold"/>
                  <a:sym typeface="Nunito Sans Bold"/>
                </a:defRPr>
              </a:pPr>
              <a:endParaRPr/>
            </a:p>
          </p:txBody>
        </p:sp>
        <p:sp>
          <p:nvSpPr>
            <p:cNvPr id="1253" name="Wreck It Ralph"/>
            <p:cNvSpPr txBox="1"/>
            <p:nvPr/>
          </p:nvSpPr>
          <p:spPr>
            <a:xfrm>
              <a:off x="14287" y="102241"/>
              <a:ext cx="6333226" cy="798424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>
              <a:outerShdw blurRad="406400" dist="19050" dir="5400000" rotWithShape="0">
                <a:srgbClr val="000000">
                  <a:alpha val="50000"/>
                </a:srgbClr>
              </a:outerShdw>
            </a:effectLst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91424" tIns="91424" rIns="91424" bIns="91424" numCol="1" anchor="ctr">
              <a:noAutofit/>
            </a:bodyPr>
            <a:lstStyle>
              <a:lvl1pPr algn="ctr">
                <a:defRPr sz="3000">
                  <a:solidFill>
                    <a:srgbClr val="1FAAAD"/>
                  </a:solidFill>
                  <a:latin typeface="Nunito Sans Bold"/>
                  <a:ea typeface="Nunito Sans Bold"/>
                  <a:cs typeface="Nunito Sans Bold"/>
                  <a:sym typeface="Nunito Sans Bold"/>
                </a:defRPr>
              </a:lvl1pPr>
            </a:lstStyle>
            <a:p>
              <a:r>
                <a:t>Wreck It Ralph</a:t>
              </a:r>
            </a:p>
          </p:txBody>
        </p:sp>
      </p:grpSp>
      <p:pic>
        <p:nvPicPr>
          <p:cNvPr id="1255" name="Google Shape;58;p13" descr="Google Shape;58;p13"/>
          <p:cNvPicPr>
            <a:picLocks noChangeAspect="1"/>
          </p:cNvPicPr>
          <p:nvPr/>
        </p:nvPicPr>
        <p:blipFill>
          <a:blip r:embed="rId2"/>
          <a:srcRect l="14872" t="12475" r="16805" b="19203"/>
          <a:stretch>
            <a:fillRect/>
          </a:stretch>
        </p:blipFill>
        <p:spPr>
          <a:xfrm rot="18899989">
            <a:off x="3619500" y="1619249"/>
            <a:ext cx="1905001" cy="1905001"/>
          </a:xfrm>
          <a:prstGeom prst="rect">
            <a:avLst/>
          </a:prstGeom>
          <a:ln w="28575">
            <a:solidFill>
              <a:srgbClr val="FFE599"/>
            </a:solidFill>
          </a:ln>
          <a:effectLst>
            <a:outerShdw blurRad="406400" dist="19050" dir="5400000" rotWithShape="0">
              <a:srgbClr val="000000">
                <a:alpha val="50000"/>
              </a:srgbClr>
            </a:outerShdw>
          </a:effec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:a14="http://schemas.microsoft.com/office/drawing/2010/main" xmlns:m="http://schemas.openxmlformats.org/officeDocument/2006/math" xmlns="">
      <p:transition spd="slow">
        <p:fade/>
      </p:transition>
    </mc:Fallback>
  </mc:AlternateContent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fill="hold" grpId="2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1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2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fill="hold" grpId="3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5" fill="hold"/>
                                        <p:tgtEl>
                                          <p:spTgt spid="1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2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10" presetClass="entr" fill="hold" grpId="4" nodeType="afterEffect">
                                  <p:stCondLst>
                                    <p:cond delay="100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9" fill="hold"/>
                                        <p:tgtEl>
                                          <p:spTgt spid="1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2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3000"/>
                            </p:stCondLst>
                            <p:childTnLst>
                              <p:par>
                                <p:cTn id="22" presetID="10" presetClass="exit" fill="hold" grpId="5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3" dur="1000" fill="hold"/>
                                        <p:tgtEl>
                                          <p:spTgt spid="12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4000"/>
                            </p:stCondLst>
                            <p:childTnLst>
                              <p:par>
                                <p:cTn id="26" presetID="10" presetClass="entr" fill="hold" grpId="6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7" fill="hold"/>
                                        <p:tgtEl>
                                          <p:spTgt spid="1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2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0"/>
                            </p:stCondLst>
                            <p:childTnLst>
                              <p:par>
                                <p:cTn id="30" presetID="10" presetClass="exit" fill="hold" grpId="7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31" dur="1000" fill="hold"/>
                                        <p:tgtEl>
                                          <p:spTgt spid="12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45" grpId="1" animBg="1" advAuto="0"/>
      <p:bldP spid="1245" grpId="5" animBg="1" advAuto="0"/>
      <p:bldP spid="1248" grpId="3" animBg="1" advAuto="0"/>
      <p:bldP spid="1248" grpId="7" animBg="1" advAuto="0"/>
      <p:bldP spid="1251" grpId="4" animBg="1" advAuto="0"/>
      <p:bldP spid="1254" grpId="6" animBg="1" advAuto="0"/>
      <p:bldP spid="1255" grpId="2" animBg="1" advAuto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59" name="Google Shape;302;p30"/>
          <p:cNvGrpSpPr/>
          <p:nvPr/>
        </p:nvGrpSpPr>
        <p:grpSpPr>
          <a:xfrm>
            <a:off x="1391099" y="216564"/>
            <a:ext cx="6361802" cy="1272109"/>
            <a:chOff x="0" y="0"/>
            <a:chExt cx="6361800" cy="1272108"/>
          </a:xfrm>
        </p:grpSpPr>
        <p:sp>
          <p:nvSpPr>
            <p:cNvPr id="1257" name="Rectangle"/>
            <p:cNvSpPr/>
            <p:nvPr/>
          </p:nvSpPr>
          <p:spPr>
            <a:xfrm>
              <a:off x="0" y="37168"/>
              <a:ext cx="6361801" cy="1197772"/>
            </a:xfrm>
            <a:prstGeom prst="rect">
              <a:avLst/>
            </a:prstGeom>
            <a:noFill/>
            <a:ln w="28575" cap="flat">
              <a:solidFill>
                <a:srgbClr val="FFE599"/>
              </a:solidFill>
              <a:prstDash val="solid"/>
              <a:round/>
            </a:ln>
            <a:effectLst>
              <a:outerShdw blurRad="406400" dist="19050" dir="5400000" rotWithShape="0">
                <a:srgbClr val="000000">
                  <a:alpha val="50000"/>
                </a:srgbClr>
              </a:outerShdw>
            </a:effectLst>
          </p:spPr>
          <p:txBody>
            <a:bodyPr wrap="square" lIns="0" tIns="0" rIns="0" bIns="0" numCol="1" anchor="ctr">
              <a:noAutofit/>
            </a:bodyPr>
            <a:lstStyle/>
            <a:p>
              <a:pPr algn="ctr">
                <a:defRPr sz="3600">
                  <a:solidFill>
                    <a:srgbClr val="1FAAAD"/>
                  </a:solidFill>
                  <a:latin typeface="Nunito Sans Bold"/>
                  <a:ea typeface="Nunito Sans Bold"/>
                  <a:cs typeface="Nunito Sans Bold"/>
                  <a:sym typeface="Nunito Sans Bold"/>
                </a:defRPr>
              </a:pPr>
              <a:endParaRPr/>
            </a:p>
          </p:txBody>
        </p:sp>
        <p:sp>
          <p:nvSpPr>
            <p:cNvPr id="1258" name="This is Country Which?"/>
            <p:cNvSpPr txBox="1"/>
            <p:nvPr/>
          </p:nvSpPr>
          <p:spPr>
            <a:xfrm>
              <a:off x="14287" y="0"/>
              <a:ext cx="6333226" cy="127210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>
              <a:outerShdw blurRad="406400" dist="19050" dir="5400000" rotWithShape="0">
                <a:srgbClr val="000000">
                  <a:alpha val="50000"/>
                </a:srgbClr>
              </a:outerShdw>
            </a:effectLst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91424" tIns="91424" rIns="91424" bIns="91424" numCol="1" anchor="ctr">
              <a:noAutofit/>
            </a:bodyPr>
            <a:lstStyle>
              <a:lvl1pPr algn="ctr">
                <a:defRPr sz="3600">
                  <a:solidFill>
                    <a:srgbClr val="FFFFFF"/>
                  </a:solidFill>
                  <a:latin typeface="Nunito Sans Bold"/>
                  <a:ea typeface="Nunito Sans Bold"/>
                  <a:cs typeface="Nunito Sans Bold"/>
                  <a:sym typeface="Nunito Sans Bold"/>
                </a:defRPr>
              </a:lvl1pPr>
            </a:lstStyle>
            <a:p>
              <a:r>
                <a:t>This is Country Which?</a:t>
              </a:r>
            </a:p>
          </p:txBody>
        </p:sp>
      </p:grpSp>
      <p:grpSp>
        <p:nvGrpSpPr>
          <p:cNvPr id="1262" name="Google Shape;303;p30"/>
          <p:cNvGrpSpPr/>
          <p:nvPr/>
        </p:nvGrpSpPr>
        <p:grpSpPr>
          <a:xfrm>
            <a:off x="1391099" y="3825597"/>
            <a:ext cx="6361802" cy="1002907"/>
            <a:chOff x="0" y="0"/>
            <a:chExt cx="6361800" cy="1002906"/>
          </a:xfrm>
        </p:grpSpPr>
        <p:sp>
          <p:nvSpPr>
            <p:cNvPr id="1260" name="Rectangle"/>
            <p:cNvSpPr/>
            <p:nvPr/>
          </p:nvSpPr>
          <p:spPr>
            <a:xfrm>
              <a:off x="-1" y="-1"/>
              <a:ext cx="6361802" cy="1002908"/>
            </a:xfrm>
            <a:prstGeom prst="rect">
              <a:avLst/>
            </a:prstGeom>
            <a:noFill/>
            <a:ln w="28575" cap="flat">
              <a:solidFill>
                <a:srgbClr val="FFE599"/>
              </a:solidFill>
              <a:prstDash val="solid"/>
              <a:round/>
            </a:ln>
            <a:effectLst>
              <a:outerShdw blurRad="406400" dist="19050" dir="5400000" rotWithShape="0">
                <a:srgbClr val="000000">
                  <a:alpha val="50000"/>
                </a:srgbClr>
              </a:outerShdw>
            </a:effectLst>
          </p:spPr>
          <p:txBody>
            <a:bodyPr wrap="square" lIns="0" tIns="0" rIns="0" bIns="0" numCol="1" anchor="ctr">
              <a:noAutofit/>
            </a:bodyPr>
            <a:lstStyle/>
            <a:p>
              <a:pPr algn="ctr">
                <a:defRPr sz="3000">
                  <a:solidFill>
                    <a:srgbClr val="1FAAAD"/>
                  </a:solidFill>
                  <a:latin typeface="Nunito Sans Bold"/>
                  <a:ea typeface="Nunito Sans Bold"/>
                  <a:cs typeface="Nunito Sans Bold"/>
                  <a:sym typeface="Nunito Sans Bold"/>
                </a:defRPr>
              </a:pPr>
              <a:endParaRPr/>
            </a:p>
          </p:txBody>
        </p:sp>
        <p:sp>
          <p:nvSpPr>
            <p:cNvPr id="1261" name="Ireland of Republic"/>
            <p:cNvSpPr txBox="1"/>
            <p:nvPr/>
          </p:nvSpPr>
          <p:spPr>
            <a:xfrm>
              <a:off x="14287" y="102241"/>
              <a:ext cx="6333226" cy="798424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>
              <a:outerShdw blurRad="406400" dist="19050" dir="5400000" rotWithShape="0">
                <a:srgbClr val="000000">
                  <a:alpha val="50000"/>
                </a:srgbClr>
              </a:outerShdw>
            </a:effectLst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91424" tIns="91424" rIns="91424" bIns="91424" numCol="1" anchor="ctr">
              <a:noAutofit/>
            </a:bodyPr>
            <a:lstStyle>
              <a:lvl1pPr algn="ctr">
                <a:defRPr sz="3000">
                  <a:solidFill>
                    <a:srgbClr val="1FAAAD"/>
                  </a:solidFill>
                  <a:latin typeface="Nunito Sans Bold"/>
                  <a:ea typeface="Nunito Sans Bold"/>
                  <a:cs typeface="Nunito Sans Bold"/>
                  <a:sym typeface="Nunito Sans Bold"/>
                </a:defRPr>
              </a:lvl1pPr>
            </a:lstStyle>
            <a:p>
              <a:r>
                <a:t>Ireland of Republic</a:t>
              </a:r>
            </a:p>
          </p:txBody>
        </p:sp>
      </p:grpSp>
      <p:grpSp>
        <p:nvGrpSpPr>
          <p:cNvPr id="1265" name="Google Shape;302;p30"/>
          <p:cNvGrpSpPr/>
          <p:nvPr/>
        </p:nvGrpSpPr>
        <p:grpSpPr>
          <a:xfrm>
            <a:off x="1391099" y="215457"/>
            <a:ext cx="6361802" cy="1274323"/>
            <a:chOff x="0" y="0"/>
            <a:chExt cx="6361800" cy="1274321"/>
          </a:xfrm>
        </p:grpSpPr>
        <p:sp>
          <p:nvSpPr>
            <p:cNvPr id="1263" name="Rectangle"/>
            <p:cNvSpPr/>
            <p:nvPr/>
          </p:nvSpPr>
          <p:spPr>
            <a:xfrm>
              <a:off x="0" y="37233"/>
              <a:ext cx="6361801" cy="1199856"/>
            </a:xfrm>
            <a:prstGeom prst="rect">
              <a:avLst/>
            </a:prstGeom>
            <a:noFill/>
            <a:ln w="28575" cap="flat">
              <a:solidFill>
                <a:srgbClr val="FFE599"/>
              </a:solidFill>
              <a:prstDash val="solid"/>
              <a:round/>
            </a:ln>
            <a:effectLst>
              <a:outerShdw blurRad="406400" dist="19050" dir="5400000" rotWithShape="0">
                <a:srgbClr val="000000">
                  <a:alpha val="50000"/>
                </a:srgbClr>
              </a:outerShdw>
            </a:effectLst>
          </p:spPr>
          <p:txBody>
            <a:bodyPr wrap="square" lIns="0" tIns="0" rIns="0" bIns="0" numCol="1" anchor="ctr">
              <a:noAutofit/>
            </a:bodyPr>
            <a:lstStyle/>
            <a:p>
              <a:pPr algn="ctr">
                <a:defRPr sz="3600">
                  <a:solidFill>
                    <a:srgbClr val="1FAAAD"/>
                  </a:solidFill>
                  <a:latin typeface="Nunito Sans Bold"/>
                  <a:ea typeface="Nunito Sans Bold"/>
                  <a:cs typeface="Nunito Sans Bold"/>
                  <a:sym typeface="Nunito Sans Bold"/>
                </a:defRPr>
              </a:pPr>
              <a:endParaRPr/>
            </a:p>
          </p:txBody>
        </p:sp>
        <p:sp>
          <p:nvSpPr>
            <p:cNvPr id="1264" name="Which Country is This?"/>
            <p:cNvSpPr txBox="1"/>
            <p:nvPr/>
          </p:nvSpPr>
          <p:spPr>
            <a:xfrm>
              <a:off x="14287" y="0"/>
              <a:ext cx="6333226" cy="1274322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>
              <a:outerShdw blurRad="406400" dist="19050" dir="5400000" rotWithShape="0">
                <a:srgbClr val="000000">
                  <a:alpha val="50000"/>
                </a:srgbClr>
              </a:outerShdw>
            </a:effectLst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91424" tIns="91424" rIns="91424" bIns="91424" numCol="1" anchor="ctr">
              <a:noAutofit/>
            </a:bodyPr>
            <a:lstStyle>
              <a:lvl1pPr algn="ctr">
                <a:defRPr sz="3600">
                  <a:solidFill>
                    <a:srgbClr val="FFFFFF"/>
                  </a:solidFill>
                  <a:latin typeface="Nunito Sans Bold"/>
                  <a:ea typeface="Nunito Sans Bold"/>
                  <a:cs typeface="Nunito Sans Bold"/>
                  <a:sym typeface="Nunito Sans Bold"/>
                </a:defRPr>
              </a:lvl1pPr>
            </a:lstStyle>
            <a:p>
              <a:r>
                <a:t>Which Country is This?</a:t>
              </a:r>
            </a:p>
          </p:txBody>
        </p:sp>
      </p:grpSp>
      <p:grpSp>
        <p:nvGrpSpPr>
          <p:cNvPr id="1268" name="Google Shape;303;p30"/>
          <p:cNvGrpSpPr/>
          <p:nvPr/>
        </p:nvGrpSpPr>
        <p:grpSpPr>
          <a:xfrm>
            <a:off x="1391099" y="3825597"/>
            <a:ext cx="6361802" cy="1002907"/>
            <a:chOff x="0" y="0"/>
            <a:chExt cx="6361800" cy="1002906"/>
          </a:xfrm>
        </p:grpSpPr>
        <p:sp>
          <p:nvSpPr>
            <p:cNvPr id="1266" name="Rectangle"/>
            <p:cNvSpPr/>
            <p:nvPr/>
          </p:nvSpPr>
          <p:spPr>
            <a:xfrm>
              <a:off x="-1" y="-1"/>
              <a:ext cx="6361802" cy="1002908"/>
            </a:xfrm>
            <a:prstGeom prst="rect">
              <a:avLst/>
            </a:prstGeom>
            <a:noFill/>
            <a:ln w="28575" cap="flat">
              <a:solidFill>
                <a:srgbClr val="FFE599"/>
              </a:solidFill>
              <a:prstDash val="solid"/>
              <a:round/>
            </a:ln>
            <a:effectLst>
              <a:outerShdw blurRad="406400" dist="19050" dir="5400000" rotWithShape="0">
                <a:srgbClr val="000000">
                  <a:alpha val="50000"/>
                </a:srgbClr>
              </a:outerShdw>
            </a:effectLst>
          </p:spPr>
          <p:txBody>
            <a:bodyPr wrap="square" lIns="0" tIns="0" rIns="0" bIns="0" numCol="1" anchor="ctr">
              <a:noAutofit/>
            </a:bodyPr>
            <a:lstStyle/>
            <a:p>
              <a:pPr algn="ctr">
                <a:defRPr sz="3000">
                  <a:solidFill>
                    <a:srgbClr val="1FAAAD"/>
                  </a:solidFill>
                  <a:latin typeface="Nunito Sans Bold"/>
                  <a:ea typeface="Nunito Sans Bold"/>
                  <a:cs typeface="Nunito Sans Bold"/>
                  <a:sym typeface="Nunito Sans Bold"/>
                </a:defRPr>
              </a:pPr>
              <a:endParaRPr/>
            </a:p>
          </p:txBody>
        </p:sp>
        <p:sp>
          <p:nvSpPr>
            <p:cNvPr id="1267" name="Republic of Ireland"/>
            <p:cNvSpPr txBox="1"/>
            <p:nvPr/>
          </p:nvSpPr>
          <p:spPr>
            <a:xfrm>
              <a:off x="14287" y="102241"/>
              <a:ext cx="6333226" cy="798424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>
              <a:outerShdw blurRad="406400" dist="19050" dir="5400000" rotWithShape="0">
                <a:srgbClr val="000000">
                  <a:alpha val="50000"/>
                </a:srgbClr>
              </a:outerShdw>
            </a:effectLst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91424" tIns="91424" rIns="91424" bIns="91424" numCol="1" anchor="ctr">
              <a:noAutofit/>
            </a:bodyPr>
            <a:lstStyle>
              <a:lvl1pPr algn="ctr">
                <a:defRPr sz="3000">
                  <a:solidFill>
                    <a:srgbClr val="1FAAAD"/>
                  </a:solidFill>
                  <a:latin typeface="Nunito Sans Bold"/>
                  <a:ea typeface="Nunito Sans Bold"/>
                  <a:cs typeface="Nunito Sans Bold"/>
                  <a:sym typeface="Nunito Sans Bold"/>
                </a:defRPr>
              </a:lvl1pPr>
            </a:lstStyle>
            <a:p>
              <a:r>
                <a:t>Republic of Ireland</a:t>
              </a:r>
            </a:p>
          </p:txBody>
        </p:sp>
      </p:grpSp>
      <p:pic>
        <p:nvPicPr>
          <p:cNvPr id="1269" name="Google Shape;61;p13" descr="Google Shape;61;p13"/>
          <p:cNvPicPr>
            <a:picLocks noChangeAspect="1"/>
          </p:cNvPicPr>
          <p:nvPr/>
        </p:nvPicPr>
        <p:blipFill>
          <a:blip r:embed="rId2"/>
          <a:srcRect l="26050" t="14635" r="27589" b="12215"/>
          <a:stretch>
            <a:fillRect/>
          </a:stretch>
        </p:blipFill>
        <p:spPr>
          <a:xfrm rot="18899989">
            <a:off x="3619500" y="1619249"/>
            <a:ext cx="1905001" cy="1905003"/>
          </a:xfrm>
          <a:prstGeom prst="rect">
            <a:avLst/>
          </a:prstGeom>
          <a:ln w="28575">
            <a:solidFill>
              <a:srgbClr val="FFE599"/>
            </a:solidFill>
          </a:ln>
          <a:effectLst>
            <a:outerShdw blurRad="406400" dist="19050" dir="5400000" rotWithShape="0">
              <a:srgbClr val="000000">
                <a:alpha val="50000"/>
              </a:srgbClr>
            </a:outerShdw>
          </a:effec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:a14="http://schemas.microsoft.com/office/drawing/2010/main" xmlns:m="http://schemas.openxmlformats.org/officeDocument/2006/math" xmlns="">
      <p:transition spd="slow">
        <p:fade/>
      </p:transition>
    </mc:Fallback>
  </mc:AlternateContent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fill="hold" grpId="2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1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2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fill="hold" grpId="3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5" fill="hold"/>
                                        <p:tgtEl>
                                          <p:spTgt spid="1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2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10" presetClass="entr" fill="hold" grpId="4" nodeType="afterEffect">
                                  <p:stCondLst>
                                    <p:cond delay="100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9" fill="hold"/>
                                        <p:tgtEl>
                                          <p:spTgt spid="1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2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3000"/>
                            </p:stCondLst>
                            <p:childTnLst>
                              <p:par>
                                <p:cTn id="22" presetID="10" presetClass="exit" fill="hold" grpId="5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3" dur="1000" fill="hold"/>
                                        <p:tgtEl>
                                          <p:spTgt spid="12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4000"/>
                            </p:stCondLst>
                            <p:childTnLst>
                              <p:par>
                                <p:cTn id="26" presetID="10" presetClass="entr" fill="hold" grpId="6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7" fill="hold"/>
                                        <p:tgtEl>
                                          <p:spTgt spid="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0"/>
                            </p:stCondLst>
                            <p:childTnLst>
                              <p:par>
                                <p:cTn id="30" presetID="10" presetClass="exit" fill="hold" grpId="7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31" dur="1000" fill="hold"/>
                                        <p:tgtEl>
                                          <p:spTgt spid="12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59" grpId="1" animBg="1" advAuto="0"/>
      <p:bldP spid="1259" grpId="5" animBg="1" advAuto="0"/>
      <p:bldP spid="1262" grpId="3" animBg="1" advAuto="0"/>
      <p:bldP spid="1262" grpId="7" animBg="1" advAuto="0"/>
      <p:bldP spid="1265" grpId="4" animBg="1" advAuto="0"/>
      <p:bldP spid="1268" grpId="6" animBg="1" advAuto="0"/>
      <p:bldP spid="1269" grpId="2" animBg="1" advAuto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73" name="Google Shape;302;p30"/>
          <p:cNvGrpSpPr/>
          <p:nvPr/>
        </p:nvGrpSpPr>
        <p:grpSpPr>
          <a:xfrm>
            <a:off x="1391099" y="216564"/>
            <a:ext cx="6361802" cy="1272109"/>
            <a:chOff x="0" y="0"/>
            <a:chExt cx="6361800" cy="1272108"/>
          </a:xfrm>
        </p:grpSpPr>
        <p:sp>
          <p:nvSpPr>
            <p:cNvPr id="1271" name="Rectangle"/>
            <p:cNvSpPr/>
            <p:nvPr/>
          </p:nvSpPr>
          <p:spPr>
            <a:xfrm>
              <a:off x="0" y="37168"/>
              <a:ext cx="6361801" cy="1197772"/>
            </a:xfrm>
            <a:prstGeom prst="rect">
              <a:avLst/>
            </a:prstGeom>
            <a:noFill/>
            <a:ln w="28575" cap="flat">
              <a:solidFill>
                <a:srgbClr val="FFE599"/>
              </a:solidFill>
              <a:prstDash val="solid"/>
              <a:round/>
            </a:ln>
            <a:effectLst>
              <a:outerShdw blurRad="406400" dist="19050" dir="5400000" rotWithShape="0">
                <a:srgbClr val="000000">
                  <a:alpha val="50000"/>
                </a:srgbClr>
              </a:outerShdw>
            </a:effectLst>
          </p:spPr>
          <p:txBody>
            <a:bodyPr wrap="square" lIns="0" tIns="0" rIns="0" bIns="0" numCol="1" anchor="ctr">
              <a:noAutofit/>
            </a:bodyPr>
            <a:lstStyle/>
            <a:p>
              <a:pPr algn="ctr">
                <a:defRPr sz="3600">
                  <a:solidFill>
                    <a:srgbClr val="1FAAAD"/>
                  </a:solidFill>
                  <a:latin typeface="Nunito Sans Bold"/>
                  <a:ea typeface="Nunito Sans Bold"/>
                  <a:cs typeface="Nunito Sans Bold"/>
                  <a:sym typeface="Nunito Sans Bold"/>
                </a:defRPr>
              </a:pPr>
              <a:endParaRPr/>
            </a:p>
          </p:txBody>
        </p:sp>
        <p:sp>
          <p:nvSpPr>
            <p:cNvPr id="1272" name="Called Symbol This Is What?"/>
            <p:cNvSpPr txBox="1"/>
            <p:nvPr/>
          </p:nvSpPr>
          <p:spPr>
            <a:xfrm>
              <a:off x="14287" y="0"/>
              <a:ext cx="6333226" cy="127210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>
              <a:outerShdw blurRad="406400" dist="19050" dir="5400000" rotWithShape="0">
                <a:srgbClr val="000000">
                  <a:alpha val="50000"/>
                </a:srgbClr>
              </a:outerShdw>
            </a:effectLst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91424" tIns="91424" rIns="91424" bIns="91424" numCol="1" anchor="ctr">
              <a:noAutofit/>
            </a:bodyPr>
            <a:lstStyle>
              <a:lvl1pPr algn="ctr">
                <a:defRPr sz="3600">
                  <a:solidFill>
                    <a:srgbClr val="FFFFFF"/>
                  </a:solidFill>
                  <a:latin typeface="Nunito Sans Bold"/>
                  <a:ea typeface="Nunito Sans Bold"/>
                  <a:cs typeface="Nunito Sans Bold"/>
                  <a:sym typeface="Nunito Sans Bold"/>
                </a:defRPr>
              </a:lvl1pPr>
            </a:lstStyle>
            <a:p>
              <a:r>
                <a:t>Called Symbol This Is What?</a:t>
              </a:r>
            </a:p>
          </p:txBody>
        </p:sp>
      </p:grpSp>
      <p:grpSp>
        <p:nvGrpSpPr>
          <p:cNvPr id="1276" name="Google Shape;303;p30"/>
          <p:cNvGrpSpPr/>
          <p:nvPr/>
        </p:nvGrpSpPr>
        <p:grpSpPr>
          <a:xfrm>
            <a:off x="1391099" y="3825597"/>
            <a:ext cx="6361802" cy="1002907"/>
            <a:chOff x="0" y="0"/>
            <a:chExt cx="6361800" cy="1002906"/>
          </a:xfrm>
        </p:grpSpPr>
        <p:sp>
          <p:nvSpPr>
            <p:cNvPr id="1274" name="Rectangle"/>
            <p:cNvSpPr/>
            <p:nvPr/>
          </p:nvSpPr>
          <p:spPr>
            <a:xfrm>
              <a:off x="-1" y="-1"/>
              <a:ext cx="6361802" cy="1002908"/>
            </a:xfrm>
            <a:prstGeom prst="rect">
              <a:avLst/>
            </a:prstGeom>
            <a:noFill/>
            <a:ln w="28575" cap="flat">
              <a:solidFill>
                <a:srgbClr val="FFE599"/>
              </a:solidFill>
              <a:prstDash val="solid"/>
              <a:round/>
            </a:ln>
            <a:effectLst>
              <a:outerShdw blurRad="406400" dist="19050" dir="5400000" rotWithShape="0">
                <a:srgbClr val="000000">
                  <a:alpha val="50000"/>
                </a:srgbClr>
              </a:outerShdw>
            </a:effectLst>
          </p:spPr>
          <p:txBody>
            <a:bodyPr wrap="square" lIns="0" tIns="0" rIns="0" bIns="0" numCol="1" anchor="ctr">
              <a:noAutofit/>
            </a:bodyPr>
            <a:lstStyle/>
            <a:p>
              <a:pPr algn="ctr">
                <a:defRPr sz="3000">
                  <a:solidFill>
                    <a:srgbClr val="1FAAAD"/>
                  </a:solidFill>
                  <a:latin typeface="Nunito Sans Bold"/>
                  <a:ea typeface="Nunito Sans Bold"/>
                  <a:cs typeface="Nunito Sans Bold"/>
                  <a:sym typeface="Nunito Sans Bold"/>
                </a:defRPr>
              </a:pPr>
              <a:endParaRPr/>
            </a:p>
          </p:txBody>
        </p:sp>
        <p:sp>
          <p:nvSpPr>
            <p:cNvPr id="1275" name="Yang Ying"/>
            <p:cNvSpPr txBox="1"/>
            <p:nvPr/>
          </p:nvSpPr>
          <p:spPr>
            <a:xfrm>
              <a:off x="14287" y="102241"/>
              <a:ext cx="6333226" cy="798424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>
              <a:outerShdw blurRad="406400" dist="19050" dir="5400000" rotWithShape="0">
                <a:srgbClr val="000000">
                  <a:alpha val="50000"/>
                </a:srgbClr>
              </a:outerShdw>
            </a:effectLst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91424" tIns="91424" rIns="91424" bIns="91424" numCol="1" anchor="ctr">
              <a:noAutofit/>
            </a:bodyPr>
            <a:lstStyle>
              <a:lvl1pPr algn="ctr">
                <a:defRPr sz="3000">
                  <a:solidFill>
                    <a:srgbClr val="1FAAAD"/>
                  </a:solidFill>
                  <a:latin typeface="Nunito Sans Bold"/>
                  <a:ea typeface="Nunito Sans Bold"/>
                  <a:cs typeface="Nunito Sans Bold"/>
                  <a:sym typeface="Nunito Sans Bold"/>
                </a:defRPr>
              </a:lvl1pPr>
            </a:lstStyle>
            <a:p>
              <a:r>
                <a:t>Yang Ying</a:t>
              </a:r>
            </a:p>
          </p:txBody>
        </p:sp>
      </p:grpSp>
      <p:grpSp>
        <p:nvGrpSpPr>
          <p:cNvPr id="1279" name="Google Shape;302;p30"/>
          <p:cNvGrpSpPr/>
          <p:nvPr/>
        </p:nvGrpSpPr>
        <p:grpSpPr>
          <a:xfrm>
            <a:off x="1391099" y="215457"/>
            <a:ext cx="6361802" cy="1274323"/>
            <a:chOff x="0" y="0"/>
            <a:chExt cx="6361800" cy="1274321"/>
          </a:xfrm>
        </p:grpSpPr>
        <p:sp>
          <p:nvSpPr>
            <p:cNvPr id="1277" name="Rectangle"/>
            <p:cNvSpPr/>
            <p:nvPr/>
          </p:nvSpPr>
          <p:spPr>
            <a:xfrm>
              <a:off x="0" y="37233"/>
              <a:ext cx="6361801" cy="1199856"/>
            </a:xfrm>
            <a:prstGeom prst="rect">
              <a:avLst/>
            </a:prstGeom>
            <a:noFill/>
            <a:ln w="28575" cap="flat">
              <a:solidFill>
                <a:srgbClr val="FFE599"/>
              </a:solidFill>
              <a:prstDash val="solid"/>
              <a:round/>
            </a:ln>
            <a:effectLst>
              <a:outerShdw blurRad="406400" dist="19050" dir="5400000" rotWithShape="0">
                <a:srgbClr val="000000">
                  <a:alpha val="50000"/>
                </a:srgbClr>
              </a:outerShdw>
            </a:effectLst>
          </p:spPr>
          <p:txBody>
            <a:bodyPr wrap="square" lIns="0" tIns="0" rIns="0" bIns="0" numCol="1" anchor="ctr">
              <a:noAutofit/>
            </a:bodyPr>
            <a:lstStyle/>
            <a:p>
              <a:pPr algn="ctr">
                <a:defRPr sz="3600">
                  <a:solidFill>
                    <a:srgbClr val="1FAAAD"/>
                  </a:solidFill>
                  <a:latin typeface="Nunito Sans Bold"/>
                  <a:ea typeface="Nunito Sans Bold"/>
                  <a:cs typeface="Nunito Sans Bold"/>
                  <a:sym typeface="Nunito Sans Bold"/>
                </a:defRPr>
              </a:pPr>
              <a:endParaRPr/>
            </a:p>
          </p:txBody>
        </p:sp>
        <p:sp>
          <p:nvSpPr>
            <p:cNvPr id="1278" name="What Is This Symbol Called?"/>
            <p:cNvSpPr txBox="1"/>
            <p:nvPr/>
          </p:nvSpPr>
          <p:spPr>
            <a:xfrm>
              <a:off x="14287" y="0"/>
              <a:ext cx="6333226" cy="1274322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>
              <a:outerShdw blurRad="406400" dist="19050" dir="5400000" rotWithShape="0">
                <a:srgbClr val="000000">
                  <a:alpha val="50000"/>
                </a:srgbClr>
              </a:outerShdw>
            </a:effectLst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91424" tIns="91424" rIns="91424" bIns="91424" numCol="1" anchor="ctr">
              <a:noAutofit/>
            </a:bodyPr>
            <a:lstStyle>
              <a:lvl1pPr algn="ctr">
                <a:defRPr sz="3600">
                  <a:solidFill>
                    <a:srgbClr val="FFFFFF"/>
                  </a:solidFill>
                  <a:latin typeface="Nunito Sans Bold"/>
                  <a:ea typeface="Nunito Sans Bold"/>
                  <a:cs typeface="Nunito Sans Bold"/>
                  <a:sym typeface="Nunito Sans Bold"/>
                </a:defRPr>
              </a:lvl1pPr>
            </a:lstStyle>
            <a:p>
              <a:r>
                <a:t>What Is This Symbol Called?</a:t>
              </a:r>
            </a:p>
          </p:txBody>
        </p:sp>
      </p:grpSp>
      <p:grpSp>
        <p:nvGrpSpPr>
          <p:cNvPr id="1282" name="Google Shape;303;p30"/>
          <p:cNvGrpSpPr/>
          <p:nvPr/>
        </p:nvGrpSpPr>
        <p:grpSpPr>
          <a:xfrm>
            <a:off x="1391099" y="3825597"/>
            <a:ext cx="6361802" cy="1002907"/>
            <a:chOff x="0" y="0"/>
            <a:chExt cx="6361800" cy="1002906"/>
          </a:xfrm>
        </p:grpSpPr>
        <p:sp>
          <p:nvSpPr>
            <p:cNvPr id="1280" name="Rectangle"/>
            <p:cNvSpPr/>
            <p:nvPr/>
          </p:nvSpPr>
          <p:spPr>
            <a:xfrm>
              <a:off x="-1" y="-1"/>
              <a:ext cx="6361802" cy="1002908"/>
            </a:xfrm>
            <a:prstGeom prst="rect">
              <a:avLst/>
            </a:prstGeom>
            <a:noFill/>
            <a:ln w="28575" cap="flat">
              <a:solidFill>
                <a:srgbClr val="FFE599"/>
              </a:solidFill>
              <a:prstDash val="solid"/>
              <a:round/>
            </a:ln>
            <a:effectLst>
              <a:outerShdw blurRad="406400" dist="19050" dir="5400000" rotWithShape="0">
                <a:srgbClr val="000000">
                  <a:alpha val="50000"/>
                </a:srgbClr>
              </a:outerShdw>
            </a:effectLst>
          </p:spPr>
          <p:txBody>
            <a:bodyPr wrap="square" lIns="0" tIns="0" rIns="0" bIns="0" numCol="1" anchor="ctr">
              <a:noAutofit/>
            </a:bodyPr>
            <a:lstStyle/>
            <a:p>
              <a:pPr algn="ctr">
                <a:defRPr sz="3000">
                  <a:solidFill>
                    <a:srgbClr val="1FAAAD"/>
                  </a:solidFill>
                  <a:latin typeface="Nunito Sans Bold"/>
                  <a:ea typeface="Nunito Sans Bold"/>
                  <a:cs typeface="Nunito Sans Bold"/>
                  <a:sym typeface="Nunito Sans Bold"/>
                </a:defRPr>
              </a:pPr>
              <a:endParaRPr/>
            </a:p>
          </p:txBody>
        </p:sp>
        <p:sp>
          <p:nvSpPr>
            <p:cNvPr id="1281" name="Ying Yang"/>
            <p:cNvSpPr txBox="1"/>
            <p:nvPr/>
          </p:nvSpPr>
          <p:spPr>
            <a:xfrm>
              <a:off x="14287" y="102241"/>
              <a:ext cx="6333226" cy="798424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>
              <a:outerShdw blurRad="406400" dist="19050" dir="5400000" rotWithShape="0">
                <a:srgbClr val="000000">
                  <a:alpha val="50000"/>
                </a:srgbClr>
              </a:outerShdw>
            </a:effectLst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91424" tIns="91424" rIns="91424" bIns="91424" numCol="1" anchor="ctr">
              <a:noAutofit/>
            </a:bodyPr>
            <a:lstStyle>
              <a:lvl1pPr algn="ctr">
                <a:defRPr sz="3000">
                  <a:solidFill>
                    <a:srgbClr val="1FAAAD"/>
                  </a:solidFill>
                  <a:latin typeface="Nunito Sans Bold"/>
                  <a:ea typeface="Nunito Sans Bold"/>
                  <a:cs typeface="Nunito Sans Bold"/>
                  <a:sym typeface="Nunito Sans Bold"/>
                </a:defRPr>
              </a:lvl1pPr>
            </a:lstStyle>
            <a:p>
              <a:r>
                <a:t>Ying Yang</a:t>
              </a:r>
            </a:p>
          </p:txBody>
        </p:sp>
      </p:grpSp>
      <p:pic>
        <p:nvPicPr>
          <p:cNvPr id="1283" name="Google Shape;59;p13" descr="Google Shape;59;p13"/>
          <p:cNvPicPr>
            <a:picLocks noChangeAspect="1"/>
          </p:cNvPicPr>
          <p:nvPr/>
        </p:nvPicPr>
        <p:blipFill>
          <a:blip r:embed="rId2"/>
          <a:srcRect l="16666" r="16666"/>
          <a:stretch>
            <a:fillRect/>
          </a:stretch>
        </p:blipFill>
        <p:spPr>
          <a:xfrm rot="18899989">
            <a:off x="3619500" y="1619249"/>
            <a:ext cx="1905001" cy="1905002"/>
          </a:xfrm>
          <a:prstGeom prst="rect">
            <a:avLst/>
          </a:prstGeom>
          <a:ln w="28575">
            <a:solidFill>
              <a:srgbClr val="FFE599"/>
            </a:solidFill>
          </a:ln>
          <a:effectLst>
            <a:outerShdw blurRad="406400" dist="19050" dir="5400000" rotWithShape="0">
              <a:srgbClr val="000000">
                <a:alpha val="50000"/>
              </a:srgbClr>
            </a:outerShdw>
          </a:effec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:a14="http://schemas.microsoft.com/office/drawing/2010/main" xmlns:m="http://schemas.openxmlformats.org/officeDocument/2006/math" xmlns="">
      <p:transition spd="slow">
        <p:fade/>
      </p:transition>
    </mc:Fallback>
  </mc:AlternateContent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fill="hold" grpId="2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12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2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fill="hold" grpId="3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5" fill="hold"/>
                                        <p:tgtEl>
                                          <p:spTgt spid="1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2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10" presetClass="entr" fill="hold" grpId="4" nodeType="afterEffect">
                                  <p:stCondLst>
                                    <p:cond delay="100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9" fill="hold"/>
                                        <p:tgtEl>
                                          <p:spTgt spid="1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2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3000"/>
                            </p:stCondLst>
                            <p:childTnLst>
                              <p:par>
                                <p:cTn id="22" presetID="10" presetClass="exit" fill="hold" grpId="5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3" dur="1000" fill="hold"/>
                                        <p:tgtEl>
                                          <p:spTgt spid="127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4000"/>
                            </p:stCondLst>
                            <p:childTnLst>
                              <p:par>
                                <p:cTn id="26" presetID="10" presetClass="entr" fill="hold" grpId="6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7" fill="hold"/>
                                        <p:tgtEl>
                                          <p:spTgt spid="1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2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0"/>
                            </p:stCondLst>
                            <p:childTnLst>
                              <p:par>
                                <p:cTn id="30" presetID="10" presetClass="exit" fill="hold" grpId="7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31" dur="1000" fill="hold"/>
                                        <p:tgtEl>
                                          <p:spTgt spid="12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73" grpId="1" animBg="1" advAuto="0"/>
      <p:bldP spid="1273" grpId="5" animBg="1" advAuto="0"/>
      <p:bldP spid="1276" grpId="3" animBg="1" advAuto="0"/>
      <p:bldP spid="1276" grpId="7" animBg="1" advAuto="0"/>
      <p:bldP spid="1279" grpId="4" animBg="1" advAuto="0"/>
      <p:bldP spid="1282" grpId="6" animBg="1" advAuto="0"/>
      <p:bldP spid="1283" grpId="2" animBg="1" advAuto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87" name="Google Shape;302;p30"/>
          <p:cNvGrpSpPr/>
          <p:nvPr/>
        </p:nvGrpSpPr>
        <p:grpSpPr>
          <a:xfrm>
            <a:off x="1391099" y="216564"/>
            <a:ext cx="6361802" cy="1272109"/>
            <a:chOff x="0" y="0"/>
            <a:chExt cx="6361800" cy="1272108"/>
          </a:xfrm>
        </p:grpSpPr>
        <p:sp>
          <p:nvSpPr>
            <p:cNvPr id="1285" name="Rectangle"/>
            <p:cNvSpPr/>
            <p:nvPr/>
          </p:nvSpPr>
          <p:spPr>
            <a:xfrm>
              <a:off x="0" y="37168"/>
              <a:ext cx="6361801" cy="1197772"/>
            </a:xfrm>
            <a:prstGeom prst="rect">
              <a:avLst/>
            </a:prstGeom>
            <a:noFill/>
            <a:ln w="28575" cap="flat">
              <a:solidFill>
                <a:srgbClr val="FFE599"/>
              </a:solidFill>
              <a:prstDash val="solid"/>
              <a:round/>
            </a:ln>
            <a:effectLst>
              <a:outerShdw blurRad="406400" dist="19050" dir="5400000" rotWithShape="0">
                <a:srgbClr val="000000">
                  <a:alpha val="50000"/>
                </a:srgbClr>
              </a:outerShdw>
            </a:effectLst>
          </p:spPr>
          <p:txBody>
            <a:bodyPr wrap="square" lIns="0" tIns="0" rIns="0" bIns="0" numCol="1" anchor="ctr">
              <a:noAutofit/>
            </a:bodyPr>
            <a:lstStyle/>
            <a:p>
              <a:pPr algn="ctr">
                <a:defRPr sz="3600">
                  <a:solidFill>
                    <a:srgbClr val="1FAAAD"/>
                  </a:solidFill>
                  <a:latin typeface="Nunito Sans Bold"/>
                  <a:ea typeface="Nunito Sans Bold"/>
                  <a:cs typeface="Nunito Sans Bold"/>
                  <a:sym typeface="Nunito Sans Bold"/>
                </a:defRPr>
              </a:pPr>
              <a:endParaRPr/>
            </a:p>
          </p:txBody>
        </p:sp>
        <p:sp>
          <p:nvSpPr>
            <p:cNvPr id="1286" name="Tubby Telly This Is Who?"/>
            <p:cNvSpPr txBox="1"/>
            <p:nvPr/>
          </p:nvSpPr>
          <p:spPr>
            <a:xfrm>
              <a:off x="14287" y="0"/>
              <a:ext cx="6333226" cy="127210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>
              <a:outerShdw blurRad="406400" dist="19050" dir="5400000" rotWithShape="0">
                <a:srgbClr val="000000">
                  <a:alpha val="50000"/>
                </a:srgbClr>
              </a:outerShdw>
            </a:effectLst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91424" tIns="91424" rIns="91424" bIns="91424" numCol="1" anchor="ctr">
              <a:noAutofit/>
            </a:bodyPr>
            <a:lstStyle>
              <a:lvl1pPr algn="ctr">
                <a:defRPr sz="3600">
                  <a:solidFill>
                    <a:srgbClr val="FFFFFF"/>
                  </a:solidFill>
                  <a:latin typeface="Nunito Sans Bold"/>
                  <a:ea typeface="Nunito Sans Bold"/>
                  <a:cs typeface="Nunito Sans Bold"/>
                  <a:sym typeface="Nunito Sans Bold"/>
                </a:defRPr>
              </a:lvl1pPr>
            </a:lstStyle>
            <a:p>
              <a:r>
                <a:t>Tubby Telly This Is Who?</a:t>
              </a:r>
            </a:p>
          </p:txBody>
        </p:sp>
      </p:grpSp>
      <p:grpSp>
        <p:nvGrpSpPr>
          <p:cNvPr id="1290" name="Google Shape;303;p30"/>
          <p:cNvGrpSpPr/>
          <p:nvPr/>
        </p:nvGrpSpPr>
        <p:grpSpPr>
          <a:xfrm>
            <a:off x="1391099" y="3825597"/>
            <a:ext cx="6361802" cy="1002907"/>
            <a:chOff x="0" y="0"/>
            <a:chExt cx="6361800" cy="1002906"/>
          </a:xfrm>
        </p:grpSpPr>
        <p:sp>
          <p:nvSpPr>
            <p:cNvPr id="1288" name="Rectangle"/>
            <p:cNvSpPr/>
            <p:nvPr/>
          </p:nvSpPr>
          <p:spPr>
            <a:xfrm>
              <a:off x="-1" y="-1"/>
              <a:ext cx="6361802" cy="1002908"/>
            </a:xfrm>
            <a:prstGeom prst="rect">
              <a:avLst/>
            </a:prstGeom>
            <a:noFill/>
            <a:ln w="28575" cap="flat">
              <a:solidFill>
                <a:srgbClr val="FFE599"/>
              </a:solidFill>
              <a:prstDash val="solid"/>
              <a:round/>
            </a:ln>
            <a:effectLst>
              <a:outerShdw blurRad="406400" dist="19050" dir="5400000" rotWithShape="0">
                <a:srgbClr val="000000">
                  <a:alpha val="50000"/>
                </a:srgbClr>
              </a:outerShdw>
            </a:effectLst>
          </p:spPr>
          <p:txBody>
            <a:bodyPr wrap="square" lIns="0" tIns="0" rIns="0" bIns="0" numCol="1" anchor="ctr">
              <a:noAutofit/>
            </a:bodyPr>
            <a:lstStyle/>
            <a:p>
              <a:pPr algn="ctr">
                <a:defRPr sz="3000">
                  <a:solidFill>
                    <a:srgbClr val="1FAAAD"/>
                  </a:solidFill>
                  <a:latin typeface="Nunito Sans Bold"/>
                  <a:ea typeface="Nunito Sans Bold"/>
                  <a:cs typeface="Nunito Sans Bold"/>
                  <a:sym typeface="Nunito Sans Bold"/>
                </a:defRPr>
              </a:pPr>
              <a:endParaRPr/>
            </a:p>
          </p:txBody>
        </p:sp>
        <p:sp>
          <p:nvSpPr>
            <p:cNvPr id="1289" name="Winky Tinky"/>
            <p:cNvSpPr txBox="1"/>
            <p:nvPr/>
          </p:nvSpPr>
          <p:spPr>
            <a:xfrm>
              <a:off x="14287" y="102241"/>
              <a:ext cx="6333226" cy="798424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>
              <a:outerShdw blurRad="406400" dist="19050" dir="5400000" rotWithShape="0">
                <a:srgbClr val="000000">
                  <a:alpha val="50000"/>
                </a:srgbClr>
              </a:outerShdw>
            </a:effectLst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91424" tIns="91424" rIns="91424" bIns="91424" numCol="1" anchor="ctr">
              <a:noAutofit/>
            </a:bodyPr>
            <a:lstStyle>
              <a:lvl1pPr algn="ctr">
                <a:defRPr sz="3000">
                  <a:solidFill>
                    <a:srgbClr val="1FAAAD"/>
                  </a:solidFill>
                  <a:latin typeface="Nunito Sans Bold"/>
                  <a:ea typeface="Nunito Sans Bold"/>
                  <a:cs typeface="Nunito Sans Bold"/>
                  <a:sym typeface="Nunito Sans Bold"/>
                </a:defRPr>
              </a:lvl1pPr>
            </a:lstStyle>
            <a:p>
              <a:r>
                <a:t>Winky Tinky</a:t>
              </a:r>
            </a:p>
          </p:txBody>
        </p:sp>
      </p:grpSp>
      <p:grpSp>
        <p:nvGrpSpPr>
          <p:cNvPr id="1293" name="Google Shape;302;p30"/>
          <p:cNvGrpSpPr/>
          <p:nvPr/>
        </p:nvGrpSpPr>
        <p:grpSpPr>
          <a:xfrm>
            <a:off x="1391099" y="215457"/>
            <a:ext cx="6361802" cy="1274323"/>
            <a:chOff x="0" y="0"/>
            <a:chExt cx="6361800" cy="1274321"/>
          </a:xfrm>
        </p:grpSpPr>
        <p:sp>
          <p:nvSpPr>
            <p:cNvPr id="1291" name="Rectangle"/>
            <p:cNvSpPr/>
            <p:nvPr/>
          </p:nvSpPr>
          <p:spPr>
            <a:xfrm>
              <a:off x="0" y="37233"/>
              <a:ext cx="6361801" cy="1199856"/>
            </a:xfrm>
            <a:prstGeom prst="rect">
              <a:avLst/>
            </a:prstGeom>
            <a:noFill/>
            <a:ln w="28575" cap="flat">
              <a:solidFill>
                <a:srgbClr val="FFE599"/>
              </a:solidFill>
              <a:prstDash val="solid"/>
              <a:round/>
            </a:ln>
            <a:effectLst>
              <a:outerShdw blurRad="406400" dist="19050" dir="5400000" rotWithShape="0">
                <a:srgbClr val="000000">
                  <a:alpha val="50000"/>
                </a:srgbClr>
              </a:outerShdw>
            </a:effectLst>
          </p:spPr>
          <p:txBody>
            <a:bodyPr wrap="square" lIns="0" tIns="0" rIns="0" bIns="0" numCol="1" anchor="ctr">
              <a:noAutofit/>
            </a:bodyPr>
            <a:lstStyle/>
            <a:p>
              <a:pPr algn="ctr">
                <a:defRPr sz="3600">
                  <a:solidFill>
                    <a:srgbClr val="1FAAAD"/>
                  </a:solidFill>
                  <a:latin typeface="Nunito Sans Bold"/>
                  <a:ea typeface="Nunito Sans Bold"/>
                  <a:cs typeface="Nunito Sans Bold"/>
                  <a:sym typeface="Nunito Sans Bold"/>
                </a:defRPr>
              </a:pPr>
              <a:endParaRPr/>
            </a:p>
          </p:txBody>
        </p:sp>
        <p:sp>
          <p:nvSpPr>
            <p:cNvPr id="1292" name="Who Is This Telly Tubby?"/>
            <p:cNvSpPr txBox="1"/>
            <p:nvPr/>
          </p:nvSpPr>
          <p:spPr>
            <a:xfrm>
              <a:off x="14287" y="0"/>
              <a:ext cx="6333226" cy="1274322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>
              <a:outerShdw blurRad="406400" dist="19050" dir="5400000" rotWithShape="0">
                <a:srgbClr val="000000">
                  <a:alpha val="50000"/>
                </a:srgbClr>
              </a:outerShdw>
            </a:effectLst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91424" tIns="91424" rIns="91424" bIns="91424" numCol="1" anchor="ctr">
              <a:noAutofit/>
            </a:bodyPr>
            <a:lstStyle>
              <a:lvl1pPr algn="ctr">
                <a:defRPr sz="3600">
                  <a:solidFill>
                    <a:srgbClr val="FFFFFF"/>
                  </a:solidFill>
                  <a:latin typeface="Nunito Sans Bold"/>
                  <a:ea typeface="Nunito Sans Bold"/>
                  <a:cs typeface="Nunito Sans Bold"/>
                  <a:sym typeface="Nunito Sans Bold"/>
                </a:defRPr>
              </a:lvl1pPr>
            </a:lstStyle>
            <a:p>
              <a:r>
                <a:t>Who Is This Telly Tubby?</a:t>
              </a:r>
            </a:p>
          </p:txBody>
        </p:sp>
      </p:grpSp>
      <p:grpSp>
        <p:nvGrpSpPr>
          <p:cNvPr id="1296" name="Google Shape;303;p30"/>
          <p:cNvGrpSpPr/>
          <p:nvPr/>
        </p:nvGrpSpPr>
        <p:grpSpPr>
          <a:xfrm>
            <a:off x="1391099" y="3825597"/>
            <a:ext cx="6361802" cy="1002907"/>
            <a:chOff x="0" y="0"/>
            <a:chExt cx="6361800" cy="1002906"/>
          </a:xfrm>
        </p:grpSpPr>
        <p:sp>
          <p:nvSpPr>
            <p:cNvPr id="1294" name="Rectangle"/>
            <p:cNvSpPr/>
            <p:nvPr/>
          </p:nvSpPr>
          <p:spPr>
            <a:xfrm>
              <a:off x="-1" y="-1"/>
              <a:ext cx="6361802" cy="1002908"/>
            </a:xfrm>
            <a:prstGeom prst="rect">
              <a:avLst/>
            </a:prstGeom>
            <a:noFill/>
            <a:ln w="28575" cap="flat">
              <a:solidFill>
                <a:srgbClr val="FFE599"/>
              </a:solidFill>
              <a:prstDash val="solid"/>
              <a:round/>
            </a:ln>
            <a:effectLst>
              <a:outerShdw blurRad="406400" dist="19050" dir="5400000" rotWithShape="0">
                <a:srgbClr val="000000">
                  <a:alpha val="50000"/>
                </a:srgbClr>
              </a:outerShdw>
            </a:effectLst>
          </p:spPr>
          <p:txBody>
            <a:bodyPr wrap="square" lIns="0" tIns="0" rIns="0" bIns="0" numCol="1" anchor="ctr">
              <a:noAutofit/>
            </a:bodyPr>
            <a:lstStyle/>
            <a:p>
              <a:pPr algn="ctr">
                <a:defRPr sz="3000">
                  <a:solidFill>
                    <a:srgbClr val="1FAAAD"/>
                  </a:solidFill>
                  <a:latin typeface="Nunito Sans Bold"/>
                  <a:ea typeface="Nunito Sans Bold"/>
                  <a:cs typeface="Nunito Sans Bold"/>
                  <a:sym typeface="Nunito Sans Bold"/>
                </a:defRPr>
              </a:pPr>
              <a:endParaRPr/>
            </a:p>
          </p:txBody>
        </p:sp>
        <p:sp>
          <p:nvSpPr>
            <p:cNvPr id="1295" name="Tinky Winky"/>
            <p:cNvSpPr txBox="1"/>
            <p:nvPr/>
          </p:nvSpPr>
          <p:spPr>
            <a:xfrm>
              <a:off x="14287" y="102241"/>
              <a:ext cx="6333226" cy="798424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>
              <a:outerShdw blurRad="406400" dist="19050" dir="5400000" rotWithShape="0">
                <a:srgbClr val="000000">
                  <a:alpha val="50000"/>
                </a:srgbClr>
              </a:outerShdw>
            </a:effectLst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91424" tIns="91424" rIns="91424" bIns="91424" numCol="1" anchor="ctr">
              <a:noAutofit/>
            </a:bodyPr>
            <a:lstStyle>
              <a:lvl1pPr algn="ctr">
                <a:defRPr sz="3000">
                  <a:solidFill>
                    <a:srgbClr val="1FAAAD"/>
                  </a:solidFill>
                  <a:latin typeface="Nunito Sans Bold"/>
                  <a:ea typeface="Nunito Sans Bold"/>
                  <a:cs typeface="Nunito Sans Bold"/>
                  <a:sym typeface="Nunito Sans Bold"/>
                </a:defRPr>
              </a:lvl1pPr>
            </a:lstStyle>
            <a:p>
              <a:r>
                <a:t>Tinky Winky</a:t>
              </a:r>
            </a:p>
          </p:txBody>
        </p:sp>
      </p:grpSp>
      <p:pic>
        <p:nvPicPr>
          <p:cNvPr id="1297" name="Google Shape;62;p13" descr="Google Shape;62;p13"/>
          <p:cNvPicPr>
            <a:picLocks noChangeAspect="1"/>
          </p:cNvPicPr>
          <p:nvPr/>
        </p:nvPicPr>
        <p:blipFill>
          <a:blip r:embed="rId2"/>
          <a:srcRect l="23045" t="15899" r="13376" b="20522"/>
          <a:stretch>
            <a:fillRect/>
          </a:stretch>
        </p:blipFill>
        <p:spPr>
          <a:xfrm rot="18899989">
            <a:off x="3619499" y="1619249"/>
            <a:ext cx="1905001" cy="1905001"/>
          </a:xfrm>
          <a:prstGeom prst="rect">
            <a:avLst/>
          </a:prstGeom>
          <a:ln w="28575">
            <a:solidFill>
              <a:srgbClr val="FFE599"/>
            </a:solidFill>
          </a:ln>
          <a:effectLst>
            <a:outerShdw blurRad="406400" dist="19050" dir="5400000" rotWithShape="0">
              <a:srgbClr val="000000">
                <a:alpha val="50000"/>
              </a:srgbClr>
            </a:outerShdw>
          </a:effec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:a14="http://schemas.microsoft.com/office/drawing/2010/main" xmlns:m="http://schemas.openxmlformats.org/officeDocument/2006/math" xmlns="">
      <p:transition spd="slow">
        <p:fade/>
      </p:transition>
    </mc:Fallback>
  </mc:AlternateContent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2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fill="hold" grpId="2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1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2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fill="hold" grpId="3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5" fill="hold"/>
                                        <p:tgtEl>
                                          <p:spTgt spid="1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10" presetClass="entr" fill="hold" grpId="4" nodeType="afterEffect">
                                  <p:stCondLst>
                                    <p:cond delay="100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9" fill="hold"/>
                                        <p:tgtEl>
                                          <p:spTgt spid="1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2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3000"/>
                            </p:stCondLst>
                            <p:childTnLst>
                              <p:par>
                                <p:cTn id="22" presetID="10" presetClass="exit" fill="hold" grpId="5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3" dur="1000" fill="hold"/>
                                        <p:tgtEl>
                                          <p:spTgt spid="128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4000"/>
                            </p:stCondLst>
                            <p:childTnLst>
                              <p:par>
                                <p:cTn id="26" presetID="10" presetClass="entr" fill="hold" grpId="6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7" fill="hold"/>
                                        <p:tgtEl>
                                          <p:spTgt spid="1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2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0"/>
                            </p:stCondLst>
                            <p:childTnLst>
                              <p:par>
                                <p:cTn id="30" presetID="10" presetClass="exit" fill="hold" grpId="7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31" dur="1000" fill="hold"/>
                                        <p:tgtEl>
                                          <p:spTgt spid="129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87" grpId="1" animBg="1" advAuto="0"/>
      <p:bldP spid="1287" grpId="5" animBg="1" advAuto="0"/>
      <p:bldP spid="1290" grpId="3" animBg="1" advAuto="0"/>
      <p:bldP spid="1290" grpId="7" animBg="1" advAuto="0"/>
      <p:bldP spid="1293" grpId="4" animBg="1" advAuto="0"/>
      <p:bldP spid="1296" grpId="6" animBg="1" advAuto="0"/>
      <p:bldP spid="1297" grpId="2" animBg="1" advAuto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01" name="Google Shape;302;p30"/>
          <p:cNvGrpSpPr/>
          <p:nvPr/>
        </p:nvGrpSpPr>
        <p:grpSpPr>
          <a:xfrm>
            <a:off x="1391099" y="216564"/>
            <a:ext cx="6361802" cy="1272109"/>
            <a:chOff x="0" y="0"/>
            <a:chExt cx="6361800" cy="1272108"/>
          </a:xfrm>
        </p:grpSpPr>
        <p:sp>
          <p:nvSpPr>
            <p:cNvPr id="1299" name="Rectangle"/>
            <p:cNvSpPr/>
            <p:nvPr/>
          </p:nvSpPr>
          <p:spPr>
            <a:xfrm>
              <a:off x="0" y="37168"/>
              <a:ext cx="6361801" cy="1197772"/>
            </a:xfrm>
            <a:prstGeom prst="rect">
              <a:avLst/>
            </a:prstGeom>
            <a:noFill/>
            <a:ln w="28575" cap="flat">
              <a:solidFill>
                <a:srgbClr val="FFE599"/>
              </a:solidFill>
              <a:prstDash val="solid"/>
              <a:round/>
            </a:ln>
            <a:effectLst>
              <a:outerShdw blurRad="406400" dist="19050" dir="5400000" rotWithShape="0">
                <a:srgbClr val="000000">
                  <a:alpha val="50000"/>
                </a:srgbClr>
              </a:outerShdw>
            </a:effectLst>
          </p:spPr>
          <p:txBody>
            <a:bodyPr wrap="square" lIns="0" tIns="0" rIns="0" bIns="0" numCol="1" anchor="ctr">
              <a:noAutofit/>
            </a:bodyPr>
            <a:lstStyle/>
            <a:p>
              <a:pPr algn="ctr">
                <a:defRPr sz="3600">
                  <a:solidFill>
                    <a:srgbClr val="1FAAAD"/>
                  </a:solidFill>
                  <a:latin typeface="Nunito Sans Bold"/>
                  <a:ea typeface="Nunito Sans Bold"/>
                  <a:cs typeface="Nunito Sans Bold"/>
                  <a:sym typeface="Nunito Sans Bold"/>
                </a:defRPr>
              </a:pPr>
              <a:endParaRPr/>
            </a:p>
          </p:txBody>
        </p:sp>
        <p:sp>
          <p:nvSpPr>
            <p:cNvPr id="1300" name="Character Famous This Is Who?"/>
            <p:cNvSpPr txBox="1"/>
            <p:nvPr/>
          </p:nvSpPr>
          <p:spPr>
            <a:xfrm>
              <a:off x="14287" y="0"/>
              <a:ext cx="6333226" cy="127210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>
              <a:outerShdw blurRad="406400" dist="19050" dir="5400000" rotWithShape="0">
                <a:srgbClr val="000000">
                  <a:alpha val="50000"/>
                </a:srgbClr>
              </a:outerShdw>
            </a:effectLst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91424" tIns="91424" rIns="91424" bIns="91424" numCol="1" anchor="ctr">
              <a:noAutofit/>
            </a:bodyPr>
            <a:lstStyle>
              <a:lvl1pPr algn="ctr">
                <a:defRPr sz="3300">
                  <a:solidFill>
                    <a:srgbClr val="FFFFFF"/>
                  </a:solidFill>
                  <a:latin typeface="Nunito Sans Bold"/>
                  <a:ea typeface="Nunito Sans Bold"/>
                  <a:cs typeface="Nunito Sans Bold"/>
                  <a:sym typeface="Nunito Sans Bold"/>
                </a:defRPr>
              </a:lvl1pPr>
            </a:lstStyle>
            <a:p>
              <a:r>
                <a:t>Character Famous This Is Who?</a:t>
              </a:r>
            </a:p>
          </p:txBody>
        </p:sp>
      </p:grpSp>
      <p:grpSp>
        <p:nvGrpSpPr>
          <p:cNvPr id="1304" name="Google Shape;303;p30"/>
          <p:cNvGrpSpPr/>
          <p:nvPr/>
        </p:nvGrpSpPr>
        <p:grpSpPr>
          <a:xfrm>
            <a:off x="1391099" y="3825597"/>
            <a:ext cx="6361802" cy="1002907"/>
            <a:chOff x="0" y="0"/>
            <a:chExt cx="6361800" cy="1002906"/>
          </a:xfrm>
        </p:grpSpPr>
        <p:sp>
          <p:nvSpPr>
            <p:cNvPr id="1302" name="Rectangle"/>
            <p:cNvSpPr/>
            <p:nvPr/>
          </p:nvSpPr>
          <p:spPr>
            <a:xfrm>
              <a:off x="-1" y="-1"/>
              <a:ext cx="6361802" cy="1002908"/>
            </a:xfrm>
            <a:prstGeom prst="rect">
              <a:avLst/>
            </a:prstGeom>
            <a:noFill/>
            <a:ln w="28575" cap="flat">
              <a:solidFill>
                <a:srgbClr val="FFE599"/>
              </a:solidFill>
              <a:prstDash val="solid"/>
              <a:round/>
            </a:ln>
            <a:effectLst>
              <a:outerShdw blurRad="406400" dist="19050" dir="5400000" rotWithShape="0">
                <a:srgbClr val="000000">
                  <a:alpha val="50000"/>
                </a:srgbClr>
              </a:outerShdw>
            </a:effectLst>
          </p:spPr>
          <p:txBody>
            <a:bodyPr wrap="square" lIns="0" tIns="0" rIns="0" bIns="0" numCol="1" anchor="ctr">
              <a:noAutofit/>
            </a:bodyPr>
            <a:lstStyle/>
            <a:p>
              <a:pPr algn="ctr">
                <a:defRPr sz="3000">
                  <a:solidFill>
                    <a:srgbClr val="1FAAAD"/>
                  </a:solidFill>
                  <a:latin typeface="Nunito Sans Bold"/>
                  <a:ea typeface="Nunito Sans Bold"/>
                  <a:cs typeface="Nunito Sans Bold"/>
                  <a:sym typeface="Nunito Sans Bold"/>
                </a:defRPr>
              </a:pPr>
              <a:endParaRPr/>
            </a:p>
          </p:txBody>
        </p:sp>
        <p:sp>
          <p:nvSpPr>
            <p:cNvPr id="1303" name="Bond James"/>
            <p:cNvSpPr txBox="1"/>
            <p:nvPr/>
          </p:nvSpPr>
          <p:spPr>
            <a:xfrm>
              <a:off x="14287" y="102241"/>
              <a:ext cx="6333226" cy="798424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>
              <a:outerShdw blurRad="406400" dist="19050" dir="5400000" rotWithShape="0">
                <a:srgbClr val="000000">
                  <a:alpha val="50000"/>
                </a:srgbClr>
              </a:outerShdw>
            </a:effectLst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91424" tIns="91424" rIns="91424" bIns="91424" numCol="1" anchor="ctr">
              <a:noAutofit/>
            </a:bodyPr>
            <a:lstStyle>
              <a:lvl1pPr algn="ctr">
                <a:defRPr sz="3000">
                  <a:solidFill>
                    <a:srgbClr val="1FAAAD"/>
                  </a:solidFill>
                  <a:latin typeface="Nunito Sans Bold"/>
                  <a:ea typeface="Nunito Sans Bold"/>
                  <a:cs typeface="Nunito Sans Bold"/>
                  <a:sym typeface="Nunito Sans Bold"/>
                </a:defRPr>
              </a:lvl1pPr>
            </a:lstStyle>
            <a:p>
              <a:r>
                <a:t>Bond James</a:t>
              </a:r>
            </a:p>
          </p:txBody>
        </p:sp>
      </p:grpSp>
      <p:grpSp>
        <p:nvGrpSpPr>
          <p:cNvPr id="1307" name="Google Shape;302;p30"/>
          <p:cNvGrpSpPr/>
          <p:nvPr/>
        </p:nvGrpSpPr>
        <p:grpSpPr>
          <a:xfrm>
            <a:off x="1391099" y="215457"/>
            <a:ext cx="6361802" cy="1274323"/>
            <a:chOff x="0" y="0"/>
            <a:chExt cx="6361800" cy="1274321"/>
          </a:xfrm>
        </p:grpSpPr>
        <p:sp>
          <p:nvSpPr>
            <p:cNvPr id="1305" name="Rectangle"/>
            <p:cNvSpPr/>
            <p:nvPr/>
          </p:nvSpPr>
          <p:spPr>
            <a:xfrm>
              <a:off x="0" y="37233"/>
              <a:ext cx="6361801" cy="1199856"/>
            </a:xfrm>
            <a:prstGeom prst="rect">
              <a:avLst/>
            </a:prstGeom>
            <a:noFill/>
            <a:ln w="28575" cap="flat">
              <a:solidFill>
                <a:srgbClr val="FFE599"/>
              </a:solidFill>
              <a:prstDash val="solid"/>
              <a:round/>
            </a:ln>
            <a:effectLst>
              <a:outerShdw blurRad="406400" dist="19050" dir="5400000" rotWithShape="0">
                <a:srgbClr val="000000">
                  <a:alpha val="50000"/>
                </a:srgbClr>
              </a:outerShdw>
            </a:effectLst>
          </p:spPr>
          <p:txBody>
            <a:bodyPr wrap="square" lIns="0" tIns="0" rIns="0" bIns="0" numCol="1" anchor="ctr">
              <a:noAutofit/>
            </a:bodyPr>
            <a:lstStyle/>
            <a:p>
              <a:pPr algn="ctr">
                <a:defRPr sz="3600">
                  <a:solidFill>
                    <a:srgbClr val="1FAAAD"/>
                  </a:solidFill>
                  <a:latin typeface="Nunito Sans Bold"/>
                  <a:ea typeface="Nunito Sans Bold"/>
                  <a:cs typeface="Nunito Sans Bold"/>
                  <a:sym typeface="Nunito Sans Bold"/>
                </a:defRPr>
              </a:pPr>
              <a:endParaRPr/>
            </a:p>
          </p:txBody>
        </p:sp>
        <p:sp>
          <p:nvSpPr>
            <p:cNvPr id="1306" name="Who Is This Famous Character?"/>
            <p:cNvSpPr txBox="1"/>
            <p:nvPr/>
          </p:nvSpPr>
          <p:spPr>
            <a:xfrm>
              <a:off x="14287" y="0"/>
              <a:ext cx="6333226" cy="1274322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>
              <a:outerShdw blurRad="406400" dist="19050" dir="5400000" rotWithShape="0">
                <a:srgbClr val="000000">
                  <a:alpha val="50000"/>
                </a:srgbClr>
              </a:outerShdw>
            </a:effectLst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91424" tIns="91424" rIns="91424" bIns="91424" numCol="1" anchor="ctr">
              <a:noAutofit/>
            </a:bodyPr>
            <a:lstStyle>
              <a:lvl1pPr algn="ctr">
                <a:defRPr sz="3300">
                  <a:solidFill>
                    <a:srgbClr val="FFFFFF"/>
                  </a:solidFill>
                  <a:latin typeface="Nunito Sans Bold"/>
                  <a:ea typeface="Nunito Sans Bold"/>
                  <a:cs typeface="Nunito Sans Bold"/>
                  <a:sym typeface="Nunito Sans Bold"/>
                </a:defRPr>
              </a:lvl1pPr>
            </a:lstStyle>
            <a:p>
              <a:r>
                <a:t>Who Is This Famous Character?</a:t>
              </a:r>
            </a:p>
          </p:txBody>
        </p:sp>
      </p:grpSp>
      <p:grpSp>
        <p:nvGrpSpPr>
          <p:cNvPr id="1310" name="Google Shape;303;p30"/>
          <p:cNvGrpSpPr/>
          <p:nvPr/>
        </p:nvGrpSpPr>
        <p:grpSpPr>
          <a:xfrm>
            <a:off x="1391099" y="3825597"/>
            <a:ext cx="6361802" cy="1002907"/>
            <a:chOff x="0" y="0"/>
            <a:chExt cx="6361800" cy="1002906"/>
          </a:xfrm>
        </p:grpSpPr>
        <p:sp>
          <p:nvSpPr>
            <p:cNvPr id="1308" name="Rectangle"/>
            <p:cNvSpPr/>
            <p:nvPr/>
          </p:nvSpPr>
          <p:spPr>
            <a:xfrm>
              <a:off x="-1" y="-1"/>
              <a:ext cx="6361802" cy="1002908"/>
            </a:xfrm>
            <a:prstGeom prst="rect">
              <a:avLst/>
            </a:prstGeom>
            <a:noFill/>
            <a:ln w="28575" cap="flat">
              <a:solidFill>
                <a:srgbClr val="FFE599"/>
              </a:solidFill>
              <a:prstDash val="solid"/>
              <a:round/>
            </a:ln>
            <a:effectLst>
              <a:outerShdw blurRad="406400" dist="19050" dir="5400000" rotWithShape="0">
                <a:srgbClr val="000000">
                  <a:alpha val="50000"/>
                </a:srgbClr>
              </a:outerShdw>
            </a:effectLst>
          </p:spPr>
          <p:txBody>
            <a:bodyPr wrap="square" lIns="0" tIns="0" rIns="0" bIns="0" numCol="1" anchor="ctr">
              <a:noAutofit/>
            </a:bodyPr>
            <a:lstStyle/>
            <a:p>
              <a:pPr algn="ctr">
                <a:defRPr sz="3000">
                  <a:solidFill>
                    <a:srgbClr val="1FAAAD"/>
                  </a:solidFill>
                  <a:latin typeface="Nunito Sans Bold"/>
                  <a:ea typeface="Nunito Sans Bold"/>
                  <a:cs typeface="Nunito Sans Bold"/>
                  <a:sym typeface="Nunito Sans Bold"/>
                </a:defRPr>
              </a:pPr>
              <a:endParaRPr/>
            </a:p>
          </p:txBody>
        </p:sp>
        <p:sp>
          <p:nvSpPr>
            <p:cNvPr id="1309" name="James Bond"/>
            <p:cNvSpPr txBox="1"/>
            <p:nvPr/>
          </p:nvSpPr>
          <p:spPr>
            <a:xfrm>
              <a:off x="14287" y="102241"/>
              <a:ext cx="6333226" cy="798424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>
              <a:outerShdw blurRad="406400" dist="19050" dir="5400000" rotWithShape="0">
                <a:srgbClr val="000000">
                  <a:alpha val="50000"/>
                </a:srgbClr>
              </a:outerShdw>
            </a:effectLst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91424" tIns="91424" rIns="91424" bIns="91424" numCol="1" anchor="ctr">
              <a:noAutofit/>
            </a:bodyPr>
            <a:lstStyle>
              <a:lvl1pPr algn="ctr">
                <a:defRPr sz="3000">
                  <a:solidFill>
                    <a:srgbClr val="1FAAAD"/>
                  </a:solidFill>
                  <a:latin typeface="Nunito Sans Bold"/>
                  <a:ea typeface="Nunito Sans Bold"/>
                  <a:cs typeface="Nunito Sans Bold"/>
                  <a:sym typeface="Nunito Sans Bold"/>
                </a:defRPr>
              </a:lvl1pPr>
            </a:lstStyle>
            <a:p>
              <a:r>
                <a:t>James Bond</a:t>
              </a:r>
            </a:p>
          </p:txBody>
        </p:sp>
      </p:grpSp>
      <p:pic>
        <p:nvPicPr>
          <p:cNvPr id="1311" name="Google Shape;60;p13" descr="Google Shape;60;p13"/>
          <p:cNvPicPr>
            <a:picLocks noChangeAspect="1"/>
          </p:cNvPicPr>
          <p:nvPr/>
        </p:nvPicPr>
        <p:blipFill>
          <a:blip r:embed="rId2"/>
          <a:srcRect l="28162" t="15662" r="24798" b="12591"/>
          <a:stretch>
            <a:fillRect/>
          </a:stretch>
        </p:blipFill>
        <p:spPr>
          <a:xfrm rot="18899989">
            <a:off x="3619499" y="1619249"/>
            <a:ext cx="1905001" cy="1905001"/>
          </a:xfrm>
          <a:prstGeom prst="rect">
            <a:avLst/>
          </a:prstGeom>
          <a:ln w="28575">
            <a:solidFill>
              <a:srgbClr val="FFE599"/>
            </a:solidFill>
          </a:ln>
          <a:effectLst>
            <a:outerShdw blurRad="406400" dist="19050" dir="5400000" rotWithShape="0">
              <a:srgbClr val="000000">
                <a:alpha val="50000"/>
              </a:srgbClr>
            </a:outerShdw>
          </a:effec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:a14="http://schemas.microsoft.com/office/drawing/2010/main" xmlns:m="http://schemas.openxmlformats.org/officeDocument/2006/math" xmlns="">
      <p:transition spd="slow">
        <p:fade/>
      </p:transition>
    </mc:Fallback>
  </mc:AlternateContent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fill="hold" grpId="2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13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3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fill="hold" grpId="3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5" fill="hold"/>
                                        <p:tgtEl>
                                          <p:spTgt spid="13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3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10" presetClass="entr" fill="hold" grpId="4" nodeType="afterEffect">
                                  <p:stCondLst>
                                    <p:cond delay="100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9" fill="hold"/>
                                        <p:tgtEl>
                                          <p:spTgt spid="13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3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3000"/>
                            </p:stCondLst>
                            <p:childTnLst>
                              <p:par>
                                <p:cTn id="22" presetID="10" presetClass="exit" fill="hold" grpId="5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3" dur="1000" fill="hold"/>
                                        <p:tgtEl>
                                          <p:spTgt spid="130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4000"/>
                            </p:stCondLst>
                            <p:childTnLst>
                              <p:par>
                                <p:cTn id="26" presetID="10" presetClass="entr" fill="hold" grpId="6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7" fill="hold"/>
                                        <p:tgtEl>
                                          <p:spTgt spid="13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3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0"/>
                            </p:stCondLst>
                            <p:childTnLst>
                              <p:par>
                                <p:cTn id="30" presetID="10" presetClass="exit" fill="hold" grpId="7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31" dur="1000" fill="hold"/>
                                        <p:tgtEl>
                                          <p:spTgt spid="130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01" grpId="1" animBg="1" advAuto="0"/>
      <p:bldP spid="1301" grpId="5" animBg="1" advAuto="0"/>
      <p:bldP spid="1304" grpId="3" animBg="1" advAuto="0"/>
      <p:bldP spid="1304" grpId="7" animBg="1" advAuto="0"/>
      <p:bldP spid="1307" grpId="4" animBg="1" advAuto="0"/>
      <p:bldP spid="1310" grpId="6" animBg="1" advAuto="0"/>
      <p:bldP spid="1311" grpId="2" animBg="1" advAuto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16" name="Google Shape;134;p22"/>
          <p:cNvGrpSpPr/>
          <p:nvPr/>
        </p:nvGrpSpPr>
        <p:grpSpPr>
          <a:xfrm>
            <a:off x="402899" y="-1597350"/>
            <a:ext cx="8338202" cy="8338201"/>
            <a:chOff x="0" y="0"/>
            <a:chExt cx="8338200" cy="8338200"/>
          </a:xfrm>
        </p:grpSpPr>
        <p:sp>
          <p:nvSpPr>
            <p:cNvPr id="1313" name="Google Shape;135;p22"/>
            <p:cNvSpPr/>
            <p:nvPr/>
          </p:nvSpPr>
          <p:spPr>
            <a:xfrm rot="2700000">
              <a:off x="1818253" y="1821859"/>
              <a:ext cx="4701695" cy="4694483"/>
            </a:xfrm>
            <a:prstGeom prst="rect">
              <a:avLst/>
            </a:prstGeom>
            <a:noFill/>
            <a:ln w="28575" cap="flat">
              <a:solidFill>
                <a:srgbClr val="FFE599"/>
              </a:solidFill>
              <a:prstDash val="solid"/>
              <a:round/>
            </a:ln>
            <a:effectLst>
              <a:outerShdw blurRad="228600" dist="9525" dir="5400000" rotWithShape="0">
                <a:srgbClr val="000000"/>
              </a:outerShdw>
            </a:effectLst>
          </p:spPr>
          <p:txBody>
            <a:bodyPr wrap="square" lIns="0" tIns="0" rIns="0" bIns="0" numCol="1" anchor="ctr">
              <a:noAutofit/>
            </a:bodyPr>
            <a:lstStyle/>
            <a:p>
              <a:endParaRPr/>
            </a:p>
          </p:txBody>
        </p:sp>
        <p:sp>
          <p:nvSpPr>
            <p:cNvPr id="1314" name="Google Shape;136;p22"/>
            <p:cNvSpPr/>
            <p:nvPr/>
          </p:nvSpPr>
          <p:spPr>
            <a:xfrm rot="2700000">
              <a:off x="2449770" y="2449770"/>
              <a:ext cx="3438661" cy="3438661"/>
            </a:xfrm>
            <a:prstGeom prst="rect">
              <a:avLst/>
            </a:prstGeom>
            <a:noFill/>
            <a:ln w="28575" cap="flat">
              <a:solidFill>
                <a:srgbClr val="FFE599"/>
              </a:solidFill>
              <a:prstDash val="solid"/>
              <a:round/>
            </a:ln>
            <a:effectLst>
              <a:outerShdw blurRad="228600" dist="9525" dir="5400000" rotWithShape="0">
                <a:srgbClr val="000000"/>
              </a:outerShdw>
            </a:effectLst>
          </p:spPr>
          <p:txBody>
            <a:bodyPr wrap="square" lIns="0" tIns="0" rIns="0" bIns="0" numCol="1" anchor="ctr">
              <a:noAutofit/>
            </a:bodyPr>
            <a:lstStyle/>
            <a:p>
              <a:endParaRPr/>
            </a:p>
          </p:txBody>
        </p:sp>
        <p:sp>
          <p:nvSpPr>
            <p:cNvPr id="1315" name="Google Shape;137;p22"/>
            <p:cNvSpPr/>
            <p:nvPr/>
          </p:nvSpPr>
          <p:spPr>
            <a:xfrm rot="2700000">
              <a:off x="1233829" y="1208373"/>
              <a:ext cx="5870543" cy="5921455"/>
            </a:xfrm>
            <a:prstGeom prst="rect">
              <a:avLst/>
            </a:prstGeom>
            <a:noFill/>
            <a:ln w="28575" cap="flat">
              <a:solidFill>
                <a:srgbClr val="FFE599"/>
              </a:solidFill>
              <a:prstDash val="solid"/>
              <a:round/>
            </a:ln>
            <a:effectLst>
              <a:outerShdw blurRad="228600" dist="9525" dir="5400000" rotWithShape="0">
                <a:srgbClr val="000000"/>
              </a:outerShdw>
            </a:effectLst>
          </p:spPr>
          <p:txBody>
            <a:bodyPr wrap="square" lIns="0" tIns="0" rIns="0" bIns="0" numCol="1" anchor="ctr">
              <a:noAutofit/>
            </a:bodyPr>
            <a:lstStyle/>
            <a:p>
              <a:endParaRPr/>
            </a:p>
          </p:txBody>
        </p:sp>
      </p:grpSp>
      <p:sp>
        <p:nvSpPr>
          <p:cNvPr id="1317" name="Google Shape;138;p22"/>
          <p:cNvSpPr/>
          <p:nvPr/>
        </p:nvSpPr>
        <p:spPr>
          <a:xfrm rot="2699681">
            <a:off x="3425745" y="1425494"/>
            <a:ext cx="2292512" cy="2292513"/>
          </a:xfrm>
          <a:prstGeom prst="rect">
            <a:avLst/>
          </a:prstGeom>
          <a:solidFill>
            <a:srgbClr val="1FAAAD"/>
          </a:solidFill>
          <a:ln w="28575">
            <a:solidFill>
              <a:srgbClr val="500808"/>
            </a:solidFill>
          </a:ln>
          <a:effectLst>
            <a:outerShdw blurRad="711200" dist="9525" dir="5400000" rotWithShape="0">
              <a:srgbClr val="000000">
                <a:alpha val="75000"/>
              </a:srgbClr>
            </a:outerShdw>
          </a:effectLst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1318" name="Google Shape;139;p22"/>
          <p:cNvSpPr txBox="1"/>
          <p:nvPr/>
        </p:nvSpPr>
        <p:spPr>
          <a:xfrm>
            <a:off x="-70651" y="2161975"/>
            <a:ext cx="9269702" cy="919451"/>
          </a:xfrm>
          <a:prstGeom prst="rect">
            <a:avLst/>
          </a:prstGeom>
          <a:ln w="12700">
            <a:miter lim="400000"/>
          </a:ln>
          <a:effectLst>
            <a:outerShdw blurRad="749300" dist="9525" dir="5400000" rotWithShape="0">
              <a:srgbClr val="000000">
                <a:alpha val="8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91424" tIns="91424" rIns="91424" bIns="91424">
            <a:spAutoFit/>
          </a:bodyPr>
          <a:lstStyle>
            <a:lvl1pPr algn="ctr">
              <a:defRPr sz="4800">
                <a:solidFill>
                  <a:srgbClr val="FFFFFF"/>
                </a:solidFill>
                <a:latin typeface="Nunito ExtraBold"/>
                <a:ea typeface="Nunito ExtraBold"/>
                <a:cs typeface="Nunito ExtraBold"/>
                <a:sym typeface="Nunito ExtraBold"/>
              </a:defRPr>
            </a:lvl1pPr>
          </a:lstStyle>
          <a:p>
            <a:r>
              <a:t>OPPOSITES ATTRACT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:a14="http://schemas.microsoft.com/office/drawing/2010/main" xmlns:m="http://schemas.openxmlformats.org/officeDocument/2006/math" xmlns="">
      <p:transition spd="slow">
        <p:fade/>
      </p:transition>
    </mc:Fallback>
  </mc:AlternateContent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2" name="Google Shape;301;p30"/>
          <p:cNvSpPr txBox="1"/>
          <p:nvPr/>
        </p:nvSpPr>
        <p:spPr>
          <a:xfrm>
            <a:off x="1562999" y="233775"/>
            <a:ext cx="6018002" cy="1795751"/>
          </a:xfrm>
          <a:prstGeom prst="rect">
            <a:avLst/>
          </a:prstGeom>
          <a:ln w="12700">
            <a:miter lim="400000"/>
          </a:ln>
          <a:effectLst>
            <a:outerShdw blurRad="254000" dist="9525" rotWithShape="0">
              <a:srgbClr val="000000">
                <a:alpha val="64999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91424" tIns="91424" rIns="91424" bIns="91424">
            <a:spAutoFit/>
          </a:bodyPr>
          <a:lstStyle/>
          <a:p>
            <a:pPr algn="ctr">
              <a:defRPr sz="2400">
                <a:solidFill>
                  <a:srgbClr val="FFFFFF"/>
                </a:solidFill>
                <a:latin typeface="Nunito Sans Bold"/>
                <a:ea typeface="Nunito Sans Bold"/>
                <a:cs typeface="Nunito Sans Bold"/>
                <a:sym typeface="Nunito Sans Bold"/>
              </a:defRPr>
            </a:pPr>
            <a:r>
              <a:t> OPPOSITES ATTRACT</a:t>
            </a:r>
          </a:p>
          <a:p>
            <a:pPr algn="ctr"/>
            <a:endParaRPr>
              <a:solidFill>
                <a:srgbClr val="FFFFFF"/>
              </a:solidFill>
              <a:latin typeface="Nunito Sans Bold"/>
              <a:ea typeface="Nunito Sans Bold"/>
              <a:cs typeface="Nunito Sans Bold"/>
              <a:sym typeface="Nunito Sans Bold"/>
            </a:endParaRPr>
          </a:p>
          <a:p>
            <a:pPr algn="ctr">
              <a:defRPr>
                <a:solidFill>
                  <a:srgbClr val="FFFFFF"/>
                </a:solidFill>
                <a:latin typeface="Nunito Sans Bold"/>
                <a:ea typeface="Nunito Sans Bold"/>
                <a:cs typeface="Nunito Sans Bold"/>
                <a:sym typeface="Nunito Sans Bold"/>
              </a:defRPr>
            </a:pPr>
            <a:r>
              <a:t>I’m going to give you some categories and some hints to things from those categories</a:t>
            </a:r>
          </a:p>
          <a:p>
            <a:pPr algn="ctr">
              <a:defRPr>
                <a:solidFill>
                  <a:srgbClr val="FFFFFF"/>
                </a:solidFill>
                <a:latin typeface="Nunito Sans Bold"/>
                <a:ea typeface="Nunito Sans Bold"/>
                <a:cs typeface="Nunito Sans Bold"/>
                <a:sym typeface="Nunito Sans Bold"/>
              </a:defRPr>
            </a:pPr>
            <a:r>
              <a:t>The hints will be the exact opposite of the answer</a:t>
            </a:r>
          </a:p>
          <a:p>
            <a:pPr algn="ctr">
              <a:defRPr>
                <a:solidFill>
                  <a:srgbClr val="FFFFFF"/>
                </a:solidFill>
                <a:latin typeface="Nunito Sans Bold"/>
                <a:ea typeface="Nunito Sans Bold"/>
                <a:cs typeface="Nunito Sans Bold"/>
                <a:sym typeface="Nunito Sans Bold"/>
              </a:defRPr>
            </a:pPr>
            <a:r>
              <a:t>For Example: Bands</a:t>
            </a:r>
          </a:p>
        </p:txBody>
      </p:sp>
      <p:grpSp>
        <p:nvGrpSpPr>
          <p:cNvPr id="1325" name="Google Shape;302;p30"/>
          <p:cNvGrpSpPr/>
          <p:nvPr/>
        </p:nvGrpSpPr>
        <p:grpSpPr>
          <a:xfrm>
            <a:off x="1391099" y="2062145"/>
            <a:ext cx="6361802" cy="1210822"/>
            <a:chOff x="0" y="0"/>
            <a:chExt cx="6361800" cy="1210821"/>
          </a:xfrm>
        </p:grpSpPr>
        <p:sp>
          <p:nvSpPr>
            <p:cNvPr id="1323" name="Rectangle"/>
            <p:cNvSpPr/>
            <p:nvPr/>
          </p:nvSpPr>
          <p:spPr>
            <a:xfrm>
              <a:off x="0" y="35377"/>
              <a:ext cx="6361801" cy="1140067"/>
            </a:xfrm>
            <a:prstGeom prst="rect">
              <a:avLst/>
            </a:prstGeom>
            <a:noFill/>
            <a:ln w="28575" cap="flat">
              <a:solidFill>
                <a:srgbClr val="FFE599"/>
              </a:solidFill>
              <a:prstDash val="solid"/>
              <a:round/>
            </a:ln>
            <a:effectLst>
              <a:outerShdw blurRad="406400" dist="19050" dir="5400000" rotWithShape="0">
                <a:srgbClr val="000000">
                  <a:alpha val="50000"/>
                </a:srgbClr>
              </a:outerShdw>
            </a:effectLst>
          </p:spPr>
          <p:txBody>
            <a:bodyPr wrap="square" lIns="0" tIns="0" rIns="0" bIns="0" numCol="1" anchor="ctr">
              <a:noAutofit/>
            </a:bodyPr>
            <a:lstStyle/>
            <a:p>
              <a:pPr algn="ctr">
                <a:defRPr sz="3600">
                  <a:solidFill>
                    <a:srgbClr val="1FAAAD"/>
                  </a:solidFill>
                  <a:latin typeface="Nunito Sans Bold"/>
                  <a:ea typeface="Nunito Sans Bold"/>
                  <a:cs typeface="Nunito Sans Bold"/>
                  <a:sym typeface="Nunito Sans Bold"/>
                </a:defRPr>
              </a:pPr>
              <a:endParaRPr/>
            </a:p>
          </p:txBody>
        </p:sp>
        <p:sp>
          <p:nvSpPr>
            <p:cNvPr id="1324" name="Give This"/>
            <p:cNvSpPr txBox="1"/>
            <p:nvPr/>
          </p:nvSpPr>
          <p:spPr>
            <a:xfrm>
              <a:off x="14287" y="-1"/>
              <a:ext cx="6333226" cy="121082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>
              <a:outerShdw blurRad="406400" dist="19050" dir="5400000" rotWithShape="0">
                <a:srgbClr val="000000">
                  <a:alpha val="50000"/>
                </a:srgbClr>
              </a:outerShdw>
            </a:effectLst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91424" tIns="91424" rIns="91424" bIns="91424" numCol="1" anchor="ctr">
              <a:noAutofit/>
            </a:bodyPr>
            <a:lstStyle>
              <a:lvl1pPr algn="ctr">
                <a:defRPr sz="3600">
                  <a:solidFill>
                    <a:srgbClr val="FFFFFF"/>
                  </a:solidFill>
                  <a:latin typeface="Nunito Sans Bold"/>
                  <a:ea typeface="Nunito Sans Bold"/>
                  <a:cs typeface="Nunito Sans Bold"/>
                  <a:sym typeface="Nunito Sans Bold"/>
                </a:defRPr>
              </a:lvl1pPr>
            </a:lstStyle>
            <a:p>
              <a:r>
                <a:t>Give This</a:t>
              </a:r>
            </a:p>
          </p:txBody>
        </p:sp>
      </p:grpSp>
      <p:grpSp>
        <p:nvGrpSpPr>
          <p:cNvPr id="1328" name="Google Shape;303;p30"/>
          <p:cNvGrpSpPr/>
          <p:nvPr/>
        </p:nvGrpSpPr>
        <p:grpSpPr>
          <a:xfrm>
            <a:off x="1391099" y="3686518"/>
            <a:ext cx="6361802" cy="1002907"/>
            <a:chOff x="0" y="0"/>
            <a:chExt cx="6361800" cy="1002906"/>
          </a:xfrm>
        </p:grpSpPr>
        <p:sp>
          <p:nvSpPr>
            <p:cNvPr id="1326" name="Rectangle"/>
            <p:cNvSpPr/>
            <p:nvPr/>
          </p:nvSpPr>
          <p:spPr>
            <a:xfrm>
              <a:off x="-1" y="-1"/>
              <a:ext cx="6361802" cy="1002908"/>
            </a:xfrm>
            <a:prstGeom prst="rect">
              <a:avLst/>
            </a:prstGeom>
            <a:noFill/>
            <a:ln w="28575" cap="flat">
              <a:solidFill>
                <a:srgbClr val="FFE599"/>
              </a:solidFill>
              <a:prstDash val="solid"/>
              <a:round/>
            </a:ln>
            <a:effectLst>
              <a:outerShdw blurRad="406400" dist="19050" dir="5400000" rotWithShape="0">
                <a:srgbClr val="000000">
                  <a:alpha val="50000"/>
                </a:srgbClr>
              </a:outerShdw>
            </a:effectLst>
          </p:spPr>
          <p:txBody>
            <a:bodyPr wrap="square" lIns="0" tIns="0" rIns="0" bIns="0" numCol="1" anchor="ctr">
              <a:noAutofit/>
            </a:bodyPr>
            <a:lstStyle/>
            <a:p>
              <a:pPr algn="ctr">
                <a:defRPr sz="3000">
                  <a:solidFill>
                    <a:srgbClr val="1FAAAD"/>
                  </a:solidFill>
                  <a:latin typeface="Nunito Sans Bold"/>
                  <a:ea typeface="Nunito Sans Bold"/>
                  <a:cs typeface="Nunito Sans Bold"/>
                  <a:sym typeface="Nunito Sans Bold"/>
                </a:defRPr>
              </a:pPr>
              <a:endParaRPr/>
            </a:p>
          </p:txBody>
        </p:sp>
        <p:sp>
          <p:nvSpPr>
            <p:cNvPr id="1327" name="Take That"/>
            <p:cNvSpPr txBox="1"/>
            <p:nvPr/>
          </p:nvSpPr>
          <p:spPr>
            <a:xfrm>
              <a:off x="14287" y="102241"/>
              <a:ext cx="6333226" cy="798424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>
              <a:outerShdw blurRad="406400" dist="19050" dir="5400000" rotWithShape="0">
                <a:srgbClr val="000000">
                  <a:alpha val="50000"/>
                </a:srgbClr>
              </a:outerShdw>
            </a:effectLst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91424" tIns="91424" rIns="91424" bIns="91424" numCol="1" anchor="ctr">
              <a:noAutofit/>
            </a:bodyPr>
            <a:lstStyle>
              <a:lvl1pPr algn="ctr">
                <a:defRPr sz="3000">
                  <a:solidFill>
                    <a:srgbClr val="1FAAAD"/>
                  </a:solidFill>
                  <a:latin typeface="Nunito Sans Bold"/>
                  <a:ea typeface="Nunito Sans Bold"/>
                  <a:cs typeface="Nunito Sans Bold"/>
                  <a:sym typeface="Nunito Sans Bold"/>
                </a:defRPr>
              </a:lvl1pPr>
            </a:lstStyle>
            <a:p>
              <a:r>
                <a:t>Take That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:a14="http://schemas.microsoft.com/office/drawing/2010/main" xmlns:m="http://schemas.openxmlformats.org/officeDocument/2006/math" xmlns="">
      <p:transition spd="slow">
        <p:fade/>
      </p:transition>
    </mc:Fallback>
  </mc:AlternateContent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3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28" grpId="1" animBg="1" advAuto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7" name="Google Shape;134;p22"/>
          <p:cNvGrpSpPr/>
          <p:nvPr/>
        </p:nvGrpSpPr>
        <p:grpSpPr>
          <a:xfrm>
            <a:off x="402899" y="-1597350"/>
            <a:ext cx="8338202" cy="8338201"/>
            <a:chOff x="0" y="0"/>
            <a:chExt cx="8338200" cy="8338200"/>
          </a:xfrm>
        </p:grpSpPr>
        <p:sp>
          <p:nvSpPr>
            <p:cNvPr id="134" name="Google Shape;135;p22"/>
            <p:cNvSpPr/>
            <p:nvPr/>
          </p:nvSpPr>
          <p:spPr>
            <a:xfrm rot="2700000">
              <a:off x="1818253" y="1821859"/>
              <a:ext cx="4701695" cy="4694483"/>
            </a:xfrm>
            <a:prstGeom prst="rect">
              <a:avLst/>
            </a:prstGeom>
            <a:noFill/>
            <a:ln w="28575" cap="flat">
              <a:solidFill>
                <a:srgbClr val="FFE599"/>
              </a:solidFill>
              <a:prstDash val="solid"/>
              <a:round/>
            </a:ln>
            <a:effectLst>
              <a:outerShdw blurRad="228600" dist="9525" dir="5400000" rotWithShape="0">
                <a:srgbClr val="000000"/>
              </a:outerShdw>
            </a:effectLst>
          </p:spPr>
          <p:txBody>
            <a:bodyPr wrap="square" lIns="0" tIns="0" rIns="0" bIns="0" numCol="1" anchor="ctr">
              <a:noAutofit/>
            </a:bodyPr>
            <a:lstStyle/>
            <a:p>
              <a:endParaRPr/>
            </a:p>
          </p:txBody>
        </p:sp>
        <p:sp>
          <p:nvSpPr>
            <p:cNvPr id="135" name="Google Shape;136;p22"/>
            <p:cNvSpPr/>
            <p:nvPr/>
          </p:nvSpPr>
          <p:spPr>
            <a:xfrm rot="2700000">
              <a:off x="2449770" y="2449770"/>
              <a:ext cx="3438661" cy="3438661"/>
            </a:xfrm>
            <a:prstGeom prst="rect">
              <a:avLst/>
            </a:prstGeom>
            <a:noFill/>
            <a:ln w="28575" cap="flat">
              <a:solidFill>
                <a:srgbClr val="FFE599"/>
              </a:solidFill>
              <a:prstDash val="solid"/>
              <a:round/>
            </a:ln>
            <a:effectLst>
              <a:outerShdw blurRad="228600" dist="9525" dir="5400000" rotWithShape="0">
                <a:srgbClr val="000000"/>
              </a:outerShdw>
            </a:effectLst>
          </p:spPr>
          <p:txBody>
            <a:bodyPr wrap="square" lIns="0" tIns="0" rIns="0" bIns="0" numCol="1" anchor="ctr">
              <a:noAutofit/>
            </a:bodyPr>
            <a:lstStyle/>
            <a:p>
              <a:endParaRPr/>
            </a:p>
          </p:txBody>
        </p:sp>
        <p:sp>
          <p:nvSpPr>
            <p:cNvPr id="136" name="Google Shape;137;p22"/>
            <p:cNvSpPr/>
            <p:nvPr/>
          </p:nvSpPr>
          <p:spPr>
            <a:xfrm rot="2700000">
              <a:off x="1233829" y="1208373"/>
              <a:ext cx="5870543" cy="5921455"/>
            </a:xfrm>
            <a:prstGeom prst="rect">
              <a:avLst/>
            </a:prstGeom>
            <a:noFill/>
            <a:ln w="28575" cap="flat">
              <a:solidFill>
                <a:srgbClr val="FFE599"/>
              </a:solidFill>
              <a:prstDash val="solid"/>
              <a:round/>
            </a:ln>
            <a:effectLst>
              <a:outerShdw blurRad="228600" dist="9525" dir="5400000" rotWithShape="0">
                <a:srgbClr val="000000"/>
              </a:outerShdw>
            </a:effectLst>
          </p:spPr>
          <p:txBody>
            <a:bodyPr wrap="square" lIns="0" tIns="0" rIns="0" bIns="0" numCol="1" anchor="ctr">
              <a:noAutofit/>
            </a:bodyPr>
            <a:lstStyle/>
            <a:p>
              <a:endParaRPr/>
            </a:p>
          </p:txBody>
        </p:sp>
      </p:grpSp>
      <p:sp>
        <p:nvSpPr>
          <p:cNvPr id="138" name="Google Shape;138;p22"/>
          <p:cNvSpPr/>
          <p:nvPr/>
        </p:nvSpPr>
        <p:spPr>
          <a:xfrm rot="2699681">
            <a:off x="3425745" y="1425494"/>
            <a:ext cx="2292512" cy="2292513"/>
          </a:xfrm>
          <a:prstGeom prst="rect">
            <a:avLst/>
          </a:prstGeom>
          <a:solidFill>
            <a:srgbClr val="1FAAAD"/>
          </a:solidFill>
          <a:ln w="28575">
            <a:solidFill>
              <a:srgbClr val="500808"/>
            </a:solidFill>
          </a:ln>
          <a:effectLst>
            <a:outerShdw blurRad="711200" dist="9525" dir="5400000" rotWithShape="0">
              <a:srgbClr val="000000">
                <a:alpha val="75000"/>
              </a:srgbClr>
            </a:outerShdw>
          </a:effectLst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139" name="Google Shape;139;p22"/>
          <p:cNvSpPr txBox="1"/>
          <p:nvPr/>
        </p:nvSpPr>
        <p:spPr>
          <a:xfrm>
            <a:off x="-70651" y="2161975"/>
            <a:ext cx="9269702" cy="919451"/>
          </a:xfrm>
          <a:prstGeom prst="rect">
            <a:avLst/>
          </a:prstGeom>
          <a:ln w="12700">
            <a:miter lim="400000"/>
          </a:ln>
          <a:effectLst>
            <a:outerShdw blurRad="749300" dist="9525" dir="5400000" rotWithShape="0">
              <a:srgbClr val="000000">
                <a:alpha val="8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91424" tIns="91424" rIns="91424" bIns="91424">
            <a:spAutoFit/>
          </a:bodyPr>
          <a:lstStyle>
            <a:lvl1pPr algn="ctr">
              <a:defRPr sz="4800">
                <a:solidFill>
                  <a:srgbClr val="FFFFFF"/>
                </a:solidFill>
                <a:latin typeface="Nunito ExtraBold"/>
                <a:ea typeface="Nunito ExtraBold"/>
                <a:cs typeface="Nunito ExtraBold"/>
                <a:sym typeface="Nunito ExtraBold"/>
              </a:defRPr>
            </a:lvl1pPr>
          </a:lstStyle>
          <a:p>
            <a:r>
              <a:t>Z - A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:a14="http://schemas.microsoft.com/office/drawing/2010/main" xmlns:m="http://schemas.openxmlformats.org/officeDocument/2006/math" xmlns="">
      <p:transition spd="slow">
        <p:fade/>
      </p:transition>
    </mc:Fallback>
  </mc:AlternateContent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32" name="Google Shape;302;p30"/>
          <p:cNvGrpSpPr/>
          <p:nvPr/>
        </p:nvGrpSpPr>
        <p:grpSpPr>
          <a:xfrm>
            <a:off x="1391099" y="1772179"/>
            <a:ext cx="6361802" cy="1210822"/>
            <a:chOff x="0" y="0"/>
            <a:chExt cx="6361800" cy="1210821"/>
          </a:xfrm>
        </p:grpSpPr>
        <p:sp>
          <p:nvSpPr>
            <p:cNvPr id="1330" name="Rectangle"/>
            <p:cNvSpPr/>
            <p:nvPr/>
          </p:nvSpPr>
          <p:spPr>
            <a:xfrm>
              <a:off x="0" y="35377"/>
              <a:ext cx="6361801" cy="1140067"/>
            </a:xfrm>
            <a:prstGeom prst="rect">
              <a:avLst/>
            </a:prstGeom>
            <a:noFill/>
            <a:ln w="28575" cap="flat">
              <a:solidFill>
                <a:srgbClr val="FFE599"/>
              </a:solidFill>
              <a:prstDash val="solid"/>
              <a:round/>
            </a:ln>
            <a:effectLst>
              <a:outerShdw blurRad="406400" dist="19050" dir="5400000" rotWithShape="0">
                <a:srgbClr val="000000">
                  <a:alpha val="50000"/>
                </a:srgbClr>
              </a:outerShdw>
            </a:effectLst>
          </p:spPr>
          <p:txBody>
            <a:bodyPr wrap="square" lIns="0" tIns="0" rIns="0" bIns="0" numCol="1" anchor="ctr">
              <a:noAutofit/>
            </a:bodyPr>
            <a:lstStyle/>
            <a:p>
              <a:pPr algn="ctr">
                <a:defRPr sz="3600">
                  <a:solidFill>
                    <a:srgbClr val="1FAAAD"/>
                  </a:solidFill>
                  <a:latin typeface="Nunito Sans Bold"/>
                  <a:ea typeface="Nunito Sans Bold"/>
                  <a:cs typeface="Nunito Sans Bold"/>
                  <a:sym typeface="Nunito Sans Bold"/>
                </a:defRPr>
              </a:pPr>
              <a:endParaRPr/>
            </a:p>
          </p:txBody>
        </p:sp>
        <p:sp>
          <p:nvSpPr>
            <p:cNvPr id="1331" name="Hot Pause"/>
            <p:cNvSpPr txBox="1"/>
            <p:nvPr/>
          </p:nvSpPr>
          <p:spPr>
            <a:xfrm>
              <a:off x="14287" y="-1"/>
              <a:ext cx="6333226" cy="121082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>
              <a:outerShdw blurRad="406400" dist="19050" dir="5400000" rotWithShape="0">
                <a:srgbClr val="000000">
                  <a:alpha val="50000"/>
                </a:srgbClr>
              </a:outerShdw>
            </a:effectLst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91424" tIns="91424" rIns="91424" bIns="91424" numCol="1" anchor="ctr">
              <a:noAutofit/>
            </a:bodyPr>
            <a:lstStyle>
              <a:lvl1pPr algn="ctr">
                <a:defRPr sz="3600">
                  <a:solidFill>
                    <a:srgbClr val="FFFFFF"/>
                  </a:solidFill>
                  <a:latin typeface="Nunito Sans Bold"/>
                  <a:ea typeface="Nunito Sans Bold"/>
                  <a:cs typeface="Nunito Sans Bold"/>
                  <a:sym typeface="Nunito Sans Bold"/>
                </a:defRPr>
              </a:lvl1pPr>
            </a:lstStyle>
            <a:p>
              <a:r>
                <a:t>Hot Pause</a:t>
              </a:r>
            </a:p>
          </p:txBody>
        </p:sp>
      </p:grpSp>
      <p:grpSp>
        <p:nvGrpSpPr>
          <p:cNvPr id="1335" name="Google Shape;303;p30"/>
          <p:cNvGrpSpPr/>
          <p:nvPr/>
        </p:nvGrpSpPr>
        <p:grpSpPr>
          <a:xfrm>
            <a:off x="1391099" y="3686518"/>
            <a:ext cx="6361802" cy="1002907"/>
            <a:chOff x="0" y="0"/>
            <a:chExt cx="6361800" cy="1002906"/>
          </a:xfrm>
        </p:grpSpPr>
        <p:sp>
          <p:nvSpPr>
            <p:cNvPr id="1333" name="Rectangle"/>
            <p:cNvSpPr/>
            <p:nvPr/>
          </p:nvSpPr>
          <p:spPr>
            <a:xfrm>
              <a:off x="-1" y="-1"/>
              <a:ext cx="6361802" cy="1002908"/>
            </a:xfrm>
            <a:prstGeom prst="rect">
              <a:avLst/>
            </a:prstGeom>
            <a:noFill/>
            <a:ln w="28575" cap="flat">
              <a:solidFill>
                <a:srgbClr val="FFE599"/>
              </a:solidFill>
              <a:prstDash val="solid"/>
              <a:round/>
            </a:ln>
            <a:effectLst>
              <a:outerShdw blurRad="406400" dist="19050" dir="5400000" rotWithShape="0">
                <a:srgbClr val="000000">
                  <a:alpha val="50000"/>
                </a:srgbClr>
              </a:outerShdw>
            </a:effectLst>
          </p:spPr>
          <p:txBody>
            <a:bodyPr wrap="square" lIns="0" tIns="0" rIns="0" bIns="0" numCol="1" anchor="ctr">
              <a:noAutofit/>
            </a:bodyPr>
            <a:lstStyle/>
            <a:p>
              <a:pPr algn="ctr">
                <a:defRPr sz="3000">
                  <a:solidFill>
                    <a:srgbClr val="1FAAAD"/>
                  </a:solidFill>
                  <a:latin typeface="Nunito Sans Bold"/>
                  <a:ea typeface="Nunito Sans Bold"/>
                  <a:cs typeface="Nunito Sans Bold"/>
                  <a:sym typeface="Nunito Sans Bold"/>
                </a:defRPr>
              </a:pPr>
              <a:endParaRPr/>
            </a:p>
          </p:txBody>
        </p:sp>
        <p:sp>
          <p:nvSpPr>
            <p:cNvPr id="1334" name="Coldplay"/>
            <p:cNvSpPr txBox="1"/>
            <p:nvPr/>
          </p:nvSpPr>
          <p:spPr>
            <a:xfrm>
              <a:off x="14287" y="102241"/>
              <a:ext cx="6333226" cy="798424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>
              <a:outerShdw blurRad="406400" dist="19050" dir="5400000" rotWithShape="0">
                <a:srgbClr val="000000">
                  <a:alpha val="50000"/>
                </a:srgbClr>
              </a:outerShdw>
            </a:effectLst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91424" tIns="91424" rIns="91424" bIns="91424" numCol="1" anchor="ctr">
              <a:noAutofit/>
            </a:bodyPr>
            <a:lstStyle>
              <a:lvl1pPr algn="ctr">
                <a:defRPr sz="3000">
                  <a:solidFill>
                    <a:srgbClr val="1FAAAD"/>
                  </a:solidFill>
                  <a:latin typeface="Nunito Sans Bold"/>
                  <a:ea typeface="Nunito Sans Bold"/>
                  <a:cs typeface="Nunito Sans Bold"/>
                  <a:sym typeface="Nunito Sans Bold"/>
                </a:defRPr>
              </a:lvl1pPr>
            </a:lstStyle>
            <a:p>
              <a:r>
                <a:t>Coldplay</a:t>
              </a:r>
            </a:p>
          </p:txBody>
        </p:sp>
      </p:grpSp>
      <p:grpSp>
        <p:nvGrpSpPr>
          <p:cNvPr id="1338" name="Google Shape;302;p30"/>
          <p:cNvGrpSpPr/>
          <p:nvPr/>
        </p:nvGrpSpPr>
        <p:grpSpPr>
          <a:xfrm>
            <a:off x="1391099" y="223364"/>
            <a:ext cx="6361802" cy="678451"/>
            <a:chOff x="0" y="0"/>
            <a:chExt cx="6361800" cy="678450"/>
          </a:xfrm>
        </p:grpSpPr>
        <p:sp>
          <p:nvSpPr>
            <p:cNvPr id="1336" name="Rectangle"/>
            <p:cNvSpPr/>
            <p:nvPr/>
          </p:nvSpPr>
          <p:spPr>
            <a:xfrm>
              <a:off x="0" y="19823"/>
              <a:ext cx="6361801" cy="638805"/>
            </a:xfrm>
            <a:prstGeom prst="rect">
              <a:avLst/>
            </a:prstGeom>
            <a:noFill/>
            <a:ln w="28575" cap="flat">
              <a:solidFill>
                <a:srgbClr val="FFE599"/>
              </a:solidFill>
              <a:prstDash val="solid"/>
              <a:round/>
            </a:ln>
            <a:effectLst>
              <a:outerShdw blurRad="406400" dist="19050" dir="5400000" rotWithShape="0">
                <a:srgbClr val="000000">
                  <a:alpha val="50000"/>
                </a:srgbClr>
              </a:outerShdw>
            </a:effectLst>
          </p:spPr>
          <p:txBody>
            <a:bodyPr wrap="square" lIns="0" tIns="0" rIns="0" bIns="0" numCol="1" anchor="ctr">
              <a:noAutofit/>
            </a:bodyPr>
            <a:lstStyle/>
            <a:p>
              <a:pPr algn="ctr">
                <a:defRPr sz="3600">
                  <a:solidFill>
                    <a:srgbClr val="1FAAAD"/>
                  </a:solidFill>
                  <a:latin typeface="Nunito Sans Bold"/>
                  <a:ea typeface="Nunito Sans Bold"/>
                  <a:cs typeface="Nunito Sans Bold"/>
                  <a:sym typeface="Nunito Sans Bold"/>
                </a:defRPr>
              </a:pPr>
              <a:endParaRPr/>
            </a:p>
          </p:txBody>
        </p:sp>
        <p:sp>
          <p:nvSpPr>
            <p:cNvPr id="1337" name="Bands"/>
            <p:cNvSpPr txBox="1"/>
            <p:nvPr/>
          </p:nvSpPr>
          <p:spPr>
            <a:xfrm>
              <a:off x="14287" y="-1"/>
              <a:ext cx="6333226" cy="678452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>
              <a:outerShdw blurRad="406400" dist="19050" dir="5400000" rotWithShape="0">
                <a:srgbClr val="000000">
                  <a:alpha val="50000"/>
                </a:srgbClr>
              </a:outerShdw>
            </a:effectLst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91424" tIns="91424" rIns="91424" bIns="91424" numCol="1" anchor="ctr">
              <a:noAutofit/>
            </a:bodyPr>
            <a:lstStyle>
              <a:lvl1pPr algn="ctr">
                <a:defRPr sz="3100">
                  <a:solidFill>
                    <a:srgbClr val="FFFFFF"/>
                  </a:solidFill>
                  <a:latin typeface="Nunito Sans Bold"/>
                  <a:ea typeface="Nunito Sans Bold"/>
                  <a:cs typeface="Nunito Sans Bold"/>
                  <a:sym typeface="Nunito Sans Bold"/>
                </a:defRPr>
              </a:lvl1pPr>
            </a:lstStyle>
            <a:p>
              <a:r>
                <a:t>Bands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:a14="http://schemas.microsoft.com/office/drawing/2010/main" xmlns:m="http://schemas.openxmlformats.org/officeDocument/2006/math" xmlns="">
      <p:transition spd="slow">
        <p:fade/>
      </p:transition>
    </mc:Fallback>
  </mc:AlternateContent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3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fill="hold" grpId="2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13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3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2" grpId="1" animBg="1" advAuto="0"/>
      <p:bldP spid="1335" grpId="2" animBg="1" advAuto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42" name="Google Shape;302;p30"/>
          <p:cNvGrpSpPr/>
          <p:nvPr/>
        </p:nvGrpSpPr>
        <p:grpSpPr>
          <a:xfrm>
            <a:off x="1391099" y="1772179"/>
            <a:ext cx="6361802" cy="1210822"/>
            <a:chOff x="0" y="0"/>
            <a:chExt cx="6361800" cy="1210821"/>
          </a:xfrm>
        </p:grpSpPr>
        <p:sp>
          <p:nvSpPr>
            <p:cNvPr id="1340" name="Rectangle"/>
            <p:cNvSpPr/>
            <p:nvPr/>
          </p:nvSpPr>
          <p:spPr>
            <a:xfrm>
              <a:off x="0" y="35377"/>
              <a:ext cx="6361801" cy="1140067"/>
            </a:xfrm>
            <a:prstGeom prst="rect">
              <a:avLst/>
            </a:prstGeom>
            <a:noFill/>
            <a:ln w="28575" cap="flat">
              <a:solidFill>
                <a:srgbClr val="FFE599"/>
              </a:solidFill>
              <a:prstDash val="solid"/>
              <a:round/>
            </a:ln>
            <a:effectLst>
              <a:outerShdw blurRad="406400" dist="19050" dir="5400000" rotWithShape="0">
                <a:srgbClr val="000000">
                  <a:alpha val="50000"/>
                </a:srgbClr>
              </a:outerShdw>
            </a:effectLst>
          </p:spPr>
          <p:txBody>
            <a:bodyPr wrap="square" lIns="0" tIns="0" rIns="0" bIns="0" numCol="1" anchor="ctr">
              <a:noAutofit/>
            </a:bodyPr>
            <a:lstStyle/>
            <a:p>
              <a:pPr algn="ctr">
                <a:defRPr sz="3600">
                  <a:solidFill>
                    <a:srgbClr val="1FAAAD"/>
                  </a:solidFill>
                  <a:latin typeface="Nunito Sans Bold"/>
                  <a:ea typeface="Nunito Sans Bold"/>
                  <a:cs typeface="Nunito Sans Bold"/>
                  <a:sym typeface="Nunito Sans Bold"/>
                </a:defRPr>
              </a:pPr>
              <a:endParaRPr/>
            </a:p>
          </p:txBody>
        </p:sp>
        <p:sp>
          <p:nvSpPr>
            <p:cNvPr id="1341" name="King"/>
            <p:cNvSpPr txBox="1"/>
            <p:nvPr/>
          </p:nvSpPr>
          <p:spPr>
            <a:xfrm>
              <a:off x="14287" y="-1"/>
              <a:ext cx="6333226" cy="121082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>
              <a:outerShdw blurRad="406400" dist="19050" dir="5400000" rotWithShape="0">
                <a:srgbClr val="000000">
                  <a:alpha val="50000"/>
                </a:srgbClr>
              </a:outerShdw>
            </a:effectLst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91424" tIns="91424" rIns="91424" bIns="91424" numCol="1" anchor="ctr">
              <a:noAutofit/>
            </a:bodyPr>
            <a:lstStyle>
              <a:lvl1pPr algn="ctr">
                <a:defRPr sz="3600">
                  <a:solidFill>
                    <a:srgbClr val="FFFFFF"/>
                  </a:solidFill>
                  <a:latin typeface="Nunito Sans Bold"/>
                  <a:ea typeface="Nunito Sans Bold"/>
                  <a:cs typeface="Nunito Sans Bold"/>
                  <a:sym typeface="Nunito Sans Bold"/>
                </a:defRPr>
              </a:lvl1pPr>
            </a:lstStyle>
            <a:p>
              <a:r>
                <a:t>King</a:t>
              </a:r>
            </a:p>
          </p:txBody>
        </p:sp>
      </p:grpSp>
      <p:grpSp>
        <p:nvGrpSpPr>
          <p:cNvPr id="1345" name="Google Shape;303;p30"/>
          <p:cNvGrpSpPr/>
          <p:nvPr/>
        </p:nvGrpSpPr>
        <p:grpSpPr>
          <a:xfrm>
            <a:off x="1391099" y="3686518"/>
            <a:ext cx="6361802" cy="1002907"/>
            <a:chOff x="0" y="0"/>
            <a:chExt cx="6361800" cy="1002906"/>
          </a:xfrm>
        </p:grpSpPr>
        <p:sp>
          <p:nvSpPr>
            <p:cNvPr id="1343" name="Rectangle"/>
            <p:cNvSpPr/>
            <p:nvPr/>
          </p:nvSpPr>
          <p:spPr>
            <a:xfrm>
              <a:off x="-1" y="-1"/>
              <a:ext cx="6361802" cy="1002908"/>
            </a:xfrm>
            <a:prstGeom prst="rect">
              <a:avLst/>
            </a:prstGeom>
            <a:noFill/>
            <a:ln w="28575" cap="flat">
              <a:solidFill>
                <a:srgbClr val="FFE599"/>
              </a:solidFill>
              <a:prstDash val="solid"/>
              <a:round/>
            </a:ln>
            <a:effectLst>
              <a:outerShdw blurRad="406400" dist="19050" dir="5400000" rotWithShape="0">
                <a:srgbClr val="000000">
                  <a:alpha val="50000"/>
                </a:srgbClr>
              </a:outerShdw>
            </a:effectLst>
          </p:spPr>
          <p:txBody>
            <a:bodyPr wrap="square" lIns="0" tIns="0" rIns="0" bIns="0" numCol="1" anchor="ctr">
              <a:noAutofit/>
            </a:bodyPr>
            <a:lstStyle/>
            <a:p>
              <a:pPr algn="ctr">
                <a:defRPr sz="3000">
                  <a:solidFill>
                    <a:srgbClr val="1FAAAD"/>
                  </a:solidFill>
                  <a:latin typeface="Nunito Sans Bold"/>
                  <a:ea typeface="Nunito Sans Bold"/>
                  <a:cs typeface="Nunito Sans Bold"/>
                  <a:sym typeface="Nunito Sans Bold"/>
                </a:defRPr>
              </a:pPr>
              <a:endParaRPr/>
            </a:p>
          </p:txBody>
        </p:sp>
        <p:sp>
          <p:nvSpPr>
            <p:cNvPr id="1344" name="Queen"/>
            <p:cNvSpPr txBox="1"/>
            <p:nvPr/>
          </p:nvSpPr>
          <p:spPr>
            <a:xfrm>
              <a:off x="14287" y="102241"/>
              <a:ext cx="6333226" cy="798424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>
              <a:outerShdw blurRad="406400" dist="19050" dir="5400000" rotWithShape="0">
                <a:srgbClr val="000000">
                  <a:alpha val="50000"/>
                </a:srgbClr>
              </a:outerShdw>
            </a:effectLst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91424" tIns="91424" rIns="91424" bIns="91424" numCol="1" anchor="ctr">
              <a:noAutofit/>
            </a:bodyPr>
            <a:lstStyle>
              <a:lvl1pPr algn="ctr">
                <a:defRPr sz="3000">
                  <a:solidFill>
                    <a:srgbClr val="1FAAAD"/>
                  </a:solidFill>
                  <a:latin typeface="Nunito Sans Bold"/>
                  <a:ea typeface="Nunito Sans Bold"/>
                  <a:cs typeface="Nunito Sans Bold"/>
                  <a:sym typeface="Nunito Sans Bold"/>
                </a:defRPr>
              </a:lvl1pPr>
            </a:lstStyle>
            <a:p>
              <a:r>
                <a:t>Queen</a:t>
              </a:r>
            </a:p>
          </p:txBody>
        </p:sp>
      </p:grpSp>
      <p:grpSp>
        <p:nvGrpSpPr>
          <p:cNvPr id="1348" name="Google Shape;302;p30"/>
          <p:cNvGrpSpPr/>
          <p:nvPr/>
        </p:nvGrpSpPr>
        <p:grpSpPr>
          <a:xfrm>
            <a:off x="1391099" y="223364"/>
            <a:ext cx="6361802" cy="678451"/>
            <a:chOff x="0" y="0"/>
            <a:chExt cx="6361800" cy="678450"/>
          </a:xfrm>
        </p:grpSpPr>
        <p:sp>
          <p:nvSpPr>
            <p:cNvPr id="1346" name="Rectangle"/>
            <p:cNvSpPr/>
            <p:nvPr/>
          </p:nvSpPr>
          <p:spPr>
            <a:xfrm>
              <a:off x="0" y="19823"/>
              <a:ext cx="6361801" cy="638805"/>
            </a:xfrm>
            <a:prstGeom prst="rect">
              <a:avLst/>
            </a:prstGeom>
            <a:noFill/>
            <a:ln w="28575" cap="flat">
              <a:solidFill>
                <a:srgbClr val="FFE599"/>
              </a:solidFill>
              <a:prstDash val="solid"/>
              <a:round/>
            </a:ln>
            <a:effectLst>
              <a:outerShdw blurRad="406400" dist="19050" dir="5400000" rotWithShape="0">
                <a:srgbClr val="000000">
                  <a:alpha val="50000"/>
                </a:srgbClr>
              </a:outerShdw>
            </a:effectLst>
          </p:spPr>
          <p:txBody>
            <a:bodyPr wrap="square" lIns="0" tIns="0" rIns="0" bIns="0" numCol="1" anchor="ctr">
              <a:noAutofit/>
            </a:bodyPr>
            <a:lstStyle/>
            <a:p>
              <a:pPr algn="ctr">
                <a:defRPr sz="3600">
                  <a:solidFill>
                    <a:srgbClr val="1FAAAD"/>
                  </a:solidFill>
                  <a:latin typeface="Nunito Sans Bold"/>
                  <a:ea typeface="Nunito Sans Bold"/>
                  <a:cs typeface="Nunito Sans Bold"/>
                  <a:sym typeface="Nunito Sans Bold"/>
                </a:defRPr>
              </a:pPr>
              <a:endParaRPr/>
            </a:p>
          </p:txBody>
        </p:sp>
        <p:sp>
          <p:nvSpPr>
            <p:cNvPr id="1347" name="Bands"/>
            <p:cNvSpPr txBox="1"/>
            <p:nvPr/>
          </p:nvSpPr>
          <p:spPr>
            <a:xfrm>
              <a:off x="14287" y="-1"/>
              <a:ext cx="6333226" cy="678452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>
              <a:outerShdw blurRad="406400" dist="19050" dir="5400000" rotWithShape="0">
                <a:srgbClr val="000000">
                  <a:alpha val="50000"/>
                </a:srgbClr>
              </a:outerShdw>
            </a:effectLst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91424" tIns="91424" rIns="91424" bIns="91424" numCol="1" anchor="ctr">
              <a:noAutofit/>
            </a:bodyPr>
            <a:lstStyle>
              <a:lvl1pPr algn="ctr">
                <a:defRPr sz="3100">
                  <a:solidFill>
                    <a:srgbClr val="FFFFFF"/>
                  </a:solidFill>
                  <a:latin typeface="Nunito Sans Bold"/>
                  <a:ea typeface="Nunito Sans Bold"/>
                  <a:cs typeface="Nunito Sans Bold"/>
                  <a:sym typeface="Nunito Sans Bold"/>
                </a:defRPr>
              </a:lvl1pPr>
            </a:lstStyle>
            <a:p>
              <a:r>
                <a:t>Bands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:a14="http://schemas.microsoft.com/office/drawing/2010/main" xmlns:m="http://schemas.openxmlformats.org/officeDocument/2006/math" xmlns="">
      <p:transition spd="slow">
        <p:fade/>
      </p:transition>
    </mc:Fallback>
  </mc:AlternateContent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fill="hold" grpId="2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13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3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42" grpId="1" animBg="1" advAuto="0"/>
      <p:bldP spid="1345" grpId="2" animBg="1" advAuto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52" name="Google Shape;302;p30"/>
          <p:cNvGrpSpPr/>
          <p:nvPr/>
        </p:nvGrpSpPr>
        <p:grpSpPr>
          <a:xfrm>
            <a:off x="1391099" y="1772179"/>
            <a:ext cx="6361802" cy="1210822"/>
            <a:chOff x="0" y="0"/>
            <a:chExt cx="6361800" cy="1210821"/>
          </a:xfrm>
        </p:grpSpPr>
        <p:sp>
          <p:nvSpPr>
            <p:cNvPr id="1350" name="Rectangle"/>
            <p:cNvSpPr/>
            <p:nvPr/>
          </p:nvSpPr>
          <p:spPr>
            <a:xfrm>
              <a:off x="0" y="35377"/>
              <a:ext cx="6361801" cy="1140067"/>
            </a:xfrm>
            <a:prstGeom prst="rect">
              <a:avLst/>
            </a:prstGeom>
            <a:noFill/>
            <a:ln w="28575" cap="flat">
              <a:solidFill>
                <a:srgbClr val="FFE599"/>
              </a:solidFill>
              <a:prstDash val="solid"/>
              <a:round/>
            </a:ln>
            <a:effectLst>
              <a:outerShdw blurRad="406400" dist="19050" dir="5400000" rotWithShape="0">
                <a:srgbClr val="000000">
                  <a:alpha val="50000"/>
                </a:srgbClr>
              </a:outerShdw>
            </a:effectLst>
          </p:spPr>
          <p:txBody>
            <a:bodyPr wrap="square" lIns="0" tIns="0" rIns="0" bIns="0" numCol="1" anchor="ctr">
              <a:noAutofit/>
            </a:bodyPr>
            <a:lstStyle/>
            <a:p>
              <a:pPr algn="ctr">
                <a:defRPr sz="3600">
                  <a:solidFill>
                    <a:srgbClr val="1FAAAD"/>
                  </a:solidFill>
                  <a:latin typeface="Nunito Sans Bold"/>
                  <a:ea typeface="Nunito Sans Bold"/>
                  <a:cs typeface="Nunito Sans Bold"/>
                  <a:sym typeface="Nunito Sans Bold"/>
                </a:defRPr>
              </a:pPr>
              <a:endParaRPr/>
            </a:p>
          </p:txBody>
        </p:sp>
        <p:sp>
          <p:nvSpPr>
            <p:cNvPr id="1351" name="Frontstreet Girl"/>
            <p:cNvSpPr txBox="1"/>
            <p:nvPr/>
          </p:nvSpPr>
          <p:spPr>
            <a:xfrm>
              <a:off x="14287" y="-1"/>
              <a:ext cx="6333226" cy="121082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>
              <a:outerShdw blurRad="406400" dist="19050" dir="5400000" rotWithShape="0">
                <a:srgbClr val="000000">
                  <a:alpha val="50000"/>
                </a:srgbClr>
              </a:outerShdw>
            </a:effectLst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91424" tIns="91424" rIns="91424" bIns="91424" numCol="1" anchor="ctr">
              <a:noAutofit/>
            </a:bodyPr>
            <a:lstStyle>
              <a:lvl1pPr algn="ctr">
                <a:defRPr sz="3600">
                  <a:solidFill>
                    <a:srgbClr val="FFFFFF"/>
                  </a:solidFill>
                  <a:latin typeface="Nunito Sans Bold"/>
                  <a:ea typeface="Nunito Sans Bold"/>
                  <a:cs typeface="Nunito Sans Bold"/>
                  <a:sym typeface="Nunito Sans Bold"/>
                </a:defRPr>
              </a:lvl1pPr>
            </a:lstStyle>
            <a:p>
              <a:r>
                <a:t>Frontstreet Girl</a:t>
              </a:r>
            </a:p>
          </p:txBody>
        </p:sp>
      </p:grpSp>
      <p:grpSp>
        <p:nvGrpSpPr>
          <p:cNvPr id="1355" name="Google Shape;303;p30"/>
          <p:cNvGrpSpPr/>
          <p:nvPr/>
        </p:nvGrpSpPr>
        <p:grpSpPr>
          <a:xfrm>
            <a:off x="1391099" y="3686518"/>
            <a:ext cx="6361802" cy="1002907"/>
            <a:chOff x="0" y="0"/>
            <a:chExt cx="6361800" cy="1002906"/>
          </a:xfrm>
        </p:grpSpPr>
        <p:sp>
          <p:nvSpPr>
            <p:cNvPr id="1353" name="Rectangle"/>
            <p:cNvSpPr/>
            <p:nvPr/>
          </p:nvSpPr>
          <p:spPr>
            <a:xfrm>
              <a:off x="-1" y="-1"/>
              <a:ext cx="6361802" cy="1002908"/>
            </a:xfrm>
            <a:prstGeom prst="rect">
              <a:avLst/>
            </a:prstGeom>
            <a:noFill/>
            <a:ln w="28575" cap="flat">
              <a:solidFill>
                <a:srgbClr val="FFE599"/>
              </a:solidFill>
              <a:prstDash val="solid"/>
              <a:round/>
            </a:ln>
            <a:effectLst>
              <a:outerShdw blurRad="406400" dist="19050" dir="5400000" rotWithShape="0">
                <a:srgbClr val="000000">
                  <a:alpha val="50000"/>
                </a:srgbClr>
              </a:outerShdw>
            </a:effectLst>
          </p:spPr>
          <p:txBody>
            <a:bodyPr wrap="square" lIns="0" tIns="0" rIns="0" bIns="0" numCol="1" anchor="ctr">
              <a:noAutofit/>
            </a:bodyPr>
            <a:lstStyle/>
            <a:p>
              <a:pPr algn="ctr">
                <a:defRPr sz="3000">
                  <a:solidFill>
                    <a:srgbClr val="1FAAAD"/>
                  </a:solidFill>
                  <a:latin typeface="Nunito Sans Bold"/>
                  <a:ea typeface="Nunito Sans Bold"/>
                  <a:cs typeface="Nunito Sans Bold"/>
                  <a:sym typeface="Nunito Sans Bold"/>
                </a:defRPr>
              </a:pPr>
              <a:endParaRPr/>
            </a:p>
          </p:txBody>
        </p:sp>
        <p:sp>
          <p:nvSpPr>
            <p:cNvPr id="1354" name="Backstreet Boys"/>
            <p:cNvSpPr txBox="1"/>
            <p:nvPr/>
          </p:nvSpPr>
          <p:spPr>
            <a:xfrm>
              <a:off x="14287" y="102241"/>
              <a:ext cx="6333226" cy="798424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>
              <a:outerShdw blurRad="406400" dist="19050" dir="5400000" rotWithShape="0">
                <a:srgbClr val="000000">
                  <a:alpha val="50000"/>
                </a:srgbClr>
              </a:outerShdw>
            </a:effectLst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91424" tIns="91424" rIns="91424" bIns="91424" numCol="1" anchor="ctr">
              <a:noAutofit/>
            </a:bodyPr>
            <a:lstStyle>
              <a:lvl1pPr algn="ctr">
                <a:defRPr sz="3000">
                  <a:solidFill>
                    <a:srgbClr val="1FAAAD"/>
                  </a:solidFill>
                  <a:latin typeface="Nunito Sans Bold"/>
                  <a:ea typeface="Nunito Sans Bold"/>
                  <a:cs typeface="Nunito Sans Bold"/>
                  <a:sym typeface="Nunito Sans Bold"/>
                </a:defRPr>
              </a:lvl1pPr>
            </a:lstStyle>
            <a:p>
              <a:r>
                <a:t>Backstreet Boys</a:t>
              </a:r>
            </a:p>
          </p:txBody>
        </p:sp>
      </p:grpSp>
      <p:grpSp>
        <p:nvGrpSpPr>
          <p:cNvPr id="1358" name="Google Shape;302;p30"/>
          <p:cNvGrpSpPr/>
          <p:nvPr/>
        </p:nvGrpSpPr>
        <p:grpSpPr>
          <a:xfrm>
            <a:off x="1391099" y="223364"/>
            <a:ext cx="6361802" cy="678451"/>
            <a:chOff x="0" y="0"/>
            <a:chExt cx="6361800" cy="678450"/>
          </a:xfrm>
        </p:grpSpPr>
        <p:sp>
          <p:nvSpPr>
            <p:cNvPr id="1356" name="Rectangle"/>
            <p:cNvSpPr/>
            <p:nvPr/>
          </p:nvSpPr>
          <p:spPr>
            <a:xfrm>
              <a:off x="0" y="19823"/>
              <a:ext cx="6361801" cy="638805"/>
            </a:xfrm>
            <a:prstGeom prst="rect">
              <a:avLst/>
            </a:prstGeom>
            <a:noFill/>
            <a:ln w="28575" cap="flat">
              <a:solidFill>
                <a:srgbClr val="FFE599"/>
              </a:solidFill>
              <a:prstDash val="solid"/>
              <a:round/>
            </a:ln>
            <a:effectLst>
              <a:outerShdw blurRad="406400" dist="19050" dir="5400000" rotWithShape="0">
                <a:srgbClr val="000000">
                  <a:alpha val="50000"/>
                </a:srgbClr>
              </a:outerShdw>
            </a:effectLst>
          </p:spPr>
          <p:txBody>
            <a:bodyPr wrap="square" lIns="0" tIns="0" rIns="0" bIns="0" numCol="1" anchor="ctr">
              <a:noAutofit/>
            </a:bodyPr>
            <a:lstStyle/>
            <a:p>
              <a:pPr algn="ctr">
                <a:defRPr sz="3600">
                  <a:solidFill>
                    <a:srgbClr val="1FAAAD"/>
                  </a:solidFill>
                  <a:latin typeface="Nunito Sans Bold"/>
                  <a:ea typeface="Nunito Sans Bold"/>
                  <a:cs typeface="Nunito Sans Bold"/>
                  <a:sym typeface="Nunito Sans Bold"/>
                </a:defRPr>
              </a:pPr>
              <a:endParaRPr/>
            </a:p>
          </p:txBody>
        </p:sp>
        <p:sp>
          <p:nvSpPr>
            <p:cNvPr id="1357" name="Bands"/>
            <p:cNvSpPr txBox="1"/>
            <p:nvPr/>
          </p:nvSpPr>
          <p:spPr>
            <a:xfrm>
              <a:off x="14287" y="-1"/>
              <a:ext cx="6333226" cy="678452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>
              <a:outerShdw blurRad="406400" dist="19050" dir="5400000" rotWithShape="0">
                <a:srgbClr val="000000">
                  <a:alpha val="50000"/>
                </a:srgbClr>
              </a:outerShdw>
            </a:effectLst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91424" tIns="91424" rIns="91424" bIns="91424" numCol="1" anchor="ctr">
              <a:noAutofit/>
            </a:bodyPr>
            <a:lstStyle>
              <a:lvl1pPr algn="ctr">
                <a:defRPr sz="3100">
                  <a:solidFill>
                    <a:srgbClr val="FFFFFF"/>
                  </a:solidFill>
                  <a:latin typeface="Nunito Sans Bold"/>
                  <a:ea typeface="Nunito Sans Bold"/>
                  <a:cs typeface="Nunito Sans Bold"/>
                  <a:sym typeface="Nunito Sans Bold"/>
                </a:defRPr>
              </a:lvl1pPr>
            </a:lstStyle>
            <a:p>
              <a:r>
                <a:t>Bands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:a14="http://schemas.microsoft.com/office/drawing/2010/main" xmlns:m="http://schemas.openxmlformats.org/officeDocument/2006/math" xmlns="">
      <p:transition spd="slow">
        <p:fade/>
      </p:transition>
    </mc:Fallback>
  </mc:AlternateContent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3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fill="hold" grpId="2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13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3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52" grpId="1" animBg="1" advAuto="0"/>
      <p:bldP spid="1355" grpId="2" animBg="1" advAuto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62" name="Google Shape;302;p30"/>
          <p:cNvGrpSpPr/>
          <p:nvPr/>
        </p:nvGrpSpPr>
        <p:grpSpPr>
          <a:xfrm>
            <a:off x="1391099" y="1772179"/>
            <a:ext cx="6361802" cy="1210822"/>
            <a:chOff x="0" y="0"/>
            <a:chExt cx="6361800" cy="1210821"/>
          </a:xfrm>
        </p:grpSpPr>
        <p:sp>
          <p:nvSpPr>
            <p:cNvPr id="1360" name="Rectangle"/>
            <p:cNvSpPr/>
            <p:nvPr/>
          </p:nvSpPr>
          <p:spPr>
            <a:xfrm>
              <a:off x="0" y="35377"/>
              <a:ext cx="6361801" cy="1140067"/>
            </a:xfrm>
            <a:prstGeom prst="rect">
              <a:avLst/>
            </a:prstGeom>
            <a:noFill/>
            <a:ln w="28575" cap="flat">
              <a:solidFill>
                <a:srgbClr val="FFE599"/>
              </a:solidFill>
              <a:prstDash val="solid"/>
              <a:round/>
            </a:ln>
            <a:effectLst>
              <a:outerShdw blurRad="406400" dist="19050" dir="5400000" rotWithShape="0">
                <a:srgbClr val="000000">
                  <a:alpha val="50000"/>
                </a:srgbClr>
              </a:outerShdw>
            </a:effectLst>
          </p:spPr>
          <p:txBody>
            <a:bodyPr wrap="square" lIns="0" tIns="0" rIns="0" bIns="0" numCol="1" anchor="ctr">
              <a:noAutofit/>
            </a:bodyPr>
            <a:lstStyle/>
            <a:p>
              <a:pPr algn="ctr">
                <a:defRPr sz="3600">
                  <a:solidFill>
                    <a:srgbClr val="1FAAAD"/>
                  </a:solidFill>
                  <a:latin typeface="Nunito Sans Bold"/>
                  <a:ea typeface="Nunito Sans Bold"/>
                  <a:cs typeface="Nunito Sans Bold"/>
                  <a:sym typeface="Nunito Sans Bold"/>
                </a:defRPr>
              </a:pPr>
              <a:endParaRPr/>
            </a:p>
          </p:txBody>
        </p:sp>
        <p:sp>
          <p:nvSpPr>
            <p:cNvPr id="1361" name="Red Night"/>
            <p:cNvSpPr txBox="1"/>
            <p:nvPr/>
          </p:nvSpPr>
          <p:spPr>
            <a:xfrm>
              <a:off x="14287" y="-1"/>
              <a:ext cx="6333226" cy="121082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>
              <a:outerShdw blurRad="406400" dist="19050" dir="5400000" rotWithShape="0">
                <a:srgbClr val="000000">
                  <a:alpha val="50000"/>
                </a:srgbClr>
              </a:outerShdw>
            </a:effectLst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91424" tIns="91424" rIns="91424" bIns="91424" numCol="1" anchor="ctr">
              <a:noAutofit/>
            </a:bodyPr>
            <a:lstStyle>
              <a:lvl1pPr algn="ctr">
                <a:defRPr sz="3600">
                  <a:solidFill>
                    <a:srgbClr val="FFFFFF"/>
                  </a:solidFill>
                  <a:latin typeface="Nunito Sans Bold"/>
                  <a:ea typeface="Nunito Sans Bold"/>
                  <a:cs typeface="Nunito Sans Bold"/>
                  <a:sym typeface="Nunito Sans Bold"/>
                </a:defRPr>
              </a:lvl1pPr>
            </a:lstStyle>
            <a:p>
              <a:r>
                <a:t>Red Night</a:t>
              </a:r>
            </a:p>
          </p:txBody>
        </p:sp>
      </p:grpSp>
      <p:grpSp>
        <p:nvGrpSpPr>
          <p:cNvPr id="1365" name="Google Shape;303;p30"/>
          <p:cNvGrpSpPr/>
          <p:nvPr/>
        </p:nvGrpSpPr>
        <p:grpSpPr>
          <a:xfrm>
            <a:off x="1391099" y="3686518"/>
            <a:ext cx="6361802" cy="1002907"/>
            <a:chOff x="0" y="0"/>
            <a:chExt cx="6361800" cy="1002906"/>
          </a:xfrm>
        </p:grpSpPr>
        <p:sp>
          <p:nvSpPr>
            <p:cNvPr id="1363" name="Rectangle"/>
            <p:cNvSpPr/>
            <p:nvPr/>
          </p:nvSpPr>
          <p:spPr>
            <a:xfrm>
              <a:off x="-1" y="-1"/>
              <a:ext cx="6361802" cy="1002908"/>
            </a:xfrm>
            <a:prstGeom prst="rect">
              <a:avLst/>
            </a:prstGeom>
            <a:noFill/>
            <a:ln w="28575" cap="flat">
              <a:solidFill>
                <a:srgbClr val="FFE599"/>
              </a:solidFill>
              <a:prstDash val="solid"/>
              <a:round/>
            </a:ln>
            <a:effectLst>
              <a:outerShdw blurRad="406400" dist="19050" dir="5400000" rotWithShape="0">
                <a:srgbClr val="000000">
                  <a:alpha val="50000"/>
                </a:srgbClr>
              </a:outerShdw>
            </a:effectLst>
          </p:spPr>
          <p:txBody>
            <a:bodyPr wrap="square" lIns="0" tIns="0" rIns="0" bIns="0" numCol="1" anchor="ctr">
              <a:noAutofit/>
            </a:bodyPr>
            <a:lstStyle/>
            <a:p>
              <a:pPr algn="ctr">
                <a:defRPr sz="3000">
                  <a:solidFill>
                    <a:srgbClr val="1FAAAD"/>
                  </a:solidFill>
                  <a:latin typeface="Nunito Sans Bold"/>
                  <a:ea typeface="Nunito Sans Bold"/>
                  <a:cs typeface="Nunito Sans Bold"/>
                  <a:sym typeface="Nunito Sans Bold"/>
                </a:defRPr>
              </a:pPr>
              <a:endParaRPr/>
            </a:p>
          </p:txBody>
        </p:sp>
        <p:sp>
          <p:nvSpPr>
            <p:cNvPr id="1364" name="Green Day"/>
            <p:cNvSpPr txBox="1"/>
            <p:nvPr/>
          </p:nvSpPr>
          <p:spPr>
            <a:xfrm>
              <a:off x="14287" y="102241"/>
              <a:ext cx="6333226" cy="798424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>
              <a:outerShdw blurRad="406400" dist="19050" dir="5400000" rotWithShape="0">
                <a:srgbClr val="000000">
                  <a:alpha val="50000"/>
                </a:srgbClr>
              </a:outerShdw>
            </a:effectLst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91424" tIns="91424" rIns="91424" bIns="91424" numCol="1" anchor="ctr">
              <a:noAutofit/>
            </a:bodyPr>
            <a:lstStyle>
              <a:lvl1pPr algn="ctr">
                <a:defRPr sz="3000">
                  <a:solidFill>
                    <a:srgbClr val="1FAAAD"/>
                  </a:solidFill>
                  <a:latin typeface="Nunito Sans Bold"/>
                  <a:ea typeface="Nunito Sans Bold"/>
                  <a:cs typeface="Nunito Sans Bold"/>
                  <a:sym typeface="Nunito Sans Bold"/>
                </a:defRPr>
              </a:lvl1pPr>
            </a:lstStyle>
            <a:p>
              <a:r>
                <a:t>Green Day</a:t>
              </a:r>
            </a:p>
          </p:txBody>
        </p:sp>
      </p:grpSp>
      <p:grpSp>
        <p:nvGrpSpPr>
          <p:cNvPr id="1368" name="Google Shape;302;p30"/>
          <p:cNvGrpSpPr/>
          <p:nvPr/>
        </p:nvGrpSpPr>
        <p:grpSpPr>
          <a:xfrm>
            <a:off x="1391099" y="223364"/>
            <a:ext cx="6361802" cy="678451"/>
            <a:chOff x="0" y="0"/>
            <a:chExt cx="6361800" cy="678450"/>
          </a:xfrm>
        </p:grpSpPr>
        <p:sp>
          <p:nvSpPr>
            <p:cNvPr id="1366" name="Rectangle"/>
            <p:cNvSpPr/>
            <p:nvPr/>
          </p:nvSpPr>
          <p:spPr>
            <a:xfrm>
              <a:off x="0" y="19823"/>
              <a:ext cx="6361801" cy="638805"/>
            </a:xfrm>
            <a:prstGeom prst="rect">
              <a:avLst/>
            </a:prstGeom>
            <a:noFill/>
            <a:ln w="28575" cap="flat">
              <a:solidFill>
                <a:srgbClr val="FFE599"/>
              </a:solidFill>
              <a:prstDash val="solid"/>
              <a:round/>
            </a:ln>
            <a:effectLst>
              <a:outerShdw blurRad="406400" dist="19050" dir="5400000" rotWithShape="0">
                <a:srgbClr val="000000">
                  <a:alpha val="50000"/>
                </a:srgbClr>
              </a:outerShdw>
            </a:effectLst>
          </p:spPr>
          <p:txBody>
            <a:bodyPr wrap="square" lIns="0" tIns="0" rIns="0" bIns="0" numCol="1" anchor="ctr">
              <a:noAutofit/>
            </a:bodyPr>
            <a:lstStyle/>
            <a:p>
              <a:pPr algn="ctr">
                <a:defRPr sz="3600">
                  <a:solidFill>
                    <a:srgbClr val="1FAAAD"/>
                  </a:solidFill>
                  <a:latin typeface="Nunito Sans Bold"/>
                  <a:ea typeface="Nunito Sans Bold"/>
                  <a:cs typeface="Nunito Sans Bold"/>
                  <a:sym typeface="Nunito Sans Bold"/>
                </a:defRPr>
              </a:pPr>
              <a:endParaRPr/>
            </a:p>
          </p:txBody>
        </p:sp>
        <p:sp>
          <p:nvSpPr>
            <p:cNvPr id="1367" name="Bands"/>
            <p:cNvSpPr txBox="1"/>
            <p:nvPr/>
          </p:nvSpPr>
          <p:spPr>
            <a:xfrm>
              <a:off x="14287" y="-1"/>
              <a:ext cx="6333226" cy="678452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>
              <a:outerShdw blurRad="406400" dist="19050" dir="5400000" rotWithShape="0">
                <a:srgbClr val="000000">
                  <a:alpha val="50000"/>
                </a:srgbClr>
              </a:outerShdw>
            </a:effectLst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91424" tIns="91424" rIns="91424" bIns="91424" numCol="1" anchor="ctr">
              <a:noAutofit/>
            </a:bodyPr>
            <a:lstStyle>
              <a:lvl1pPr algn="ctr">
                <a:defRPr sz="3100">
                  <a:solidFill>
                    <a:srgbClr val="FFFFFF"/>
                  </a:solidFill>
                  <a:latin typeface="Nunito Sans Bold"/>
                  <a:ea typeface="Nunito Sans Bold"/>
                  <a:cs typeface="Nunito Sans Bold"/>
                  <a:sym typeface="Nunito Sans Bold"/>
                </a:defRPr>
              </a:lvl1pPr>
            </a:lstStyle>
            <a:p>
              <a:r>
                <a:t>Bands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:a14="http://schemas.microsoft.com/office/drawing/2010/main" xmlns:m="http://schemas.openxmlformats.org/officeDocument/2006/math" xmlns="">
      <p:transition spd="slow">
        <p:fade/>
      </p:transition>
    </mc:Fallback>
  </mc:AlternateContent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fill="hold" grpId="2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1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3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62" grpId="1" animBg="1" advAuto="0"/>
      <p:bldP spid="1365" grpId="2" animBg="1" advAuto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72" name="Google Shape;302;p30"/>
          <p:cNvGrpSpPr/>
          <p:nvPr/>
        </p:nvGrpSpPr>
        <p:grpSpPr>
          <a:xfrm>
            <a:off x="1391099" y="1772179"/>
            <a:ext cx="6361802" cy="1210822"/>
            <a:chOff x="0" y="0"/>
            <a:chExt cx="6361800" cy="1210821"/>
          </a:xfrm>
        </p:grpSpPr>
        <p:sp>
          <p:nvSpPr>
            <p:cNvPr id="1370" name="Rectangle"/>
            <p:cNvSpPr/>
            <p:nvPr/>
          </p:nvSpPr>
          <p:spPr>
            <a:xfrm>
              <a:off x="0" y="35377"/>
              <a:ext cx="6361801" cy="1140067"/>
            </a:xfrm>
            <a:prstGeom prst="rect">
              <a:avLst/>
            </a:prstGeom>
            <a:noFill/>
            <a:ln w="28575" cap="flat">
              <a:solidFill>
                <a:srgbClr val="FFE599"/>
              </a:solidFill>
              <a:prstDash val="solid"/>
              <a:round/>
            </a:ln>
            <a:effectLst>
              <a:outerShdw blurRad="406400" dist="19050" dir="5400000" rotWithShape="0">
                <a:srgbClr val="000000">
                  <a:alpha val="50000"/>
                </a:srgbClr>
              </a:outerShdw>
            </a:effectLst>
          </p:spPr>
          <p:txBody>
            <a:bodyPr wrap="square" lIns="0" tIns="0" rIns="0" bIns="0" numCol="1" anchor="ctr">
              <a:noAutofit/>
            </a:bodyPr>
            <a:lstStyle/>
            <a:p>
              <a:pPr algn="ctr">
                <a:defRPr sz="3600">
                  <a:solidFill>
                    <a:srgbClr val="1FAAAD"/>
                  </a:solidFill>
                  <a:latin typeface="Nunito Sans Bold"/>
                  <a:ea typeface="Nunito Sans Bold"/>
                  <a:cs typeface="Nunito Sans Bold"/>
                  <a:sym typeface="Nunito Sans Bold"/>
                </a:defRPr>
              </a:pPr>
              <a:endParaRPr/>
            </a:p>
          </p:txBody>
        </p:sp>
        <p:sp>
          <p:nvSpPr>
            <p:cNvPr id="1371" name="Knives and Celebrations"/>
            <p:cNvSpPr txBox="1"/>
            <p:nvPr/>
          </p:nvSpPr>
          <p:spPr>
            <a:xfrm>
              <a:off x="14287" y="-1"/>
              <a:ext cx="6333226" cy="121082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>
              <a:outerShdw blurRad="406400" dist="19050" dir="5400000" rotWithShape="0">
                <a:srgbClr val="000000">
                  <a:alpha val="50000"/>
                </a:srgbClr>
              </a:outerShdw>
            </a:effectLst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91424" tIns="91424" rIns="91424" bIns="91424" numCol="1" anchor="ctr">
              <a:noAutofit/>
            </a:bodyPr>
            <a:lstStyle>
              <a:lvl1pPr algn="ctr">
                <a:defRPr sz="3600">
                  <a:solidFill>
                    <a:srgbClr val="FFFFFF"/>
                  </a:solidFill>
                  <a:latin typeface="Nunito Sans Bold"/>
                  <a:ea typeface="Nunito Sans Bold"/>
                  <a:cs typeface="Nunito Sans Bold"/>
                  <a:sym typeface="Nunito Sans Bold"/>
                </a:defRPr>
              </a:lvl1pPr>
            </a:lstStyle>
            <a:p>
              <a:r>
                <a:t>Knives and Celebrations</a:t>
              </a:r>
            </a:p>
          </p:txBody>
        </p:sp>
      </p:grpSp>
      <p:grpSp>
        <p:nvGrpSpPr>
          <p:cNvPr id="1375" name="Google Shape;303;p30"/>
          <p:cNvGrpSpPr/>
          <p:nvPr/>
        </p:nvGrpSpPr>
        <p:grpSpPr>
          <a:xfrm>
            <a:off x="1391099" y="3686518"/>
            <a:ext cx="6361802" cy="1002907"/>
            <a:chOff x="0" y="0"/>
            <a:chExt cx="6361800" cy="1002906"/>
          </a:xfrm>
        </p:grpSpPr>
        <p:sp>
          <p:nvSpPr>
            <p:cNvPr id="1373" name="Rectangle"/>
            <p:cNvSpPr/>
            <p:nvPr/>
          </p:nvSpPr>
          <p:spPr>
            <a:xfrm>
              <a:off x="-1" y="-1"/>
              <a:ext cx="6361802" cy="1002908"/>
            </a:xfrm>
            <a:prstGeom prst="rect">
              <a:avLst/>
            </a:prstGeom>
            <a:noFill/>
            <a:ln w="28575" cap="flat">
              <a:solidFill>
                <a:srgbClr val="FFE599"/>
              </a:solidFill>
              <a:prstDash val="solid"/>
              <a:round/>
            </a:ln>
            <a:effectLst>
              <a:outerShdw blurRad="406400" dist="19050" dir="5400000" rotWithShape="0">
                <a:srgbClr val="000000">
                  <a:alpha val="50000"/>
                </a:srgbClr>
              </a:outerShdw>
            </a:effectLst>
          </p:spPr>
          <p:txBody>
            <a:bodyPr wrap="square" lIns="0" tIns="0" rIns="0" bIns="0" numCol="1" anchor="ctr">
              <a:noAutofit/>
            </a:bodyPr>
            <a:lstStyle/>
            <a:p>
              <a:pPr algn="ctr">
                <a:defRPr sz="3000">
                  <a:solidFill>
                    <a:srgbClr val="1FAAAD"/>
                  </a:solidFill>
                  <a:latin typeface="Nunito Sans Bold"/>
                  <a:ea typeface="Nunito Sans Bold"/>
                  <a:cs typeface="Nunito Sans Bold"/>
                  <a:sym typeface="Nunito Sans Bold"/>
                </a:defRPr>
              </a:pPr>
              <a:endParaRPr/>
            </a:p>
          </p:txBody>
        </p:sp>
        <p:sp>
          <p:nvSpPr>
            <p:cNvPr id="1374" name="Guns and Roses"/>
            <p:cNvSpPr txBox="1"/>
            <p:nvPr/>
          </p:nvSpPr>
          <p:spPr>
            <a:xfrm>
              <a:off x="14287" y="102241"/>
              <a:ext cx="6333226" cy="798424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>
              <a:outerShdw blurRad="406400" dist="19050" dir="5400000" rotWithShape="0">
                <a:srgbClr val="000000">
                  <a:alpha val="50000"/>
                </a:srgbClr>
              </a:outerShdw>
            </a:effectLst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91424" tIns="91424" rIns="91424" bIns="91424" numCol="1" anchor="ctr">
              <a:noAutofit/>
            </a:bodyPr>
            <a:lstStyle>
              <a:lvl1pPr algn="ctr">
                <a:defRPr sz="3000">
                  <a:solidFill>
                    <a:srgbClr val="1FAAAD"/>
                  </a:solidFill>
                  <a:latin typeface="Nunito Sans Bold"/>
                  <a:ea typeface="Nunito Sans Bold"/>
                  <a:cs typeface="Nunito Sans Bold"/>
                  <a:sym typeface="Nunito Sans Bold"/>
                </a:defRPr>
              </a:lvl1pPr>
            </a:lstStyle>
            <a:p>
              <a:r>
                <a:t>Guns and Roses</a:t>
              </a:r>
            </a:p>
          </p:txBody>
        </p:sp>
      </p:grpSp>
      <p:grpSp>
        <p:nvGrpSpPr>
          <p:cNvPr id="1378" name="Google Shape;302;p30"/>
          <p:cNvGrpSpPr/>
          <p:nvPr/>
        </p:nvGrpSpPr>
        <p:grpSpPr>
          <a:xfrm>
            <a:off x="1391099" y="223364"/>
            <a:ext cx="6361802" cy="678451"/>
            <a:chOff x="0" y="0"/>
            <a:chExt cx="6361800" cy="678450"/>
          </a:xfrm>
        </p:grpSpPr>
        <p:sp>
          <p:nvSpPr>
            <p:cNvPr id="1376" name="Rectangle"/>
            <p:cNvSpPr/>
            <p:nvPr/>
          </p:nvSpPr>
          <p:spPr>
            <a:xfrm>
              <a:off x="0" y="19823"/>
              <a:ext cx="6361801" cy="638805"/>
            </a:xfrm>
            <a:prstGeom prst="rect">
              <a:avLst/>
            </a:prstGeom>
            <a:noFill/>
            <a:ln w="28575" cap="flat">
              <a:solidFill>
                <a:srgbClr val="FFE599"/>
              </a:solidFill>
              <a:prstDash val="solid"/>
              <a:round/>
            </a:ln>
            <a:effectLst>
              <a:outerShdw blurRad="406400" dist="19050" dir="5400000" rotWithShape="0">
                <a:srgbClr val="000000">
                  <a:alpha val="50000"/>
                </a:srgbClr>
              </a:outerShdw>
            </a:effectLst>
          </p:spPr>
          <p:txBody>
            <a:bodyPr wrap="square" lIns="0" tIns="0" rIns="0" bIns="0" numCol="1" anchor="ctr">
              <a:noAutofit/>
            </a:bodyPr>
            <a:lstStyle/>
            <a:p>
              <a:pPr algn="ctr">
                <a:defRPr sz="3600">
                  <a:solidFill>
                    <a:srgbClr val="1FAAAD"/>
                  </a:solidFill>
                  <a:latin typeface="Nunito Sans Bold"/>
                  <a:ea typeface="Nunito Sans Bold"/>
                  <a:cs typeface="Nunito Sans Bold"/>
                  <a:sym typeface="Nunito Sans Bold"/>
                </a:defRPr>
              </a:pPr>
              <a:endParaRPr/>
            </a:p>
          </p:txBody>
        </p:sp>
        <p:sp>
          <p:nvSpPr>
            <p:cNvPr id="1377" name="Bands"/>
            <p:cNvSpPr txBox="1"/>
            <p:nvPr/>
          </p:nvSpPr>
          <p:spPr>
            <a:xfrm>
              <a:off x="14287" y="-1"/>
              <a:ext cx="6333226" cy="678452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>
              <a:outerShdw blurRad="406400" dist="19050" dir="5400000" rotWithShape="0">
                <a:srgbClr val="000000">
                  <a:alpha val="50000"/>
                </a:srgbClr>
              </a:outerShdw>
            </a:effectLst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91424" tIns="91424" rIns="91424" bIns="91424" numCol="1" anchor="ctr">
              <a:noAutofit/>
            </a:bodyPr>
            <a:lstStyle>
              <a:lvl1pPr algn="ctr">
                <a:defRPr sz="3100">
                  <a:solidFill>
                    <a:srgbClr val="FFFFFF"/>
                  </a:solidFill>
                  <a:latin typeface="Nunito Sans Bold"/>
                  <a:ea typeface="Nunito Sans Bold"/>
                  <a:cs typeface="Nunito Sans Bold"/>
                  <a:sym typeface="Nunito Sans Bold"/>
                </a:defRPr>
              </a:lvl1pPr>
            </a:lstStyle>
            <a:p>
              <a:r>
                <a:t>Bands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:a14="http://schemas.microsoft.com/office/drawing/2010/main" xmlns:m="http://schemas.openxmlformats.org/officeDocument/2006/math" xmlns="">
      <p:transition spd="slow">
        <p:fade/>
      </p:transition>
    </mc:Fallback>
  </mc:AlternateContent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fill="hold" grpId="2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13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3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72" grpId="1" animBg="1" advAuto="0"/>
      <p:bldP spid="1375" grpId="2" animBg="1" advAuto="0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82" name="Google Shape;302;p30"/>
          <p:cNvGrpSpPr/>
          <p:nvPr/>
        </p:nvGrpSpPr>
        <p:grpSpPr>
          <a:xfrm>
            <a:off x="1391099" y="1772179"/>
            <a:ext cx="6361802" cy="1210822"/>
            <a:chOff x="0" y="0"/>
            <a:chExt cx="6361800" cy="1210821"/>
          </a:xfrm>
        </p:grpSpPr>
        <p:sp>
          <p:nvSpPr>
            <p:cNvPr id="1380" name="Rectangle"/>
            <p:cNvSpPr/>
            <p:nvPr/>
          </p:nvSpPr>
          <p:spPr>
            <a:xfrm>
              <a:off x="0" y="35377"/>
              <a:ext cx="6361801" cy="1140067"/>
            </a:xfrm>
            <a:prstGeom prst="rect">
              <a:avLst/>
            </a:prstGeom>
            <a:noFill/>
            <a:ln w="28575" cap="flat">
              <a:solidFill>
                <a:srgbClr val="FFE599"/>
              </a:solidFill>
              <a:prstDash val="solid"/>
              <a:round/>
            </a:ln>
            <a:effectLst>
              <a:outerShdw blurRad="406400" dist="19050" dir="5400000" rotWithShape="0">
                <a:srgbClr val="000000">
                  <a:alpha val="50000"/>
                </a:srgbClr>
              </a:outerShdw>
            </a:effectLst>
          </p:spPr>
          <p:txBody>
            <a:bodyPr wrap="square" lIns="0" tIns="0" rIns="0" bIns="0" numCol="1" anchor="ctr">
              <a:noAutofit/>
            </a:bodyPr>
            <a:lstStyle/>
            <a:p>
              <a:pPr algn="ctr">
                <a:defRPr sz="3600">
                  <a:solidFill>
                    <a:srgbClr val="1FAAAD"/>
                  </a:solidFill>
                  <a:latin typeface="Nunito Sans Bold"/>
                  <a:ea typeface="Nunito Sans Bold"/>
                  <a:cs typeface="Nunito Sans Bold"/>
                  <a:sym typeface="Nunito Sans Bold"/>
                </a:defRPr>
              </a:pPr>
              <a:endParaRPr/>
            </a:p>
          </p:txBody>
        </p:sp>
        <p:sp>
          <p:nvSpPr>
            <p:cNvPr id="1381" name="Spit"/>
            <p:cNvSpPr txBox="1"/>
            <p:nvPr/>
          </p:nvSpPr>
          <p:spPr>
            <a:xfrm>
              <a:off x="14287" y="-1"/>
              <a:ext cx="6333226" cy="121082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>
              <a:outerShdw blurRad="406400" dist="19050" dir="5400000" rotWithShape="0">
                <a:srgbClr val="000000">
                  <a:alpha val="50000"/>
                </a:srgbClr>
              </a:outerShdw>
            </a:effectLst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91424" tIns="91424" rIns="91424" bIns="91424" numCol="1" anchor="ctr">
              <a:noAutofit/>
            </a:bodyPr>
            <a:lstStyle>
              <a:lvl1pPr algn="ctr">
                <a:defRPr sz="3600">
                  <a:solidFill>
                    <a:srgbClr val="FFFFFF"/>
                  </a:solidFill>
                  <a:latin typeface="Nunito Sans Bold"/>
                  <a:ea typeface="Nunito Sans Bold"/>
                  <a:cs typeface="Nunito Sans Bold"/>
                  <a:sym typeface="Nunito Sans Bold"/>
                </a:defRPr>
              </a:lvl1pPr>
            </a:lstStyle>
            <a:p>
              <a:r>
                <a:t>Spit</a:t>
              </a:r>
            </a:p>
          </p:txBody>
        </p:sp>
      </p:grpSp>
      <p:grpSp>
        <p:nvGrpSpPr>
          <p:cNvPr id="1385" name="Google Shape;303;p30"/>
          <p:cNvGrpSpPr/>
          <p:nvPr/>
        </p:nvGrpSpPr>
        <p:grpSpPr>
          <a:xfrm>
            <a:off x="1391099" y="3686518"/>
            <a:ext cx="6361802" cy="1002907"/>
            <a:chOff x="0" y="0"/>
            <a:chExt cx="6361800" cy="1002906"/>
          </a:xfrm>
        </p:grpSpPr>
        <p:sp>
          <p:nvSpPr>
            <p:cNvPr id="1383" name="Rectangle"/>
            <p:cNvSpPr/>
            <p:nvPr/>
          </p:nvSpPr>
          <p:spPr>
            <a:xfrm>
              <a:off x="-1" y="-1"/>
              <a:ext cx="6361802" cy="1002908"/>
            </a:xfrm>
            <a:prstGeom prst="rect">
              <a:avLst/>
            </a:prstGeom>
            <a:noFill/>
            <a:ln w="28575" cap="flat">
              <a:solidFill>
                <a:srgbClr val="FFE599"/>
              </a:solidFill>
              <a:prstDash val="solid"/>
              <a:round/>
            </a:ln>
            <a:effectLst>
              <a:outerShdw blurRad="406400" dist="19050" dir="5400000" rotWithShape="0">
                <a:srgbClr val="000000">
                  <a:alpha val="50000"/>
                </a:srgbClr>
              </a:outerShdw>
            </a:effectLst>
          </p:spPr>
          <p:txBody>
            <a:bodyPr wrap="square" lIns="0" tIns="0" rIns="0" bIns="0" numCol="1" anchor="ctr">
              <a:noAutofit/>
            </a:bodyPr>
            <a:lstStyle/>
            <a:p>
              <a:pPr algn="ctr">
                <a:defRPr sz="3000">
                  <a:solidFill>
                    <a:srgbClr val="1FAAAD"/>
                  </a:solidFill>
                  <a:latin typeface="Nunito Sans Bold"/>
                  <a:ea typeface="Nunito Sans Bold"/>
                  <a:cs typeface="Nunito Sans Bold"/>
                  <a:sym typeface="Nunito Sans Bold"/>
                </a:defRPr>
              </a:pPr>
              <a:endParaRPr/>
            </a:p>
          </p:txBody>
        </p:sp>
        <p:sp>
          <p:nvSpPr>
            <p:cNvPr id="1384" name="Swallow"/>
            <p:cNvSpPr txBox="1"/>
            <p:nvPr/>
          </p:nvSpPr>
          <p:spPr>
            <a:xfrm>
              <a:off x="14287" y="102241"/>
              <a:ext cx="6333226" cy="798424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>
              <a:outerShdw blurRad="406400" dist="19050" dir="5400000" rotWithShape="0">
                <a:srgbClr val="000000">
                  <a:alpha val="50000"/>
                </a:srgbClr>
              </a:outerShdw>
            </a:effectLst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91424" tIns="91424" rIns="91424" bIns="91424" numCol="1" anchor="ctr">
              <a:noAutofit/>
            </a:bodyPr>
            <a:lstStyle>
              <a:lvl1pPr algn="ctr">
                <a:defRPr sz="3000">
                  <a:solidFill>
                    <a:srgbClr val="1FAAAD"/>
                  </a:solidFill>
                  <a:latin typeface="Nunito Sans Bold"/>
                  <a:ea typeface="Nunito Sans Bold"/>
                  <a:cs typeface="Nunito Sans Bold"/>
                  <a:sym typeface="Nunito Sans Bold"/>
                </a:defRPr>
              </a:lvl1pPr>
            </a:lstStyle>
            <a:p>
              <a:r>
                <a:t>Swallow</a:t>
              </a:r>
            </a:p>
          </p:txBody>
        </p:sp>
      </p:grpSp>
      <p:grpSp>
        <p:nvGrpSpPr>
          <p:cNvPr id="1388" name="Google Shape;302;p30"/>
          <p:cNvGrpSpPr/>
          <p:nvPr/>
        </p:nvGrpSpPr>
        <p:grpSpPr>
          <a:xfrm>
            <a:off x="1391099" y="223364"/>
            <a:ext cx="6361802" cy="678451"/>
            <a:chOff x="0" y="0"/>
            <a:chExt cx="6361800" cy="678450"/>
          </a:xfrm>
        </p:grpSpPr>
        <p:sp>
          <p:nvSpPr>
            <p:cNvPr id="1386" name="Rectangle"/>
            <p:cNvSpPr/>
            <p:nvPr/>
          </p:nvSpPr>
          <p:spPr>
            <a:xfrm>
              <a:off x="0" y="19823"/>
              <a:ext cx="6361801" cy="638805"/>
            </a:xfrm>
            <a:prstGeom prst="rect">
              <a:avLst/>
            </a:prstGeom>
            <a:noFill/>
            <a:ln w="28575" cap="flat">
              <a:solidFill>
                <a:srgbClr val="FFE599"/>
              </a:solidFill>
              <a:prstDash val="solid"/>
              <a:round/>
            </a:ln>
            <a:effectLst>
              <a:outerShdw blurRad="406400" dist="19050" dir="5400000" rotWithShape="0">
                <a:srgbClr val="000000">
                  <a:alpha val="50000"/>
                </a:srgbClr>
              </a:outerShdw>
            </a:effectLst>
          </p:spPr>
          <p:txBody>
            <a:bodyPr wrap="square" lIns="0" tIns="0" rIns="0" bIns="0" numCol="1" anchor="ctr">
              <a:noAutofit/>
            </a:bodyPr>
            <a:lstStyle/>
            <a:p>
              <a:pPr algn="ctr">
                <a:defRPr sz="3600">
                  <a:solidFill>
                    <a:srgbClr val="1FAAAD"/>
                  </a:solidFill>
                  <a:latin typeface="Nunito Sans Bold"/>
                  <a:ea typeface="Nunito Sans Bold"/>
                  <a:cs typeface="Nunito Sans Bold"/>
                  <a:sym typeface="Nunito Sans Bold"/>
                </a:defRPr>
              </a:pPr>
              <a:endParaRPr/>
            </a:p>
          </p:txBody>
        </p:sp>
        <p:sp>
          <p:nvSpPr>
            <p:cNvPr id="1387" name="Birds"/>
            <p:cNvSpPr txBox="1"/>
            <p:nvPr/>
          </p:nvSpPr>
          <p:spPr>
            <a:xfrm>
              <a:off x="14287" y="-1"/>
              <a:ext cx="6333226" cy="678452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>
              <a:outerShdw blurRad="406400" dist="19050" dir="5400000" rotWithShape="0">
                <a:srgbClr val="000000">
                  <a:alpha val="50000"/>
                </a:srgbClr>
              </a:outerShdw>
            </a:effectLst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91424" tIns="91424" rIns="91424" bIns="91424" numCol="1" anchor="ctr">
              <a:noAutofit/>
            </a:bodyPr>
            <a:lstStyle>
              <a:lvl1pPr algn="ctr">
                <a:defRPr sz="3100">
                  <a:solidFill>
                    <a:srgbClr val="FFFFFF"/>
                  </a:solidFill>
                  <a:latin typeface="Nunito Sans Bold"/>
                  <a:ea typeface="Nunito Sans Bold"/>
                  <a:cs typeface="Nunito Sans Bold"/>
                  <a:sym typeface="Nunito Sans Bold"/>
                </a:defRPr>
              </a:lvl1pPr>
            </a:lstStyle>
            <a:p>
              <a:r>
                <a:t>Birds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:a14="http://schemas.microsoft.com/office/drawing/2010/main" xmlns:m="http://schemas.openxmlformats.org/officeDocument/2006/math" xmlns="">
      <p:transition spd="slow">
        <p:fade/>
      </p:transition>
    </mc:Fallback>
  </mc:AlternateContent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3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fill="hold" grpId="2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13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3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82" grpId="1" animBg="1" advAuto="0"/>
      <p:bldP spid="1385" grpId="2" animBg="1" advAuto="0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92" name="Google Shape;302;p30"/>
          <p:cNvGrpSpPr/>
          <p:nvPr/>
        </p:nvGrpSpPr>
        <p:grpSpPr>
          <a:xfrm>
            <a:off x="1391099" y="1772179"/>
            <a:ext cx="6361802" cy="1210822"/>
            <a:chOff x="0" y="0"/>
            <a:chExt cx="6361800" cy="1210821"/>
          </a:xfrm>
        </p:grpSpPr>
        <p:sp>
          <p:nvSpPr>
            <p:cNvPr id="1390" name="Rectangle"/>
            <p:cNvSpPr/>
            <p:nvPr/>
          </p:nvSpPr>
          <p:spPr>
            <a:xfrm>
              <a:off x="0" y="35377"/>
              <a:ext cx="6361801" cy="1140067"/>
            </a:xfrm>
            <a:prstGeom prst="rect">
              <a:avLst/>
            </a:prstGeom>
            <a:noFill/>
            <a:ln w="28575" cap="flat">
              <a:solidFill>
                <a:srgbClr val="FFE599"/>
              </a:solidFill>
              <a:prstDash val="solid"/>
              <a:round/>
            </a:ln>
            <a:effectLst>
              <a:outerShdw blurRad="406400" dist="19050" dir="5400000" rotWithShape="0">
                <a:srgbClr val="000000">
                  <a:alpha val="50000"/>
                </a:srgbClr>
              </a:outerShdw>
            </a:effectLst>
          </p:spPr>
          <p:txBody>
            <a:bodyPr wrap="square" lIns="0" tIns="0" rIns="0" bIns="0" numCol="1" anchor="ctr">
              <a:noAutofit/>
            </a:bodyPr>
            <a:lstStyle/>
            <a:p>
              <a:pPr algn="ctr">
                <a:defRPr sz="3600">
                  <a:solidFill>
                    <a:srgbClr val="1FAAAD"/>
                  </a:solidFill>
                  <a:latin typeface="Nunito Sans Bold"/>
                  <a:ea typeface="Nunito Sans Bold"/>
                  <a:cs typeface="Nunito Sans Bold"/>
                  <a:sym typeface="Nunito Sans Bold"/>
                </a:defRPr>
              </a:pPr>
              <a:endParaRPr/>
            </a:p>
          </p:txBody>
        </p:sp>
        <p:sp>
          <p:nvSpPr>
            <p:cNvPr id="1391" name="Slow"/>
            <p:cNvSpPr txBox="1"/>
            <p:nvPr/>
          </p:nvSpPr>
          <p:spPr>
            <a:xfrm>
              <a:off x="14287" y="-1"/>
              <a:ext cx="6333226" cy="121082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>
              <a:outerShdw blurRad="406400" dist="19050" dir="5400000" rotWithShape="0">
                <a:srgbClr val="000000">
                  <a:alpha val="50000"/>
                </a:srgbClr>
              </a:outerShdw>
            </a:effectLst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91424" tIns="91424" rIns="91424" bIns="91424" numCol="1" anchor="ctr">
              <a:noAutofit/>
            </a:bodyPr>
            <a:lstStyle>
              <a:lvl1pPr algn="ctr">
                <a:defRPr sz="3600">
                  <a:solidFill>
                    <a:srgbClr val="FFFFFF"/>
                  </a:solidFill>
                  <a:latin typeface="Nunito Sans Bold"/>
                  <a:ea typeface="Nunito Sans Bold"/>
                  <a:cs typeface="Nunito Sans Bold"/>
                  <a:sym typeface="Nunito Sans Bold"/>
                </a:defRPr>
              </a:lvl1pPr>
            </a:lstStyle>
            <a:p>
              <a:r>
                <a:t>Slow</a:t>
              </a:r>
            </a:p>
          </p:txBody>
        </p:sp>
      </p:grpSp>
      <p:grpSp>
        <p:nvGrpSpPr>
          <p:cNvPr id="1395" name="Google Shape;303;p30"/>
          <p:cNvGrpSpPr/>
          <p:nvPr/>
        </p:nvGrpSpPr>
        <p:grpSpPr>
          <a:xfrm>
            <a:off x="1391099" y="3686518"/>
            <a:ext cx="6361802" cy="1002907"/>
            <a:chOff x="0" y="0"/>
            <a:chExt cx="6361800" cy="1002906"/>
          </a:xfrm>
        </p:grpSpPr>
        <p:sp>
          <p:nvSpPr>
            <p:cNvPr id="1393" name="Rectangle"/>
            <p:cNvSpPr/>
            <p:nvPr/>
          </p:nvSpPr>
          <p:spPr>
            <a:xfrm>
              <a:off x="-1" y="-1"/>
              <a:ext cx="6361802" cy="1002908"/>
            </a:xfrm>
            <a:prstGeom prst="rect">
              <a:avLst/>
            </a:prstGeom>
            <a:noFill/>
            <a:ln w="28575" cap="flat">
              <a:solidFill>
                <a:srgbClr val="FFE599"/>
              </a:solidFill>
              <a:prstDash val="solid"/>
              <a:round/>
            </a:ln>
            <a:effectLst>
              <a:outerShdw blurRad="406400" dist="19050" dir="5400000" rotWithShape="0">
                <a:srgbClr val="000000">
                  <a:alpha val="50000"/>
                </a:srgbClr>
              </a:outerShdw>
            </a:effectLst>
          </p:spPr>
          <p:txBody>
            <a:bodyPr wrap="square" lIns="0" tIns="0" rIns="0" bIns="0" numCol="1" anchor="ctr">
              <a:noAutofit/>
            </a:bodyPr>
            <a:lstStyle/>
            <a:p>
              <a:pPr algn="ctr">
                <a:defRPr sz="3000">
                  <a:solidFill>
                    <a:srgbClr val="1FAAAD"/>
                  </a:solidFill>
                  <a:latin typeface="Nunito Sans Bold"/>
                  <a:ea typeface="Nunito Sans Bold"/>
                  <a:cs typeface="Nunito Sans Bold"/>
                  <a:sym typeface="Nunito Sans Bold"/>
                </a:defRPr>
              </a:pPr>
              <a:endParaRPr/>
            </a:p>
          </p:txBody>
        </p:sp>
        <p:sp>
          <p:nvSpPr>
            <p:cNvPr id="1394" name="Swift"/>
            <p:cNvSpPr txBox="1"/>
            <p:nvPr/>
          </p:nvSpPr>
          <p:spPr>
            <a:xfrm>
              <a:off x="14287" y="102241"/>
              <a:ext cx="6333226" cy="798424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>
              <a:outerShdw blurRad="406400" dist="19050" dir="5400000" rotWithShape="0">
                <a:srgbClr val="000000">
                  <a:alpha val="50000"/>
                </a:srgbClr>
              </a:outerShdw>
            </a:effectLst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91424" tIns="91424" rIns="91424" bIns="91424" numCol="1" anchor="ctr">
              <a:noAutofit/>
            </a:bodyPr>
            <a:lstStyle>
              <a:lvl1pPr algn="ctr">
                <a:defRPr sz="3000">
                  <a:solidFill>
                    <a:srgbClr val="1FAAAD"/>
                  </a:solidFill>
                  <a:latin typeface="Nunito Sans Bold"/>
                  <a:ea typeface="Nunito Sans Bold"/>
                  <a:cs typeface="Nunito Sans Bold"/>
                  <a:sym typeface="Nunito Sans Bold"/>
                </a:defRPr>
              </a:lvl1pPr>
            </a:lstStyle>
            <a:p>
              <a:r>
                <a:t>Swift</a:t>
              </a:r>
            </a:p>
          </p:txBody>
        </p:sp>
      </p:grpSp>
      <p:grpSp>
        <p:nvGrpSpPr>
          <p:cNvPr id="1398" name="Google Shape;302;p30"/>
          <p:cNvGrpSpPr/>
          <p:nvPr/>
        </p:nvGrpSpPr>
        <p:grpSpPr>
          <a:xfrm>
            <a:off x="1391099" y="223364"/>
            <a:ext cx="6361802" cy="678451"/>
            <a:chOff x="0" y="0"/>
            <a:chExt cx="6361800" cy="678450"/>
          </a:xfrm>
        </p:grpSpPr>
        <p:sp>
          <p:nvSpPr>
            <p:cNvPr id="1396" name="Rectangle"/>
            <p:cNvSpPr/>
            <p:nvPr/>
          </p:nvSpPr>
          <p:spPr>
            <a:xfrm>
              <a:off x="0" y="19823"/>
              <a:ext cx="6361801" cy="638805"/>
            </a:xfrm>
            <a:prstGeom prst="rect">
              <a:avLst/>
            </a:prstGeom>
            <a:noFill/>
            <a:ln w="28575" cap="flat">
              <a:solidFill>
                <a:srgbClr val="FFE599"/>
              </a:solidFill>
              <a:prstDash val="solid"/>
              <a:round/>
            </a:ln>
            <a:effectLst>
              <a:outerShdw blurRad="406400" dist="19050" dir="5400000" rotWithShape="0">
                <a:srgbClr val="000000">
                  <a:alpha val="50000"/>
                </a:srgbClr>
              </a:outerShdw>
            </a:effectLst>
          </p:spPr>
          <p:txBody>
            <a:bodyPr wrap="square" lIns="0" tIns="0" rIns="0" bIns="0" numCol="1" anchor="ctr">
              <a:noAutofit/>
            </a:bodyPr>
            <a:lstStyle/>
            <a:p>
              <a:pPr algn="ctr">
                <a:defRPr sz="3600">
                  <a:solidFill>
                    <a:srgbClr val="1FAAAD"/>
                  </a:solidFill>
                  <a:latin typeface="Nunito Sans Bold"/>
                  <a:ea typeface="Nunito Sans Bold"/>
                  <a:cs typeface="Nunito Sans Bold"/>
                  <a:sym typeface="Nunito Sans Bold"/>
                </a:defRPr>
              </a:pPr>
              <a:endParaRPr/>
            </a:p>
          </p:txBody>
        </p:sp>
        <p:sp>
          <p:nvSpPr>
            <p:cNvPr id="1397" name="Birds"/>
            <p:cNvSpPr txBox="1"/>
            <p:nvPr/>
          </p:nvSpPr>
          <p:spPr>
            <a:xfrm>
              <a:off x="14287" y="-1"/>
              <a:ext cx="6333226" cy="678452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>
              <a:outerShdw blurRad="406400" dist="19050" dir="5400000" rotWithShape="0">
                <a:srgbClr val="000000">
                  <a:alpha val="50000"/>
                </a:srgbClr>
              </a:outerShdw>
            </a:effectLst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91424" tIns="91424" rIns="91424" bIns="91424" numCol="1" anchor="ctr">
              <a:noAutofit/>
            </a:bodyPr>
            <a:lstStyle>
              <a:lvl1pPr algn="ctr">
                <a:defRPr sz="3100">
                  <a:solidFill>
                    <a:srgbClr val="FFFFFF"/>
                  </a:solidFill>
                  <a:latin typeface="Nunito Sans Bold"/>
                  <a:ea typeface="Nunito Sans Bold"/>
                  <a:cs typeface="Nunito Sans Bold"/>
                  <a:sym typeface="Nunito Sans Bold"/>
                </a:defRPr>
              </a:lvl1pPr>
            </a:lstStyle>
            <a:p>
              <a:r>
                <a:t>Birds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:a14="http://schemas.microsoft.com/office/drawing/2010/main" xmlns:m="http://schemas.openxmlformats.org/officeDocument/2006/math" xmlns="">
      <p:transition spd="slow">
        <p:fade/>
      </p:transition>
    </mc:Fallback>
  </mc:AlternateContent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3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fill="hold" grpId="2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13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3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92" grpId="1" animBg="1" advAuto="0"/>
      <p:bldP spid="1395" grpId="2" animBg="1" advAuto="0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02" name="Google Shape;302;p30"/>
          <p:cNvGrpSpPr/>
          <p:nvPr/>
        </p:nvGrpSpPr>
        <p:grpSpPr>
          <a:xfrm>
            <a:off x="1391099" y="1772179"/>
            <a:ext cx="6361802" cy="1210822"/>
            <a:chOff x="0" y="0"/>
            <a:chExt cx="6361800" cy="1210821"/>
          </a:xfrm>
        </p:grpSpPr>
        <p:sp>
          <p:nvSpPr>
            <p:cNvPr id="1400" name="Rectangle"/>
            <p:cNvSpPr/>
            <p:nvPr/>
          </p:nvSpPr>
          <p:spPr>
            <a:xfrm>
              <a:off x="0" y="35377"/>
              <a:ext cx="6361801" cy="1140067"/>
            </a:xfrm>
            <a:prstGeom prst="rect">
              <a:avLst/>
            </a:prstGeom>
            <a:noFill/>
            <a:ln w="28575" cap="flat">
              <a:solidFill>
                <a:srgbClr val="FFE599"/>
              </a:solidFill>
              <a:prstDash val="solid"/>
              <a:round/>
            </a:ln>
            <a:effectLst>
              <a:outerShdw blurRad="406400" dist="19050" dir="5400000" rotWithShape="0">
                <a:srgbClr val="000000">
                  <a:alpha val="50000"/>
                </a:srgbClr>
              </a:outerShdw>
            </a:effectLst>
          </p:spPr>
          <p:txBody>
            <a:bodyPr wrap="square" lIns="0" tIns="0" rIns="0" bIns="0" numCol="1" anchor="ctr">
              <a:noAutofit/>
            </a:bodyPr>
            <a:lstStyle/>
            <a:p>
              <a:pPr algn="ctr">
                <a:defRPr sz="3600">
                  <a:solidFill>
                    <a:srgbClr val="1FAAAD"/>
                  </a:solidFill>
                  <a:latin typeface="Nunito Sans Bold"/>
                  <a:ea typeface="Nunito Sans Bold"/>
                  <a:cs typeface="Nunito Sans Bold"/>
                  <a:sym typeface="Nunito Sans Bold"/>
                </a:defRPr>
              </a:pPr>
              <a:endParaRPr/>
            </a:p>
          </p:txBody>
        </p:sp>
        <p:sp>
          <p:nvSpPr>
            <p:cNvPr id="1401" name="Queen Sushi"/>
            <p:cNvSpPr txBox="1"/>
            <p:nvPr/>
          </p:nvSpPr>
          <p:spPr>
            <a:xfrm>
              <a:off x="14287" y="-1"/>
              <a:ext cx="6333226" cy="121082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>
              <a:outerShdw blurRad="406400" dist="19050" dir="5400000" rotWithShape="0">
                <a:srgbClr val="000000">
                  <a:alpha val="50000"/>
                </a:srgbClr>
              </a:outerShdw>
            </a:effectLst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91424" tIns="91424" rIns="91424" bIns="91424" numCol="1" anchor="ctr">
              <a:noAutofit/>
            </a:bodyPr>
            <a:lstStyle>
              <a:lvl1pPr algn="ctr">
                <a:defRPr sz="3600">
                  <a:solidFill>
                    <a:srgbClr val="FFFFFF"/>
                  </a:solidFill>
                  <a:latin typeface="Nunito Sans Bold"/>
                  <a:ea typeface="Nunito Sans Bold"/>
                  <a:cs typeface="Nunito Sans Bold"/>
                  <a:sym typeface="Nunito Sans Bold"/>
                </a:defRPr>
              </a:lvl1pPr>
            </a:lstStyle>
            <a:p>
              <a:r>
                <a:t>Queen Sushi</a:t>
              </a:r>
            </a:p>
          </p:txBody>
        </p:sp>
      </p:grpSp>
      <p:grpSp>
        <p:nvGrpSpPr>
          <p:cNvPr id="1405" name="Google Shape;303;p30"/>
          <p:cNvGrpSpPr/>
          <p:nvPr/>
        </p:nvGrpSpPr>
        <p:grpSpPr>
          <a:xfrm>
            <a:off x="1391099" y="3686518"/>
            <a:ext cx="6361802" cy="1002907"/>
            <a:chOff x="0" y="0"/>
            <a:chExt cx="6361800" cy="1002906"/>
          </a:xfrm>
        </p:grpSpPr>
        <p:sp>
          <p:nvSpPr>
            <p:cNvPr id="1403" name="Rectangle"/>
            <p:cNvSpPr/>
            <p:nvPr/>
          </p:nvSpPr>
          <p:spPr>
            <a:xfrm>
              <a:off x="-1" y="-1"/>
              <a:ext cx="6361802" cy="1002908"/>
            </a:xfrm>
            <a:prstGeom prst="rect">
              <a:avLst/>
            </a:prstGeom>
            <a:noFill/>
            <a:ln w="28575" cap="flat">
              <a:solidFill>
                <a:srgbClr val="FFE599"/>
              </a:solidFill>
              <a:prstDash val="solid"/>
              <a:round/>
            </a:ln>
            <a:effectLst>
              <a:outerShdw blurRad="406400" dist="19050" dir="5400000" rotWithShape="0">
                <a:srgbClr val="000000">
                  <a:alpha val="50000"/>
                </a:srgbClr>
              </a:outerShdw>
            </a:effectLst>
          </p:spPr>
          <p:txBody>
            <a:bodyPr wrap="square" lIns="0" tIns="0" rIns="0" bIns="0" numCol="1" anchor="ctr">
              <a:noAutofit/>
            </a:bodyPr>
            <a:lstStyle/>
            <a:p>
              <a:pPr algn="ctr">
                <a:defRPr sz="3000">
                  <a:solidFill>
                    <a:srgbClr val="1FAAAD"/>
                  </a:solidFill>
                  <a:latin typeface="Nunito Sans Bold"/>
                  <a:ea typeface="Nunito Sans Bold"/>
                  <a:cs typeface="Nunito Sans Bold"/>
                  <a:sym typeface="Nunito Sans Bold"/>
                </a:defRPr>
              </a:pPr>
              <a:endParaRPr/>
            </a:p>
          </p:txBody>
        </p:sp>
        <p:sp>
          <p:nvSpPr>
            <p:cNvPr id="1404" name="Kingfisher"/>
            <p:cNvSpPr txBox="1"/>
            <p:nvPr/>
          </p:nvSpPr>
          <p:spPr>
            <a:xfrm>
              <a:off x="14287" y="102241"/>
              <a:ext cx="6333226" cy="798424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>
              <a:outerShdw blurRad="406400" dist="19050" dir="5400000" rotWithShape="0">
                <a:srgbClr val="000000">
                  <a:alpha val="50000"/>
                </a:srgbClr>
              </a:outerShdw>
            </a:effectLst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91424" tIns="91424" rIns="91424" bIns="91424" numCol="1" anchor="ctr">
              <a:noAutofit/>
            </a:bodyPr>
            <a:lstStyle>
              <a:lvl1pPr algn="ctr">
                <a:defRPr sz="3000">
                  <a:solidFill>
                    <a:srgbClr val="1FAAAD"/>
                  </a:solidFill>
                  <a:latin typeface="Nunito Sans Bold"/>
                  <a:ea typeface="Nunito Sans Bold"/>
                  <a:cs typeface="Nunito Sans Bold"/>
                  <a:sym typeface="Nunito Sans Bold"/>
                </a:defRPr>
              </a:lvl1pPr>
            </a:lstStyle>
            <a:p>
              <a:r>
                <a:t>Kingfisher</a:t>
              </a:r>
            </a:p>
          </p:txBody>
        </p:sp>
      </p:grpSp>
      <p:grpSp>
        <p:nvGrpSpPr>
          <p:cNvPr id="1408" name="Google Shape;302;p30"/>
          <p:cNvGrpSpPr/>
          <p:nvPr/>
        </p:nvGrpSpPr>
        <p:grpSpPr>
          <a:xfrm>
            <a:off x="1391099" y="223364"/>
            <a:ext cx="6361802" cy="678451"/>
            <a:chOff x="0" y="0"/>
            <a:chExt cx="6361800" cy="678450"/>
          </a:xfrm>
        </p:grpSpPr>
        <p:sp>
          <p:nvSpPr>
            <p:cNvPr id="1406" name="Rectangle"/>
            <p:cNvSpPr/>
            <p:nvPr/>
          </p:nvSpPr>
          <p:spPr>
            <a:xfrm>
              <a:off x="0" y="19823"/>
              <a:ext cx="6361801" cy="638805"/>
            </a:xfrm>
            <a:prstGeom prst="rect">
              <a:avLst/>
            </a:prstGeom>
            <a:noFill/>
            <a:ln w="28575" cap="flat">
              <a:solidFill>
                <a:srgbClr val="FFE599"/>
              </a:solidFill>
              <a:prstDash val="solid"/>
              <a:round/>
            </a:ln>
            <a:effectLst>
              <a:outerShdw blurRad="406400" dist="19050" dir="5400000" rotWithShape="0">
                <a:srgbClr val="000000">
                  <a:alpha val="50000"/>
                </a:srgbClr>
              </a:outerShdw>
            </a:effectLst>
          </p:spPr>
          <p:txBody>
            <a:bodyPr wrap="square" lIns="0" tIns="0" rIns="0" bIns="0" numCol="1" anchor="ctr">
              <a:noAutofit/>
            </a:bodyPr>
            <a:lstStyle/>
            <a:p>
              <a:pPr algn="ctr">
                <a:defRPr sz="3600">
                  <a:solidFill>
                    <a:srgbClr val="1FAAAD"/>
                  </a:solidFill>
                  <a:latin typeface="Nunito Sans Bold"/>
                  <a:ea typeface="Nunito Sans Bold"/>
                  <a:cs typeface="Nunito Sans Bold"/>
                  <a:sym typeface="Nunito Sans Bold"/>
                </a:defRPr>
              </a:pPr>
              <a:endParaRPr/>
            </a:p>
          </p:txBody>
        </p:sp>
        <p:sp>
          <p:nvSpPr>
            <p:cNvPr id="1407" name="Birds"/>
            <p:cNvSpPr txBox="1"/>
            <p:nvPr/>
          </p:nvSpPr>
          <p:spPr>
            <a:xfrm>
              <a:off x="14287" y="-1"/>
              <a:ext cx="6333226" cy="678452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>
              <a:outerShdw blurRad="406400" dist="19050" dir="5400000" rotWithShape="0">
                <a:srgbClr val="000000">
                  <a:alpha val="50000"/>
                </a:srgbClr>
              </a:outerShdw>
            </a:effectLst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91424" tIns="91424" rIns="91424" bIns="91424" numCol="1" anchor="ctr">
              <a:noAutofit/>
            </a:bodyPr>
            <a:lstStyle>
              <a:lvl1pPr algn="ctr">
                <a:defRPr sz="3100">
                  <a:solidFill>
                    <a:srgbClr val="FFFFFF"/>
                  </a:solidFill>
                  <a:latin typeface="Nunito Sans Bold"/>
                  <a:ea typeface="Nunito Sans Bold"/>
                  <a:cs typeface="Nunito Sans Bold"/>
                  <a:sym typeface="Nunito Sans Bold"/>
                </a:defRPr>
              </a:lvl1pPr>
            </a:lstStyle>
            <a:p>
              <a:r>
                <a:t>Birds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:a14="http://schemas.microsoft.com/office/drawing/2010/main" xmlns:m="http://schemas.openxmlformats.org/officeDocument/2006/math" xmlns="">
      <p:transition spd="slow">
        <p:fade/>
      </p:transition>
    </mc:Fallback>
  </mc:AlternateContent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4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fill="hold" grpId="2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14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4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02" grpId="1" animBg="1" advAuto="0"/>
      <p:bldP spid="1405" grpId="2" animBg="1" advAuto="0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12" name="Google Shape;302;p30"/>
          <p:cNvGrpSpPr/>
          <p:nvPr/>
        </p:nvGrpSpPr>
        <p:grpSpPr>
          <a:xfrm>
            <a:off x="1391099" y="1772179"/>
            <a:ext cx="6361802" cy="1210822"/>
            <a:chOff x="0" y="0"/>
            <a:chExt cx="6361800" cy="1210821"/>
          </a:xfrm>
        </p:grpSpPr>
        <p:sp>
          <p:nvSpPr>
            <p:cNvPr id="1410" name="Rectangle"/>
            <p:cNvSpPr/>
            <p:nvPr/>
          </p:nvSpPr>
          <p:spPr>
            <a:xfrm>
              <a:off x="0" y="35377"/>
              <a:ext cx="6361801" cy="1140067"/>
            </a:xfrm>
            <a:prstGeom prst="rect">
              <a:avLst/>
            </a:prstGeom>
            <a:noFill/>
            <a:ln w="28575" cap="flat">
              <a:solidFill>
                <a:srgbClr val="FFE599"/>
              </a:solidFill>
              <a:prstDash val="solid"/>
              <a:round/>
            </a:ln>
            <a:effectLst>
              <a:outerShdw blurRad="406400" dist="19050" dir="5400000" rotWithShape="0">
                <a:srgbClr val="000000">
                  <a:alpha val="50000"/>
                </a:srgbClr>
              </a:outerShdw>
            </a:effectLst>
          </p:spPr>
          <p:txBody>
            <a:bodyPr wrap="square" lIns="0" tIns="0" rIns="0" bIns="0" numCol="1" anchor="ctr">
              <a:noAutofit/>
            </a:bodyPr>
            <a:lstStyle/>
            <a:p>
              <a:pPr algn="ctr">
                <a:defRPr sz="3600">
                  <a:solidFill>
                    <a:srgbClr val="1FAAAD"/>
                  </a:solidFill>
                  <a:latin typeface="Nunito Sans Bold"/>
                  <a:ea typeface="Nunito Sans Bold"/>
                  <a:cs typeface="Nunito Sans Bold"/>
                  <a:sym typeface="Nunito Sans Bold"/>
                </a:defRPr>
              </a:pPr>
              <a:endParaRPr/>
            </a:p>
          </p:txBody>
        </p:sp>
        <p:sp>
          <p:nvSpPr>
            <p:cNvPr id="1411" name="Donating"/>
            <p:cNvSpPr txBox="1"/>
            <p:nvPr/>
          </p:nvSpPr>
          <p:spPr>
            <a:xfrm>
              <a:off x="14287" y="-1"/>
              <a:ext cx="6333226" cy="121082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>
              <a:outerShdw blurRad="406400" dist="19050" dir="5400000" rotWithShape="0">
                <a:srgbClr val="000000">
                  <a:alpha val="50000"/>
                </a:srgbClr>
              </a:outerShdw>
            </a:effectLst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91424" tIns="91424" rIns="91424" bIns="91424" numCol="1" anchor="ctr">
              <a:noAutofit/>
            </a:bodyPr>
            <a:lstStyle>
              <a:lvl1pPr algn="ctr">
                <a:defRPr sz="3600">
                  <a:solidFill>
                    <a:srgbClr val="FFFFFF"/>
                  </a:solidFill>
                  <a:latin typeface="Nunito Sans Bold"/>
                  <a:ea typeface="Nunito Sans Bold"/>
                  <a:cs typeface="Nunito Sans Bold"/>
                  <a:sym typeface="Nunito Sans Bold"/>
                </a:defRPr>
              </a:lvl1pPr>
            </a:lstStyle>
            <a:p>
              <a:r>
                <a:t>Donating</a:t>
              </a:r>
            </a:p>
          </p:txBody>
        </p:sp>
      </p:grpSp>
      <p:grpSp>
        <p:nvGrpSpPr>
          <p:cNvPr id="1415" name="Google Shape;303;p30"/>
          <p:cNvGrpSpPr/>
          <p:nvPr/>
        </p:nvGrpSpPr>
        <p:grpSpPr>
          <a:xfrm>
            <a:off x="1391099" y="3686518"/>
            <a:ext cx="6361802" cy="1002907"/>
            <a:chOff x="0" y="0"/>
            <a:chExt cx="6361800" cy="1002906"/>
          </a:xfrm>
        </p:grpSpPr>
        <p:sp>
          <p:nvSpPr>
            <p:cNvPr id="1413" name="Rectangle"/>
            <p:cNvSpPr/>
            <p:nvPr/>
          </p:nvSpPr>
          <p:spPr>
            <a:xfrm>
              <a:off x="-1" y="-1"/>
              <a:ext cx="6361802" cy="1002908"/>
            </a:xfrm>
            <a:prstGeom prst="rect">
              <a:avLst/>
            </a:prstGeom>
            <a:noFill/>
            <a:ln w="28575" cap="flat">
              <a:solidFill>
                <a:srgbClr val="FFE599"/>
              </a:solidFill>
              <a:prstDash val="solid"/>
              <a:round/>
            </a:ln>
            <a:effectLst>
              <a:outerShdw blurRad="406400" dist="19050" dir="5400000" rotWithShape="0">
                <a:srgbClr val="000000">
                  <a:alpha val="50000"/>
                </a:srgbClr>
              </a:outerShdw>
            </a:effectLst>
          </p:spPr>
          <p:txBody>
            <a:bodyPr wrap="square" lIns="0" tIns="0" rIns="0" bIns="0" numCol="1" anchor="ctr">
              <a:noAutofit/>
            </a:bodyPr>
            <a:lstStyle/>
            <a:p>
              <a:pPr algn="ctr">
                <a:defRPr sz="3000">
                  <a:solidFill>
                    <a:srgbClr val="1FAAAD"/>
                  </a:solidFill>
                  <a:latin typeface="Nunito Sans Bold"/>
                  <a:ea typeface="Nunito Sans Bold"/>
                  <a:cs typeface="Nunito Sans Bold"/>
                  <a:sym typeface="Nunito Sans Bold"/>
                </a:defRPr>
              </a:pPr>
              <a:endParaRPr/>
            </a:p>
          </p:txBody>
        </p:sp>
        <p:sp>
          <p:nvSpPr>
            <p:cNvPr id="1414" name="Robin"/>
            <p:cNvSpPr txBox="1"/>
            <p:nvPr/>
          </p:nvSpPr>
          <p:spPr>
            <a:xfrm>
              <a:off x="14287" y="102241"/>
              <a:ext cx="6333226" cy="798424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>
              <a:outerShdw blurRad="406400" dist="19050" dir="5400000" rotWithShape="0">
                <a:srgbClr val="000000">
                  <a:alpha val="50000"/>
                </a:srgbClr>
              </a:outerShdw>
            </a:effectLst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91424" tIns="91424" rIns="91424" bIns="91424" numCol="1" anchor="ctr">
              <a:noAutofit/>
            </a:bodyPr>
            <a:lstStyle>
              <a:lvl1pPr algn="ctr">
                <a:defRPr sz="3000">
                  <a:solidFill>
                    <a:srgbClr val="1FAAAD"/>
                  </a:solidFill>
                  <a:latin typeface="Nunito Sans Bold"/>
                  <a:ea typeface="Nunito Sans Bold"/>
                  <a:cs typeface="Nunito Sans Bold"/>
                  <a:sym typeface="Nunito Sans Bold"/>
                </a:defRPr>
              </a:lvl1pPr>
            </a:lstStyle>
            <a:p>
              <a:r>
                <a:t>Robin</a:t>
              </a:r>
            </a:p>
          </p:txBody>
        </p:sp>
      </p:grpSp>
      <p:grpSp>
        <p:nvGrpSpPr>
          <p:cNvPr id="1418" name="Google Shape;302;p30"/>
          <p:cNvGrpSpPr/>
          <p:nvPr/>
        </p:nvGrpSpPr>
        <p:grpSpPr>
          <a:xfrm>
            <a:off x="1391099" y="223364"/>
            <a:ext cx="6361802" cy="678451"/>
            <a:chOff x="0" y="0"/>
            <a:chExt cx="6361800" cy="678450"/>
          </a:xfrm>
        </p:grpSpPr>
        <p:sp>
          <p:nvSpPr>
            <p:cNvPr id="1416" name="Rectangle"/>
            <p:cNvSpPr/>
            <p:nvPr/>
          </p:nvSpPr>
          <p:spPr>
            <a:xfrm>
              <a:off x="0" y="19823"/>
              <a:ext cx="6361801" cy="638805"/>
            </a:xfrm>
            <a:prstGeom prst="rect">
              <a:avLst/>
            </a:prstGeom>
            <a:noFill/>
            <a:ln w="28575" cap="flat">
              <a:solidFill>
                <a:srgbClr val="FFE599"/>
              </a:solidFill>
              <a:prstDash val="solid"/>
              <a:round/>
            </a:ln>
            <a:effectLst>
              <a:outerShdw blurRad="406400" dist="19050" dir="5400000" rotWithShape="0">
                <a:srgbClr val="000000">
                  <a:alpha val="50000"/>
                </a:srgbClr>
              </a:outerShdw>
            </a:effectLst>
          </p:spPr>
          <p:txBody>
            <a:bodyPr wrap="square" lIns="0" tIns="0" rIns="0" bIns="0" numCol="1" anchor="ctr">
              <a:noAutofit/>
            </a:bodyPr>
            <a:lstStyle/>
            <a:p>
              <a:pPr algn="ctr">
                <a:defRPr sz="3600">
                  <a:solidFill>
                    <a:srgbClr val="1FAAAD"/>
                  </a:solidFill>
                  <a:latin typeface="Nunito Sans Bold"/>
                  <a:ea typeface="Nunito Sans Bold"/>
                  <a:cs typeface="Nunito Sans Bold"/>
                  <a:sym typeface="Nunito Sans Bold"/>
                </a:defRPr>
              </a:pPr>
              <a:endParaRPr/>
            </a:p>
          </p:txBody>
        </p:sp>
        <p:sp>
          <p:nvSpPr>
            <p:cNvPr id="1417" name="Birds"/>
            <p:cNvSpPr txBox="1"/>
            <p:nvPr/>
          </p:nvSpPr>
          <p:spPr>
            <a:xfrm>
              <a:off x="14287" y="-1"/>
              <a:ext cx="6333226" cy="678452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>
              <a:outerShdw blurRad="406400" dist="19050" dir="5400000" rotWithShape="0">
                <a:srgbClr val="000000">
                  <a:alpha val="50000"/>
                </a:srgbClr>
              </a:outerShdw>
            </a:effectLst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91424" tIns="91424" rIns="91424" bIns="91424" numCol="1" anchor="ctr">
              <a:noAutofit/>
            </a:bodyPr>
            <a:lstStyle>
              <a:lvl1pPr algn="ctr">
                <a:defRPr sz="3100">
                  <a:solidFill>
                    <a:srgbClr val="FFFFFF"/>
                  </a:solidFill>
                  <a:latin typeface="Nunito Sans Bold"/>
                  <a:ea typeface="Nunito Sans Bold"/>
                  <a:cs typeface="Nunito Sans Bold"/>
                  <a:sym typeface="Nunito Sans Bold"/>
                </a:defRPr>
              </a:lvl1pPr>
            </a:lstStyle>
            <a:p>
              <a:r>
                <a:t>Birds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:a14="http://schemas.microsoft.com/office/drawing/2010/main" xmlns:m="http://schemas.openxmlformats.org/officeDocument/2006/math" xmlns="">
      <p:transition spd="slow">
        <p:fade/>
      </p:transition>
    </mc:Fallback>
  </mc:AlternateContent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fill="hold" grpId="2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1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4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12" grpId="1" animBg="1" advAuto="0"/>
      <p:bldP spid="1415" grpId="2" animBg="1" advAuto="0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22" name="Google Shape;302;p30"/>
          <p:cNvGrpSpPr/>
          <p:nvPr/>
        </p:nvGrpSpPr>
        <p:grpSpPr>
          <a:xfrm>
            <a:off x="1391099" y="1772179"/>
            <a:ext cx="6361802" cy="1210822"/>
            <a:chOff x="0" y="0"/>
            <a:chExt cx="6361800" cy="1210821"/>
          </a:xfrm>
        </p:grpSpPr>
        <p:sp>
          <p:nvSpPr>
            <p:cNvPr id="1420" name="Rectangle"/>
            <p:cNvSpPr/>
            <p:nvPr/>
          </p:nvSpPr>
          <p:spPr>
            <a:xfrm>
              <a:off x="0" y="35377"/>
              <a:ext cx="6361801" cy="1140067"/>
            </a:xfrm>
            <a:prstGeom prst="rect">
              <a:avLst/>
            </a:prstGeom>
            <a:noFill/>
            <a:ln w="28575" cap="flat">
              <a:solidFill>
                <a:srgbClr val="FFE599"/>
              </a:solidFill>
              <a:prstDash val="solid"/>
              <a:round/>
            </a:ln>
            <a:effectLst>
              <a:outerShdw blurRad="406400" dist="19050" dir="5400000" rotWithShape="0">
                <a:srgbClr val="000000">
                  <a:alpha val="50000"/>
                </a:srgbClr>
              </a:outerShdw>
            </a:effectLst>
          </p:spPr>
          <p:txBody>
            <a:bodyPr wrap="square" lIns="0" tIns="0" rIns="0" bIns="0" numCol="1" anchor="ctr">
              <a:noAutofit/>
            </a:bodyPr>
            <a:lstStyle/>
            <a:p>
              <a:pPr algn="ctr">
                <a:defRPr sz="3600">
                  <a:solidFill>
                    <a:srgbClr val="1FAAAD"/>
                  </a:solidFill>
                  <a:latin typeface="Nunito Sans Bold"/>
                  <a:ea typeface="Nunito Sans Bold"/>
                  <a:cs typeface="Nunito Sans Bold"/>
                  <a:sym typeface="Nunito Sans Bold"/>
                </a:defRPr>
              </a:pPr>
              <a:endParaRPr/>
            </a:p>
          </p:txBody>
        </p:sp>
        <p:sp>
          <p:nvSpPr>
            <p:cNvPr id="1421" name="Extinguished Stop"/>
            <p:cNvSpPr txBox="1"/>
            <p:nvPr/>
          </p:nvSpPr>
          <p:spPr>
            <a:xfrm>
              <a:off x="14287" y="-1"/>
              <a:ext cx="6333226" cy="121082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>
              <a:outerShdw blurRad="406400" dist="19050" dir="5400000" rotWithShape="0">
                <a:srgbClr val="000000">
                  <a:alpha val="50000"/>
                </a:srgbClr>
              </a:outerShdw>
            </a:effectLst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91424" tIns="91424" rIns="91424" bIns="91424" numCol="1" anchor="ctr">
              <a:noAutofit/>
            </a:bodyPr>
            <a:lstStyle>
              <a:lvl1pPr algn="ctr">
                <a:defRPr sz="3600">
                  <a:solidFill>
                    <a:srgbClr val="FFFFFF"/>
                  </a:solidFill>
                  <a:latin typeface="Nunito Sans Bold"/>
                  <a:ea typeface="Nunito Sans Bold"/>
                  <a:cs typeface="Nunito Sans Bold"/>
                  <a:sym typeface="Nunito Sans Bold"/>
                </a:defRPr>
              </a:lvl1pPr>
            </a:lstStyle>
            <a:p>
              <a:r>
                <a:t>Extinguished Stop</a:t>
              </a:r>
            </a:p>
          </p:txBody>
        </p:sp>
      </p:grpSp>
      <p:grpSp>
        <p:nvGrpSpPr>
          <p:cNvPr id="1425" name="Google Shape;303;p30"/>
          <p:cNvGrpSpPr/>
          <p:nvPr/>
        </p:nvGrpSpPr>
        <p:grpSpPr>
          <a:xfrm>
            <a:off x="1391099" y="3686518"/>
            <a:ext cx="6361802" cy="1002907"/>
            <a:chOff x="0" y="0"/>
            <a:chExt cx="6361800" cy="1002906"/>
          </a:xfrm>
        </p:grpSpPr>
        <p:sp>
          <p:nvSpPr>
            <p:cNvPr id="1423" name="Rectangle"/>
            <p:cNvSpPr/>
            <p:nvPr/>
          </p:nvSpPr>
          <p:spPr>
            <a:xfrm>
              <a:off x="-1" y="-1"/>
              <a:ext cx="6361802" cy="1002908"/>
            </a:xfrm>
            <a:prstGeom prst="rect">
              <a:avLst/>
            </a:prstGeom>
            <a:noFill/>
            <a:ln w="28575" cap="flat">
              <a:solidFill>
                <a:srgbClr val="FFE599"/>
              </a:solidFill>
              <a:prstDash val="solid"/>
              <a:round/>
            </a:ln>
            <a:effectLst>
              <a:outerShdw blurRad="406400" dist="19050" dir="5400000" rotWithShape="0">
                <a:srgbClr val="000000">
                  <a:alpha val="50000"/>
                </a:srgbClr>
              </a:outerShdw>
            </a:effectLst>
          </p:spPr>
          <p:txBody>
            <a:bodyPr wrap="square" lIns="0" tIns="0" rIns="0" bIns="0" numCol="1" anchor="ctr">
              <a:noAutofit/>
            </a:bodyPr>
            <a:lstStyle/>
            <a:p>
              <a:pPr algn="ctr">
                <a:defRPr sz="3000">
                  <a:solidFill>
                    <a:srgbClr val="1FAAAD"/>
                  </a:solidFill>
                  <a:latin typeface="Nunito Sans Bold"/>
                  <a:ea typeface="Nunito Sans Bold"/>
                  <a:cs typeface="Nunito Sans Bold"/>
                  <a:sym typeface="Nunito Sans Bold"/>
                </a:defRPr>
              </a:pPr>
              <a:endParaRPr/>
            </a:p>
          </p:txBody>
        </p:sp>
        <p:sp>
          <p:nvSpPr>
            <p:cNvPr id="1424" name="Flamingo"/>
            <p:cNvSpPr txBox="1"/>
            <p:nvPr/>
          </p:nvSpPr>
          <p:spPr>
            <a:xfrm>
              <a:off x="14287" y="102241"/>
              <a:ext cx="6333226" cy="798424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>
              <a:outerShdw blurRad="406400" dist="19050" dir="5400000" rotWithShape="0">
                <a:srgbClr val="000000">
                  <a:alpha val="50000"/>
                </a:srgbClr>
              </a:outerShdw>
            </a:effectLst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91424" tIns="91424" rIns="91424" bIns="91424" numCol="1" anchor="ctr">
              <a:noAutofit/>
            </a:bodyPr>
            <a:lstStyle>
              <a:lvl1pPr algn="ctr">
                <a:defRPr sz="3000">
                  <a:solidFill>
                    <a:srgbClr val="1FAAAD"/>
                  </a:solidFill>
                  <a:latin typeface="Nunito Sans Bold"/>
                  <a:ea typeface="Nunito Sans Bold"/>
                  <a:cs typeface="Nunito Sans Bold"/>
                  <a:sym typeface="Nunito Sans Bold"/>
                </a:defRPr>
              </a:lvl1pPr>
            </a:lstStyle>
            <a:p>
              <a:r>
                <a:t>Flamingo</a:t>
              </a:r>
            </a:p>
          </p:txBody>
        </p:sp>
      </p:grpSp>
      <p:grpSp>
        <p:nvGrpSpPr>
          <p:cNvPr id="1428" name="Google Shape;302;p30"/>
          <p:cNvGrpSpPr/>
          <p:nvPr/>
        </p:nvGrpSpPr>
        <p:grpSpPr>
          <a:xfrm>
            <a:off x="1391099" y="223364"/>
            <a:ext cx="6361802" cy="678451"/>
            <a:chOff x="0" y="0"/>
            <a:chExt cx="6361800" cy="678450"/>
          </a:xfrm>
        </p:grpSpPr>
        <p:sp>
          <p:nvSpPr>
            <p:cNvPr id="1426" name="Rectangle"/>
            <p:cNvSpPr/>
            <p:nvPr/>
          </p:nvSpPr>
          <p:spPr>
            <a:xfrm>
              <a:off x="0" y="19823"/>
              <a:ext cx="6361801" cy="638805"/>
            </a:xfrm>
            <a:prstGeom prst="rect">
              <a:avLst/>
            </a:prstGeom>
            <a:noFill/>
            <a:ln w="28575" cap="flat">
              <a:solidFill>
                <a:srgbClr val="FFE599"/>
              </a:solidFill>
              <a:prstDash val="solid"/>
              <a:round/>
            </a:ln>
            <a:effectLst>
              <a:outerShdw blurRad="406400" dist="19050" dir="5400000" rotWithShape="0">
                <a:srgbClr val="000000">
                  <a:alpha val="50000"/>
                </a:srgbClr>
              </a:outerShdw>
            </a:effectLst>
          </p:spPr>
          <p:txBody>
            <a:bodyPr wrap="square" lIns="0" tIns="0" rIns="0" bIns="0" numCol="1" anchor="ctr">
              <a:noAutofit/>
            </a:bodyPr>
            <a:lstStyle/>
            <a:p>
              <a:pPr algn="ctr">
                <a:defRPr sz="3600">
                  <a:solidFill>
                    <a:srgbClr val="1FAAAD"/>
                  </a:solidFill>
                  <a:latin typeface="Nunito Sans Bold"/>
                  <a:ea typeface="Nunito Sans Bold"/>
                  <a:cs typeface="Nunito Sans Bold"/>
                  <a:sym typeface="Nunito Sans Bold"/>
                </a:defRPr>
              </a:pPr>
              <a:endParaRPr/>
            </a:p>
          </p:txBody>
        </p:sp>
        <p:sp>
          <p:nvSpPr>
            <p:cNvPr id="1427" name="Birds"/>
            <p:cNvSpPr txBox="1"/>
            <p:nvPr/>
          </p:nvSpPr>
          <p:spPr>
            <a:xfrm>
              <a:off x="14287" y="-1"/>
              <a:ext cx="6333226" cy="678452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>
              <a:outerShdw blurRad="406400" dist="19050" dir="5400000" rotWithShape="0">
                <a:srgbClr val="000000">
                  <a:alpha val="50000"/>
                </a:srgbClr>
              </a:outerShdw>
            </a:effectLst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91424" tIns="91424" rIns="91424" bIns="91424" numCol="1" anchor="ctr">
              <a:noAutofit/>
            </a:bodyPr>
            <a:lstStyle>
              <a:lvl1pPr algn="ctr">
                <a:defRPr sz="3100">
                  <a:solidFill>
                    <a:srgbClr val="FFFFFF"/>
                  </a:solidFill>
                  <a:latin typeface="Nunito Sans Bold"/>
                  <a:ea typeface="Nunito Sans Bold"/>
                  <a:cs typeface="Nunito Sans Bold"/>
                  <a:sym typeface="Nunito Sans Bold"/>
                </a:defRPr>
              </a:lvl1pPr>
            </a:lstStyle>
            <a:p>
              <a:r>
                <a:t>Birds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:a14="http://schemas.microsoft.com/office/drawing/2010/main" xmlns:m="http://schemas.openxmlformats.org/officeDocument/2006/math" xmlns="">
      <p:transition spd="slow">
        <p:fade/>
      </p:transition>
    </mc:Fallback>
  </mc:AlternateContent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4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fill="hold" grpId="2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14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4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22" grpId="1" animBg="1" advAuto="0"/>
      <p:bldP spid="1425" grpId="2" animBg="1" advAuto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91;p16"/>
          <p:cNvSpPr txBox="1"/>
          <p:nvPr/>
        </p:nvSpPr>
        <p:spPr>
          <a:xfrm>
            <a:off x="1562999" y="233774"/>
            <a:ext cx="6018002" cy="2037051"/>
          </a:xfrm>
          <a:prstGeom prst="rect">
            <a:avLst/>
          </a:prstGeom>
          <a:ln w="12700">
            <a:miter lim="400000"/>
          </a:ln>
          <a:effectLst>
            <a:outerShdw blurRad="254000" dist="9525" rotWithShape="0">
              <a:srgbClr val="000000">
                <a:alpha val="64999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91424" tIns="91424" rIns="91424" bIns="91424">
            <a:spAutoFit/>
          </a:bodyPr>
          <a:lstStyle/>
          <a:p>
            <a:pPr algn="ctr">
              <a:defRPr sz="2400">
                <a:solidFill>
                  <a:srgbClr val="FFFFFF"/>
                </a:solidFill>
                <a:latin typeface="Nunito Sans Bold"/>
                <a:ea typeface="Nunito Sans Bold"/>
                <a:cs typeface="Nunito Sans Bold"/>
                <a:sym typeface="Nunito Sans Bold"/>
              </a:defRPr>
            </a:pPr>
            <a:r>
              <a:t>Z - A</a:t>
            </a:r>
          </a:p>
          <a:p>
            <a:pPr algn="ctr"/>
            <a:endParaRPr>
              <a:solidFill>
                <a:srgbClr val="FFFFFF"/>
              </a:solidFill>
              <a:latin typeface="Nunito Sans Bold"/>
              <a:ea typeface="Nunito Sans Bold"/>
              <a:cs typeface="Nunito Sans Bold"/>
              <a:sym typeface="Nunito Sans Bold"/>
            </a:endParaRPr>
          </a:p>
          <a:p>
            <a:pPr algn="ctr">
              <a:defRPr>
                <a:solidFill>
                  <a:srgbClr val="FFFFFF"/>
                </a:solidFill>
                <a:latin typeface="Nunito Sans Bold"/>
                <a:ea typeface="Nunito Sans Bold"/>
                <a:cs typeface="Nunito Sans Bold"/>
                <a:sym typeface="Nunito Sans Bold"/>
              </a:defRPr>
            </a:pPr>
            <a:r>
              <a:t>I’ve written 3 words that are linked in some way</a:t>
            </a:r>
          </a:p>
          <a:p>
            <a:pPr algn="ctr">
              <a:defRPr>
                <a:solidFill>
                  <a:srgbClr val="FFFFFF"/>
                </a:solidFill>
                <a:latin typeface="Nunito Sans Bold"/>
                <a:ea typeface="Nunito Sans Bold"/>
                <a:cs typeface="Nunito Sans Bold"/>
                <a:sym typeface="Nunito Sans Bold"/>
              </a:defRPr>
            </a:pPr>
            <a:r>
              <a:t>The letters will be filled in from Z to A </a:t>
            </a:r>
          </a:p>
          <a:p>
            <a:pPr algn="ctr">
              <a:defRPr>
                <a:solidFill>
                  <a:srgbClr val="FFFFFF"/>
                </a:solidFill>
                <a:latin typeface="Nunito Sans Bold"/>
                <a:ea typeface="Nunito Sans Bold"/>
                <a:cs typeface="Nunito Sans Bold"/>
                <a:sym typeface="Nunito Sans Bold"/>
              </a:defRPr>
            </a:pPr>
            <a:r>
              <a:t>Give me the link to win the point</a:t>
            </a:r>
          </a:p>
          <a:p>
            <a:pPr algn="ctr"/>
            <a:endParaRPr>
              <a:solidFill>
                <a:srgbClr val="FFFFFF"/>
              </a:solidFill>
              <a:latin typeface="Nunito Sans Bold"/>
              <a:ea typeface="Nunito Sans Bold"/>
              <a:cs typeface="Nunito Sans Bold"/>
              <a:sym typeface="Nunito Sans Bold"/>
            </a:endParaRPr>
          </a:p>
          <a:p>
            <a:pPr algn="ctr">
              <a:defRPr>
                <a:solidFill>
                  <a:srgbClr val="FFFFFF"/>
                </a:solidFill>
                <a:latin typeface="Nunito Sans Bold"/>
                <a:ea typeface="Nunito Sans Bold"/>
                <a:cs typeface="Nunito Sans Bold"/>
                <a:sym typeface="Nunito Sans Bold"/>
              </a:defRPr>
            </a:pPr>
            <a:r>
              <a:t>For Example:</a:t>
            </a:r>
          </a:p>
        </p:txBody>
      </p:sp>
      <p:sp>
        <p:nvSpPr>
          <p:cNvPr id="144" name="Google Shape;94;p16"/>
          <p:cNvSpPr txBox="1"/>
          <p:nvPr/>
        </p:nvSpPr>
        <p:spPr>
          <a:xfrm>
            <a:off x="1562999" y="4437116"/>
            <a:ext cx="6018002" cy="589251"/>
          </a:xfrm>
          <a:prstGeom prst="rect">
            <a:avLst/>
          </a:prstGeom>
          <a:ln w="12700">
            <a:miter lim="400000"/>
          </a:ln>
          <a:effectLst>
            <a:outerShdw blurRad="254000" dist="9525" rotWithShape="0">
              <a:srgbClr val="000000">
                <a:alpha val="64999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91424" tIns="91424" rIns="91424" bIns="91424">
            <a:spAutoFit/>
          </a:bodyPr>
          <a:lstStyle>
            <a:lvl1pPr algn="ctr">
              <a:defRPr sz="2400">
                <a:solidFill>
                  <a:srgbClr val="FFFFFF"/>
                </a:solidFill>
                <a:latin typeface="Nunito Sans Bold"/>
                <a:ea typeface="Nunito Sans Bold"/>
                <a:cs typeface="Nunito Sans Bold"/>
                <a:sym typeface="Nunito Sans Bold"/>
              </a:defRPr>
            </a:lvl1pPr>
          </a:lstStyle>
          <a:p>
            <a:r>
              <a:t>Fizzy Drinks</a:t>
            </a:r>
          </a:p>
        </p:txBody>
      </p:sp>
      <p:grpSp>
        <p:nvGrpSpPr>
          <p:cNvPr id="149" name="Group"/>
          <p:cNvGrpSpPr/>
          <p:nvPr/>
        </p:nvGrpSpPr>
        <p:grpSpPr>
          <a:xfrm>
            <a:off x="2933291" y="3779427"/>
            <a:ext cx="3277418" cy="508079"/>
            <a:chOff x="0" y="0"/>
            <a:chExt cx="3277417" cy="508077"/>
          </a:xfrm>
        </p:grpSpPr>
        <p:sp>
          <p:nvSpPr>
            <p:cNvPr id="145" name="O"/>
            <p:cNvSpPr/>
            <p:nvPr/>
          </p:nvSpPr>
          <p:spPr>
            <a:xfrm>
              <a:off x="922866" y="0"/>
              <a:ext cx="508819" cy="508078"/>
            </a:xfrm>
            <a:prstGeom prst="rect">
              <a:avLst/>
            </a:prstGeom>
            <a:noFill/>
            <a:ln w="28575" cap="flat">
              <a:solidFill>
                <a:srgbClr val="FFE599"/>
              </a:solidFill>
              <a:prstDash val="solid"/>
              <a:round/>
            </a:ln>
            <a:effectLst>
              <a:outerShdw blurRad="406400" dist="19050" dir="5400000" rotWithShape="0">
                <a:srgbClr val="000000">
                  <a:alpha val="50000"/>
                </a:srgbClr>
              </a:outerShdw>
            </a:effectLst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0" tIns="0" rIns="0" bIns="0" numCol="1" anchor="ctr">
              <a:noAutofit/>
            </a:bodyPr>
            <a:lstStyle>
              <a:lvl1pPr algn="ctr">
                <a:defRPr sz="2000">
                  <a:solidFill>
                    <a:srgbClr val="FFFFFF"/>
                  </a:solidFill>
                  <a:latin typeface="Nunito Sans Bold"/>
                  <a:ea typeface="Nunito Sans Bold"/>
                  <a:cs typeface="Nunito Sans Bold"/>
                  <a:sym typeface="Nunito Sans Bold"/>
                </a:defRPr>
              </a:lvl1pPr>
            </a:lstStyle>
            <a:p>
              <a:r>
                <a:t>O</a:t>
              </a:r>
            </a:p>
          </p:txBody>
        </p:sp>
        <p:sp>
          <p:nvSpPr>
            <p:cNvPr id="146" name="C"/>
            <p:cNvSpPr/>
            <p:nvPr/>
          </p:nvSpPr>
          <p:spPr>
            <a:xfrm>
              <a:off x="0" y="0"/>
              <a:ext cx="508818" cy="508078"/>
            </a:xfrm>
            <a:prstGeom prst="rect">
              <a:avLst/>
            </a:prstGeom>
            <a:noFill/>
            <a:ln w="28575" cap="flat">
              <a:solidFill>
                <a:srgbClr val="FFE599"/>
              </a:solidFill>
              <a:prstDash val="solid"/>
              <a:round/>
            </a:ln>
            <a:effectLst>
              <a:outerShdw blurRad="406400" dist="19050" dir="5400000" rotWithShape="0">
                <a:srgbClr val="000000">
                  <a:alpha val="50000"/>
                </a:srgbClr>
              </a:outerShdw>
            </a:effectLst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0" tIns="0" rIns="0" bIns="0" numCol="1" anchor="ctr">
              <a:noAutofit/>
            </a:bodyPr>
            <a:lstStyle>
              <a:lvl1pPr algn="ctr">
                <a:defRPr sz="2000">
                  <a:solidFill>
                    <a:srgbClr val="FFFFFF"/>
                  </a:solidFill>
                  <a:latin typeface="Nunito Sans Bold"/>
                  <a:ea typeface="Nunito Sans Bold"/>
                  <a:cs typeface="Nunito Sans Bold"/>
                  <a:sym typeface="Nunito Sans Bold"/>
                </a:defRPr>
              </a:lvl1pPr>
            </a:lstStyle>
            <a:p>
              <a:r>
                <a:t>C</a:t>
              </a:r>
            </a:p>
          </p:txBody>
        </p:sp>
        <p:sp>
          <p:nvSpPr>
            <p:cNvPr id="147" name="E"/>
            <p:cNvSpPr/>
            <p:nvPr/>
          </p:nvSpPr>
          <p:spPr>
            <a:xfrm>
              <a:off x="2768600" y="0"/>
              <a:ext cx="508818" cy="508078"/>
            </a:xfrm>
            <a:prstGeom prst="rect">
              <a:avLst/>
            </a:prstGeom>
            <a:noFill/>
            <a:ln w="28575" cap="flat">
              <a:solidFill>
                <a:srgbClr val="FFE599"/>
              </a:solidFill>
              <a:prstDash val="solid"/>
              <a:round/>
            </a:ln>
            <a:effectLst>
              <a:outerShdw blurRad="406400" dist="19050" dir="5400000" rotWithShape="0">
                <a:srgbClr val="000000">
                  <a:alpha val="50000"/>
                </a:srgbClr>
              </a:outerShdw>
            </a:effectLst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0" tIns="0" rIns="0" bIns="0" numCol="1" anchor="ctr">
              <a:noAutofit/>
            </a:bodyPr>
            <a:lstStyle>
              <a:lvl1pPr algn="ctr">
                <a:defRPr sz="2000">
                  <a:solidFill>
                    <a:srgbClr val="FFFFFF"/>
                  </a:solidFill>
                  <a:latin typeface="Nunito Sans Bold"/>
                  <a:ea typeface="Nunito Sans Bold"/>
                  <a:cs typeface="Nunito Sans Bold"/>
                  <a:sym typeface="Nunito Sans Bold"/>
                </a:defRPr>
              </a:lvl1pPr>
            </a:lstStyle>
            <a:p>
              <a:r>
                <a:t>E</a:t>
              </a:r>
            </a:p>
          </p:txBody>
        </p:sp>
        <p:sp>
          <p:nvSpPr>
            <p:cNvPr id="148" name="K"/>
            <p:cNvSpPr/>
            <p:nvPr/>
          </p:nvSpPr>
          <p:spPr>
            <a:xfrm>
              <a:off x="1845733" y="0"/>
              <a:ext cx="508819" cy="508078"/>
            </a:xfrm>
            <a:prstGeom prst="rect">
              <a:avLst/>
            </a:prstGeom>
            <a:noFill/>
            <a:ln w="28575" cap="flat">
              <a:solidFill>
                <a:srgbClr val="FFE599"/>
              </a:solidFill>
              <a:prstDash val="solid"/>
              <a:round/>
            </a:ln>
            <a:effectLst>
              <a:outerShdw blurRad="406400" dist="19050" dir="5400000" rotWithShape="0">
                <a:srgbClr val="000000">
                  <a:alpha val="50000"/>
                </a:srgbClr>
              </a:outerShdw>
            </a:effectLst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0" tIns="0" rIns="0" bIns="0" numCol="1" anchor="ctr">
              <a:noAutofit/>
            </a:bodyPr>
            <a:lstStyle>
              <a:lvl1pPr algn="ctr">
                <a:defRPr sz="2000">
                  <a:solidFill>
                    <a:srgbClr val="FFFFFF"/>
                  </a:solidFill>
                  <a:latin typeface="Nunito Sans Bold"/>
                  <a:ea typeface="Nunito Sans Bold"/>
                  <a:cs typeface="Nunito Sans Bold"/>
                  <a:sym typeface="Nunito Sans Bold"/>
                </a:defRPr>
              </a:lvl1pPr>
            </a:lstStyle>
            <a:p>
              <a:r>
                <a:t>K</a:t>
              </a:r>
            </a:p>
          </p:txBody>
        </p:sp>
      </p:grpSp>
      <p:grpSp>
        <p:nvGrpSpPr>
          <p:cNvPr id="158" name="Group"/>
          <p:cNvGrpSpPr/>
          <p:nvPr/>
        </p:nvGrpSpPr>
        <p:grpSpPr>
          <a:xfrm>
            <a:off x="1087557" y="2317711"/>
            <a:ext cx="6968886" cy="508078"/>
            <a:chOff x="0" y="0"/>
            <a:chExt cx="6968884" cy="508077"/>
          </a:xfrm>
        </p:grpSpPr>
        <p:sp>
          <p:nvSpPr>
            <p:cNvPr id="150" name="M"/>
            <p:cNvSpPr/>
            <p:nvPr/>
          </p:nvSpPr>
          <p:spPr>
            <a:xfrm>
              <a:off x="1845733" y="0"/>
              <a:ext cx="508819" cy="508078"/>
            </a:xfrm>
            <a:prstGeom prst="rect">
              <a:avLst/>
            </a:prstGeom>
            <a:noFill/>
            <a:ln w="28575" cap="flat">
              <a:solidFill>
                <a:srgbClr val="FFE599"/>
              </a:solidFill>
              <a:prstDash val="solid"/>
              <a:round/>
            </a:ln>
            <a:effectLst>
              <a:outerShdw blurRad="406400" dist="19050" dir="5400000" rotWithShape="0">
                <a:srgbClr val="000000">
                  <a:alpha val="50000"/>
                </a:srgbClr>
              </a:outerShdw>
            </a:effectLst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0" tIns="0" rIns="0" bIns="0" numCol="1" anchor="ctr">
              <a:noAutofit/>
            </a:bodyPr>
            <a:lstStyle>
              <a:lvl1pPr algn="ctr">
                <a:defRPr sz="2000">
                  <a:solidFill>
                    <a:srgbClr val="FFFFFF"/>
                  </a:solidFill>
                  <a:latin typeface="Nunito Sans Bold"/>
                  <a:ea typeface="Nunito Sans Bold"/>
                  <a:cs typeface="Nunito Sans Bold"/>
                  <a:sym typeface="Nunito Sans Bold"/>
                </a:defRPr>
              </a:lvl1pPr>
            </a:lstStyle>
            <a:p>
              <a:r>
                <a:t>M</a:t>
              </a:r>
            </a:p>
          </p:txBody>
        </p:sp>
        <p:sp>
          <p:nvSpPr>
            <p:cNvPr id="151" name="E"/>
            <p:cNvSpPr/>
            <p:nvPr/>
          </p:nvSpPr>
          <p:spPr>
            <a:xfrm>
              <a:off x="922866" y="0"/>
              <a:ext cx="508819" cy="508078"/>
            </a:xfrm>
            <a:prstGeom prst="rect">
              <a:avLst/>
            </a:prstGeom>
            <a:noFill/>
            <a:ln w="28575" cap="flat">
              <a:solidFill>
                <a:srgbClr val="FFE599"/>
              </a:solidFill>
              <a:prstDash val="solid"/>
              <a:round/>
            </a:ln>
            <a:effectLst>
              <a:outerShdw blurRad="406400" dist="19050" dir="5400000" rotWithShape="0">
                <a:srgbClr val="000000">
                  <a:alpha val="50000"/>
                </a:srgbClr>
              </a:outerShdw>
            </a:effectLst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0" tIns="0" rIns="0" bIns="0" numCol="1" anchor="ctr">
              <a:noAutofit/>
            </a:bodyPr>
            <a:lstStyle>
              <a:lvl1pPr algn="ctr">
                <a:defRPr sz="2000">
                  <a:solidFill>
                    <a:srgbClr val="FFFFFF"/>
                  </a:solidFill>
                  <a:latin typeface="Nunito Sans Bold"/>
                  <a:ea typeface="Nunito Sans Bold"/>
                  <a:cs typeface="Nunito Sans Bold"/>
                  <a:sym typeface="Nunito Sans Bold"/>
                </a:defRPr>
              </a:lvl1pPr>
            </a:lstStyle>
            <a:p>
              <a:r>
                <a:t>E</a:t>
              </a:r>
            </a:p>
          </p:txBody>
        </p:sp>
        <p:sp>
          <p:nvSpPr>
            <p:cNvPr id="152" name="L"/>
            <p:cNvSpPr/>
            <p:nvPr/>
          </p:nvSpPr>
          <p:spPr>
            <a:xfrm>
              <a:off x="0" y="0"/>
              <a:ext cx="508818" cy="508078"/>
            </a:xfrm>
            <a:prstGeom prst="rect">
              <a:avLst/>
            </a:prstGeom>
            <a:noFill/>
            <a:ln w="28575" cap="flat">
              <a:solidFill>
                <a:srgbClr val="FFE599"/>
              </a:solidFill>
              <a:prstDash val="solid"/>
              <a:round/>
            </a:ln>
            <a:effectLst>
              <a:outerShdw blurRad="406400" dist="19050" dir="5400000" rotWithShape="0">
                <a:srgbClr val="000000">
                  <a:alpha val="50000"/>
                </a:srgbClr>
              </a:outerShdw>
            </a:effectLst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0" tIns="0" rIns="0" bIns="0" numCol="1" anchor="ctr">
              <a:noAutofit/>
            </a:bodyPr>
            <a:lstStyle>
              <a:lvl1pPr algn="ctr">
                <a:defRPr sz="2000">
                  <a:solidFill>
                    <a:srgbClr val="FFFFFF"/>
                  </a:solidFill>
                  <a:latin typeface="Nunito Sans Bold"/>
                  <a:ea typeface="Nunito Sans Bold"/>
                  <a:cs typeface="Nunito Sans Bold"/>
                  <a:sym typeface="Nunito Sans Bold"/>
                </a:defRPr>
              </a:lvl1pPr>
            </a:lstStyle>
            <a:p>
              <a:r>
                <a:t>L</a:t>
              </a:r>
            </a:p>
          </p:txBody>
        </p:sp>
        <p:sp>
          <p:nvSpPr>
            <p:cNvPr id="153" name="E"/>
            <p:cNvSpPr/>
            <p:nvPr/>
          </p:nvSpPr>
          <p:spPr>
            <a:xfrm>
              <a:off x="6460066" y="0"/>
              <a:ext cx="508819" cy="508078"/>
            </a:xfrm>
            <a:prstGeom prst="rect">
              <a:avLst/>
            </a:prstGeom>
            <a:noFill/>
            <a:ln w="28575" cap="flat">
              <a:solidFill>
                <a:srgbClr val="FFE599"/>
              </a:solidFill>
              <a:prstDash val="solid"/>
              <a:round/>
            </a:ln>
            <a:effectLst>
              <a:outerShdw blurRad="406400" dist="19050" dir="5400000" rotWithShape="0">
                <a:srgbClr val="000000">
                  <a:alpha val="50000"/>
                </a:srgbClr>
              </a:outerShdw>
            </a:effectLst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0" tIns="0" rIns="0" bIns="0" numCol="1" anchor="ctr">
              <a:noAutofit/>
            </a:bodyPr>
            <a:lstStyle>
              <a:lvl1pPr algn="ctr">
                <a:defRPr sz="2000">
                  <a:solidFill>
                    <a:srgbClr val="FFFFFF"/>
                  </a:solidFill>
                  <a:latin typeface="Nunito Sans Bold"/>
                  <a:ea typeface="Nunito Sans Bold"/>
                  <a:cs typeface="Nunito Sans Bold"/>
                  <a:sym typeface="Nunito Sans Bold"/>
                </a:defRPr>
              </a:lvl1pPr>
            </a:lstStyle>
            <a:p>
              <a:r>
                <a:t>E</a:t>
              </a:r>
            </a:p>
          </p:txBody>
        </p:sp>
        <p:sp>
          <p:nvSpPr>
            <p:cNvPr id="154" name="D"/>
            <p:cNvSpPr/>
            <p:nvPr/>
          </p:nvSpPr>
          <p:spPr>
            <a:xfrm>
              <a:off x="5537200" y="0"/>
              <a:ext cx="508818" cy="508078"/>
            </a:xfrm>
            <a:prstGeom prst="rect">
              <a:avLst/>
            </a:prstGeom>
            <a:noFill/>
            <a:ln w="28575" cap="flat">
              <a:solidFill>
                <a:srgbClr val="FFE599"/>
              </a:solidFill>
              <a:prstDash val="solid"/>
              <a:round/>
            </a:ln>
            <a:effectLst>
              <a:outerShdw blurRad="406400" dist="19050" dir="5400000" rotWithShape="0">
                <a:srgbClr val="000000">
                  <a:alpha val="50000"/>
                </a:srgbClr>
              </a:outerShdw>
            </a:effectLst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0" tIns="0" rIns="0" bIns="0" numCol="1" anchor="ctr">
              <a:noAutofit/>
            </a:bodyPr>
            <a:lstStyle>
              <a:lvl1pPr algn="ctr">
                <a:defRPr sz="2000">
                  <a:solidFill>
                    <a:srgbClr val="FFFFFF"/>
                  </a:solidFill>
                  <a:latin typeface="Nunito Sans Bold"/>
                  <a:ea typeface="Nunito Sans Bold"/>
                  <a:cs typeface="Nunito Sans Bold"/>
                  <a:sym typeface="Nunito Sans Bold"/>
                </a:defRPr>
              </a:lvl1pPr>
            </a:lstStyle>
            <a:p>
              <a:r>
                <a:t>D</a:t>
              </a:r>
            </a:p>
          </p:txBody>
        </p:sp>
        <p:sp>
          <p:nvSpPr>
            <p:cNvPr id="155" name="A"/>
            <p:cNvSpPr/>
            <p:nvPr/>
          </p:nvSpPr>
          <p:spPr>
            <a:xfrm>
              <a:off x="4614333" y="0"/>
              <a:ext cx="508818" cy="508078"/>
            </a:xfrm>
            <a:prstGeom prst="rect">
              <a:avLst/>
            </a:prstGeom>
            <a:noFill/>
            <a:ln w="28575" cap="flat">
              <a:solidFill>
                <a:srgbClr val="FFE599"/>
              </a:solidFill>
              <a:prstDash val="solid"/>
              <a:round/>
            </a:ln>
            <a:effectLst>
              <a:outerShdw blurRad="406400" dist="19050" dir="5400000" rotWithShape="0">
                <a:srgbClr val="000000">
                  <a:alpha val="50000"/>
                </a:srgbClr>
              </a:outerShdw>
            </a:effectLst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0" tIns="0" rIns="0" bIns="0" numCol="1" anchor="ctr">
              <a:noAutofit/>
            </a:bodyPr>
            <a:lstStyle>
              <a:lvl1pPr algn="ctr">
                <a:defRPr sz="2000">
                  <a:solidFill>
                    <a:srgbClr val="FFFFFF"/>
                  </a:solidFill>
                  <a:latin typeface="Nunito Sans Bold"/>
                  <a:ea typeface="Nunito Sans Bold"/>
                  <a:cs typeface="Nunito Sans Bold"/>
                  <a:sym typeface="Nunito Sans Bold"/>
                </a:defRPr>
              </a:lvl1pPr>
            </a:lstStyle>
            <a:p>
              <a:r>
                <a:t>A</a:t>
              </a:r>
            </a:p>
          </p:txBody>
        </p:sp>
        <p:sp>
          <p:nvSpPr>
            <p:cNvPr id="156" name="N"/>
            <p:cNvSpPr/>
            <p:nvPr/>
          </p:nvSpPr>
          <p:spPr>
            <a:xfrm>
              <a:off x="3691466" y="0"/>
              <a:ext cx="508819" cy="508078"/>
            </a:xfrm>
            <a:prstGeom prst="rect">
              <a:avLst/>
            </a:prstGeom>
            <a:noFill/>
            <a:ln w="28575" cap="flat">
              <a:solidFill>
                <a:srgbClr val="FFE599"/>
              </a:solidFill>
              <a:prstDash val="solid"/>
              <a:round/>
            </a:ln>
            <a:effectLst>
              <a:outerShdw blurRad="406400" dist="19050" dir="5400000" rotWithShape="0">
                <a:srgbClr val="000000">
                  <a:alpha val="50000"/>
                </a:srgbClr>
              </a:outerShdw>
            </a:effectLst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0" tIns="0" rIns="0" bIns="0" numCol="1" anchor="ctr">
              <a:noAutofit/>
            </a:bodyPr>
            <a:lstStyle>
              <a:lvl1pPr algn="ctr">
                <a:defRPr sz="2000">
                  <a:solidFill>
                    <a:srgbClr val="FFFFFF"/>
                  </a:solidFill>
                  <a:latin typeface="Nunito Sans Bold"/>
                  <a:ea typeface="Nunito Sans Bold"/>
                  <a:cs typeface="Nunito Sans Bold"/>
                  <a:sym typeface="Nunito Sans Bold"/>
                </a:defRPr>
              </a:lvl1pPr>
            </a:lstStyle>
            <a:p>
              <a:r>
                <a:t>N</a:t>
              </a:r>
            </a:p>
          </p:txBody>
        </p:sp>
        <p:sp>
          <p:nvSpPr>
            <p:cNvPr id="157" name="O"/>
            <p:cNvSpPr/>
            <p:nvPr/>
          </p:nvSpPr>
          <p:spPr>
            <a:xfrm>
              <a:off x="2768599" y="0"/>
              <a:ext cx="508819" cy="508078"/>
            </a:xfrm>
            <a:prstGeom prst="rect">
              <a:avLst/>
            </a:prstGeom>
            <a:noFill/>
            <a:ln w="28575" cap="flat">
              <a:solidFill>
                <a:srgbClr val="FFE599"/>
              </a:solidFill>
              <a:prstDash val="solid"/>
              <a:round/>
            </a:ln>
            <a:effectLst>
              <a:outerShdw blurRad="406400" dist="19050" dir="5400000" rotWithShape="0">
                <a:srgbClr val="000000">
                  <a:alpha val="50000"/>
                </a:srgbClr>
              </a:outerShdw>
            </a:effectLst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0" tIns="0" rIns="0" bIns="0" numCol="1" anchor="ctr">
              <a:noAutofit/>
            </a:bodyPr>
            <a:lstStyle>
              <a:lvl1pPr algn="ctr">
                <a:defRPr sz="2000">
                  <a:solidFill>
                    <a:srgbClr val="FFFFFF"/>
                  </a:solidFill>
                  <a:latin typeface="Nunito Sans Bold"/>
                  <a:ea typeface="Nunito Sans Bold"/>
                  <a:cs typeface="Nunito Sans Bold"/>
                  <a:sym typeface="Nunito Sans Bold"/>
                </a:defRPr>
              </a:lvl1pPr>
            </a:lstStyle>
            <a:p>
              <a:r>
                <a:t>O</a:t>
              </a:r>
            </a:p>
          </p:txBody>
        </p:sp>
      </p:grpSp>
      <p:grpSp>
        <p:nvGrpSpPr>
          <p:cNvPr id="164" name="Group"/>
          <p:cNvGrpSpPr/>
          <p:nvPr/>
        </p:nvGrpSpPr>
        <p:grpSpPr>
          <a:xfrm>
            <a:off x="2478259" y="3048569"/>
            <a:ext cx="4187482" cy="508079"/>
            <a:chOff x="0" y="0"/>
            <a:chExt cx="4187481" cy="508077"/>
          </a:xfrm>
        </p:grpSpPr>
        <p:sp>
          <p:nvSpPr>
            <p:cNvPr id="159" name="A"/>
            <p:cNvSpPr/>
            <p:nvPr/>
          </p:nvSpPr>
          <p:spPr>
            <a:xfrm>
              <a:off x="3678663" y="0"/>
              <a:ext cx="508819" cy="508078"/>
            </a:xfrm>
            <a:prstGeom prst="rect">
              <a:avLst/>
            </a:prstGeom>
            <a:noFill/>
            <a:ln w="28575" cap="flat">
              <a:solidFill>
                <a:srgbClr val="FFE599"/>
              </a:solidFill>
              <a:prstDash val="solid"/>
              <a:round/>
            </a:ln>
            <a:effectLst>
              <a:outerShdw blurRad="406400" dist="19050" dir="5400000" rotWithShape="0">
                <a:srgbClr val="000000">
                  <a:alpha val="50000"/>
                </a:srgbClr>
              </a:outerShdw>
            </a:effectLst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0" tIns="0" rIns="0" bIns="0" numCol="1" anchor="ctr">
              <a:noAutofit/>
            </a:bodyPr>
            <a:lstStyle>
              <a:lvl1pPr algn="ctr">
                <a:defRPr sz="2000">
                  <a:solidFill>
                    <a:srgbClr val="FFFFFF"/>
                  </a:solidFill>
                  <a:latin typeface="Nunito Sans Bold"/>
                  <a:ea typeface="Nunito Sans Bold"/>
                  <a:cs typeface="Nunito Sans Bold"/>
                  <a:sym typeface="Nunito Sans Bold"/>
                </a:defRPr>
              </a:lvl1pPr>
            </a:lstStyle>
            <a:p>
              <a:r>
                <a:t>A</a:t>
              </a:r>
            </a:p>
          </p:txBody>
        </p:sp>
        <p:sp>
          <p:nvSpPr>
            <p:cNvPr id="160" name="T"/>
            <p:cNvSpPr/>
            <p:nvPr/>
          </p:nvSpPr>
          <p:spPr>
            <a:xfrm>
              <a:off x="2758998" y="0"/>
              <a:ext cx="508818" cy="508078"/>
            </a:xfrm>
            <a:prstGeom prst="rect">
              <a:avLst/>
            </a:prstGeom>
            <a:noFill/>
            <a:ln w="28575" cap="flat">
              <a:solidFill>
                <a:srgbClr val="FFE599"/>
              </a:solidFill>
              <a:prstDash val="solid"/>
              <a:round/>
            </a:ln>
            <a:effectLst>
              <a:outerShdw blurRad="406400" dist="19050" dir="5400000" rotWithShape="0">
                <a:srgbClr val="000000">
                  <a:alpha val="50000"/>
                </a:srgbClr>
              </a:outerShdw>
            </a:effectLst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0" tIns="0" rIns="0" bIns="0" numCol="1" anchor="ctr">
              <a:noAutofit/>
            </a:bodyPr>
            <a:lstStyle>
              <a:lvl1pPr algn="ctr">
                <a:defRPr sz="2000">
                  <a:solidFill>
                    <a:srgbClr val="FFFFFF"/>
                  </a:solidFill>
                  <a:latin typeface="Nunito Sans Bold"/>
                  <a:ea typeface="Nunito Sans Bold"/>
                  <a:cs typeface="Nunito Sans Bold"/>
                  <a:sym typeface="Nunito Sans Bold"/>
                </a:defRPr>
              </a:lvl1pPr>
            </a:lstStyle>
            <a:p>
              <a:r>
                <a:t>T</a:t>
              </a:r>
            </a:p>
          </p:txBody>
        </p:sp>
        <p:sp>
          <p:nvSpPr>
            <p:cNvPr id="161" name="N"/>
            <p:cNvSpPr/>
            <p:nvPr/>
          </p:nvSpPr>
          <p:spPr>
            <a:xfrm>
              <a:off x="1839332" y="0"/>
              <a:ext cx="508818" cy="508078"/>
            </a:xfrm>
            <a:prstGeom prst="rect">
              <a:avLst/>
            </a:prstGeom>
            <a:noFill/>
            <a:ln w="28575" cap="flat">
              <a:solidFill>
                <a:srgbClr val="FFE599"/>
              </a:solidFill>
              <a:prstDash val="solid"/>
              <a:round/>
            </a:ln>
            <a:effectLst>
              <a:outerShdw blurRad="406400" dist="19050" dir="5400000" rotWithShape="0">
                <a:srgbClr val="000000">
                  <a:alpha val="50000"/>
                </a:srgbClr>
              </a:outerShdw>
            </a:effectLst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0" tIns="0" rIns="0" bIns="0" numCol="1" anchor="ctr">
              <a:noAutofit/>
            </a:bodyPr>
            <a:lstStyle>
              <a:lvl1pPr algn="ctr">
                <a:defRPr sz="2000">
                  <a:solidFill>
                    <a:srgbClr val="FFFFFF"/>
                  </a:solidFill>
                  <a:latin typeface="Nunito Sans Bold"/>
                  <a:ea typeface="Nunito Sans Bold"/>
                  <a:cs typeface="Nunito Sans Bold"/>
                  <a:sym typeface="Nunito Sans Bold"/>
                </a:defRPr>
              </a:lvl1pPr>
            </a:lstStyle>
            <a:p>
              <a:r>
                <a:t>N</a:t>
              </a:r>
            </a:p>
          </p:txBody>
        </p:sp>
        <p:sp>
          <p:nvSpPr>
            <p:cNvPr id="162" name="A"/>
            <p:cNvSpPr/>
            <p:nvPr/>
          </p:nvSpPr>
          <p:spPr>
            <a:xfrm>
              <a:off x="919665" y="0"/>
              <a:ext cx="508819" cy="508078"/>
            </a:xfrm>
            <a:prstGeom prst="rect">
              <a:avLst/>
            </a:prstGeom>
            <a:noFill/>
            <a:ln w="28575" cap="flat">
              <a:solidFill>
                <a:srgbClr val="FFE599"/>
              </a:solidFill>
              <a:prstDash val="solid"/>
              <a:round/>
            </a:ln>
            <a:effectLst>
              <a:outerShdw blurRad="406400" dist="19050" dir="5400000" rotWithShape="0">
                <a:srgbClr val="000000">
                  <a:alpha val="50000"/>
                </a:srgbClr>
              </a:outerShdw>
            </a:effectLst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0" tIns="0" rIns="0" bIns="0" numCol="1" anchor="ctr">
              <a:noAutofit/>
            </a:bodyPr>
            <a:lstStyle>
              <a:lvl1pPr algn="ctr">
                <a:defRPr sz="2000">
                  <a:solidFill>
                    <a:srgbClr val="FFFFFF"/>
                  </a:solidFill>
                  <a:latin typeface="Nunito Sans Bold"/>
                  <a:ea typeface="Nunito Sans Bold"/>
                  <a:cs typeface="Nunito Sans Bold"/>
                  <a:sym typeface="Nunito Sans Bold"/>
                </a:defRPr>
              </a:lvl1pPr>
            </a:lstStyle>
            <a:p>
              <a:r>
                <a:t>A</a:t>
              </a:r>
            </a:p>
          </p:txBody>
        </p:sp>
        <p:sp>
          <p:nvSpPr>
            <p:cNvPr id="163" name="F"/>
            <p:cNvSpPr/>
            <p:nvPr/>
          </p:nvSpPr>
          <p:spPr>
            <a:xfrm>
              <a:off x="0" y="0"/>
              <a:ext cx="508818" cy="508078"/>
            </a:xfrm>
            <a:prstGeom prst="rect">
              <a:avLst/>
            </a:prstGeom>
            <a:noFill/>
            <a:ln w="28575" cap="flat">
              <a:solidFill>
                <a:srgbClr val="FFE599"/>
              </a:solidFill>
              <a:prstDash val="solid"/>
              <a:round/>
            </a:ln>
            <a:effectLst>
              <a:outerShdw blurRad="406400" dist="19050" dir="5400000" rotWithShape="0">
                <a:srgbClr val="000000">
                  <a:alpha val="50000"/>
                </a:srgbClr>
              </a:outerShdw>
            </a:effectLst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0" tIns="0" rIns="0" bIns="0" numCol="1" anchor="ctr">
              <a:noAutofit/>
            </a:bodyPr>
            <a:lstStyle>
              <a:lvl1pPr algn="ctr">
                <a:defRPr sz="2000">
                  <a:solidFill>
                    <a:srgbClr val="FFFFFF"/>
                  </a:solidFill>
                  <a:latin typeface="Nunito Sans Bold"/>
                  <a:ea typeface="Nunito Sans Bold"/>
                  <a:cs typeface="Nunito Sans Bold"/>
                  <a:sym typeface="Nunito Sans Bold"/>
                </a:defRPr>
              </a:lvl1pPr>
            </a:lstStyle>
            <a:p>
              <a:r>
                <a:t>F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:a14="http://schemas.microsoft.com/office/drawing/2010/main" xmlns:m="http://schemas.openxmlformats.org/officeDocument/2006/math" xmlns="">
      <p:transition spd="slow">
        <p:fade/>
      </p:transition>
    </mc:Fallback>
  </mc:AlternateContent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32" name="Google Shape;302;p30"/>
          <p:cNvGrpSpPr/>
          <p:nvPr/>
        </p:nvGrpSpPr>
        <p:grpSpPr>
          <a:xfrm>
            <a:off x="1391099" y="1772179"/>
            <a:ext cx="6361802" cy="1210822"/>
            <a:chOff x="0" y="0"/>
            <a:chExt cx="6361800" cy="1210821"/>
          </a:xfrm>
        </p:grpSpPr>
        <p:sp>
          <p:nvSpPr>
            <p:cNvPr id="1430" name="Rectangle"/>
            <p:cNvSpPr/>
            <p:nvPr/>
          </p:nvSpPr>
          <p:spPr>
            <a:xfrm>
              <a:off x="0" y="35377"/>
              <a:ext cx="6361801" cy="1140067"/>
            </a:xfrm>
            <a:prstGeom prst="rect">
              <a:avLst/>
            </a:prstGeom>
            <a:noFill/>
            <a:ln w="28575" cap="flat">
              <a:solidFill>
                <a:srgbClr val="FFE599"/>
              </a:solidFill>
              <a:prstDash val="solid"/>
              <a:round/>
            </a:ln>
            <a:effectLst>
              <a:outerShdw blurRad="406400" dist="19050" dir="5400000" rotWithShape="0">
                <a:srgbClr val="000000">
                  <a:alpha val="50000"/>
                </a:srgbClr>
              </a:outerShdw>
            </a:effectLst>
          </p:spPr>
          <p:txBody>
            <a:bodyPr wrap="square" lIns="0" tIns="0" rIns="0" bIns="0" numCol="1" anchor="ctr">
              <a:noAutofit/>
            </a:bodyPr>
            <a:lstStyle/>
            <a:p>
              <a:pPr algn="ctr">
                <a:defRPr sz="3600">
                  <a:solidFill>
                    <a:srgbClr val="1FAAAD"/>
                  </a:solidFill>
                  <a:latin typeface="Nunito Sans Bold"/>
                  <a:ea typeface="Nunito Sans Bold"/>
                  <a:cs typeface="Nunito Sans Bold"/>
                  <a:sym typeface="Nunito Sans Bold"/>
                </a:defRPr>
              </a:pPr>
              <a:endParaRPr/>
            </a:p>
          </p:txBody>
        </p:sp>
        <p:sp>
          <p:nvSpPr>
            <p:cNvPr id="1431" name="Melted"/>
            <p:cNvSpPr txBox="1"/>
            <p:nvPr/>
          </p:nvSpPr>
          <p:spPr>
            <a:xfrm>
              <a:off x="14287" y="-1"/>
              <a:ext cx="6333226" cy="121082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>
              <a:outerShdw blurRad="406400" dist="19050" dir="5400000" rotWithShape="0">
                <a:srgbClr val="000000">
                  <a:alpha val="50000"/>
                </a:srgbClr>
              </a:outerShdw>
            </a:effectLst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91424" tIns="91424" rIns="91424" bIns="91424" numCol="1" anchor="ctr">
              <a:noAutofit/>
            </a:bodyPr>
            <a:lstStyle>
              <a:lvl1pPr algn="ctr">
                <a:defRPr sz="3600">
                  <a:solidFill>
                    <a:srgbClr val="FFFFFF"/>
                  </a:solidFill>
                  <a:latin typeface="Nunito Sans Bold"/>
                  <a:ea typeface="Nunito Sans Bold"/>
                  <a:cs typeface="Nunito Sans Bold"/>
                  <a:sym typeface="Nunito Sans Bold"/>
                </a:defRPr>
              </a:lvl1pPr>
            </a:lstStyle>
            <a:p>
              <a:r>
                <a:t>Melted</a:t>
              </a:r>
            </a:p>
          </p:txBody>
        </p:sp>
      </p:grpSp>
      <p:grpSp>
        <p:nvGrpSpPr>
          <p:cNvPr id="1435" name="Google Shape;303;p30"/>
          <p:cNvGrpSpPr/>
          <p:nvPr/>
        </p:nvGrpSpPr>
        <p:grpSpPr>
          <a:xfrm>
            <a:off x="1391099" y="3686518"/>
            <a:ext cx="6361802" cy="1002907"/>
            <a:chOff x="0" y="0"/>
            <a:chExt cx="6361800" cy="1002906"/>
          </a:xfrm>
        </p:grpSpPr>
        <p:sp>
          <p:nvSpPr>
            <p:cNvPr id="1433" name="Rectangle"/>
            <p:cNvSpPr/>
            <p:nvPr/>
          </p:nvSpPr>
          <p:spPr>
            <a:xfrm>
              <a:off x="-1" y="-1"/>
              <a:ext cx="6361802" cy="1002908"/>
            </a:xfrm>
            <a:prstGeom prst="rect">
              <a:avLst/>
            </a:prstGeom>
            <a:noFill/>
            <a:ln w="28575" cap="flat">
              <a:solidFill>
                <a:srgbClr val="FFE599"/>
              </a:solidFill>
              <a:prstDash val="solid"/>
              <a:round/>
            </a:ln>
            <a:effectLst>
              <a:outerShdw blurRad="406400" dist="19050" dir="5400000" rotWithShape="0">
                <a:srgbClr val="000000">
                  <a:alpha val="50000"/>
                </a:srgbClr>
              </a:outerShdw>
            </a:effectLst>
          </p:spPr>
          <p:txBody>
            <a:bodyPr wrap="square" lIns="0" tIns="0" rIns="0" bIns="0" numCol="1" anchor="ctr">
              <a:noAutofit/>
            </a:bodyPr>
            <a:lstStyle/>
            <a:p>
              <a:pPr algn="ctr">
                <a:defRPr sz="3000">
                  <a:solidFill>
                    <a:srgbClr val="1FAAAD"/>
                  </a:solidFill>
                  <a:latin typeface="Nunito Sans Bold"/>
                  <a:ea typeface="Nunito Sans Bold"/>
                  <a:cs typeface="Nunito Sans Bold"/>
                  <a:sym typeface="Nunito Sans Bold"/>
                </a:defRPr>
              </a:pPr>
              <a:endParaRPr/>
            </a:p>
          </p:txBody>
        </p:sp>
        <p:sp>
          <p:nvSpPr>
            <p:cNvPr id="1434" name="Frozen"/>
            <p:cNvSpPr txBox="1"/>
            <p:nvPr/>
          </p:nvSpPr>
          <p:spPr>
            <a:xfrm>
              <a:off x="14287" y="102241"/>
              <a:ext cx="6333226" cy="798424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>
              <a:outerShdw blurRad="406400" dist="19050" dir="5400000" rotWithShape="0">
                <a:srgbClr val="000000">
                  <a:alpha val="50000"/>
                </a:srgbClr>
              </a:outerShdw>
            </a:effectLst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91424" tIns="91424" rIns="91424" bIns="91424" numCol="1" anchor="ctr">
              <a:noAutofit/>
            </a:bodyPr>
            <a:lstStyle>
              <a:lvl1pPr algn="ctr">
                <a:defRPr sz="3000">
                  <a:solidFill>
                    <a:srgbClr val="1FAAAD"/>
                  </a:solidFill>
                  <a:latin typeface="Nunito Sans Bold"/>
                  <a:ea typeface="Nunito Sans Bold"/>
                  <a:cs typeface="Nunito Sans Bold"/>
                  <a:sym typeface="Nunito Sans Bold"/>
                </a:defRPr>
              </a:lvl1pPr>
            </a:lstStyle>
            <a:p>
              <a:r>
                <a:t>Frozen</a:t>
              </a:r>
            </a:p>
          </p:txBody>
        </p:sp>
      </p:grpSp>
      <p:grpSp>
        <p:nvGrpSpPr>
          <p:cNvPr id="1438" name="Google Shape;302;p30"/>
          <p:cNvGrpSpPr/>
          <p:nvPr/>
        </p:nvGrpSpPr>
        <p:grpSpPr>
          <a:xfrm>
            <a:off x="1391099" y="223364"/>
            <a:ext cx="6361802" cy="678451"/>
            <a:chOff x="0" y="0"/>
            <a:chExt cx="6361800" cy="678450"/>
          </a:xfrm>
        </p:grpSpPr>
        <p:sp>
          <p:nvSpPr>
            <p:cNvPr id="1436" name="Rectangle"/>
            <p:cNvSpPr/>
            <p:nvPr/>
          </p:nvSpPr>
          <p:spPr>
            <a:xfrm>
              <a:off x="0" y="19823"/>
              <a:ext cx="6361801" cy="638805"/>
            </a:xfrm>
            <a:prstGeom prst="rect">
              <a:avLst/>
            </a:prstGeom>
            <a:noFill/>
            <a:ln w="28575" cap="flat">
              <a:solidFill>
                <a:srgbClr val="FFE599"/>
              </a:solidFill>
              <a:prstDash val="solid"/>
              <a:round/>
            </a:ln>
            <a:effectLst>
              <a:outerShdw blurRad="406400" dist="19050" dir="5400000" rotWithShape="0">
                <a:srgbClr val="000000">
                  <a:alpha val="50000"/>
                </a:srgbClr>
              </a:outerShdw>
            </a:effectLst>
          </p:spPr>
          <p:txBody>
            <a:bodyPr wrap="square" lIns="0" tIns="0" rIns="0" bIns="0" numCol="1" anchor="ctr">
              <a:noAutofit/>
            </a:bodyPr>
            <a:lstStyle/>
            <a:p>
              <a:pPr algn="ctr">
                <a:defRPr sz="3600">
                  <a:solidFill>
                    <a:srgbClr val="1FAAAD"/>
                  </a:solidFill>
                  <a:latin typeface="Nunito Sans Bold"/>
                  <a:ea typeface="Nunito Sans Bold"/>
                  <a:cs typeface="Nunito Sans Bold"/>
                  <a:sym typeface="Nunito Sans Bold"/>
                </a:defRPr>
              </a:pPr>
              <a:endParaRPr/>
            </a:p>
          </p:txBody>
        </p:sp>
        <p:sp>
          <p:nvSpPr>
            <p:cNvPr id="1437" name="Films"/>
            <p:cNvSpPr txBox="1"/>
            <p:nvPr/>
          </p:nvSpPr>
          <p:spPr>
            <a:xfrm>
              <a:off x="14287" y="-1"/>
              <a:ext cx="6333226" cy="678452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>
              <a:outerShdw blurRad="406400" dist="19050" dir="5400000" rotWithShape="0">
                <a:srgbClr val="000000">
                  <a:alpha val="50000"/>
                </a:srgbClr>
              </a:outerShdw>
            </a:effectLst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91424" tIns="91424" rIns="91424" bIns="91424" numCol="1" anchor="ctr">
              <a:noAutofit/>
            </a:bodyPr>
            <a:lstStyle>
              <a:lvl1pPr algn="ctr">
                <a:defRPr sz="3100">
                  <a:solidFill>
                    <a:srgbClr val="FFFFFF"/>
                  </a:solidFill>
                  <a:latin typeface="Nunito Sans Bold"/>
                  <a:ea typeface="Nunito Sans Bold"/>
                  <a:cs typeface="Nunito Sans Bold"/>
                  <a:sym typeface="Nunito Sans Bold"/>
                </a:defRPr>
              </a:lvl1pPr>
            </a:lstStyle>
            <a:p>
              <a:r>
                <a:t>Films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:a14="http://schemas.microsoft.com/office/drawing/2010/main" xmlns:m="http://schemas.openxmlformats.org/officeDocument/2006/math" xmlns="">
      <p:transition spd="slow">
        <p:fade/>
      </p:transition>
    </mc:Fallback>
  </mc:AlternateContent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4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fill="hold" grpId="2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1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4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2" grpId="1" animBg="1" advAuto="0"/>
      <p:bldP spid="1435" grpId="2" animBg="1" advAuto="0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42" name="Google Shape;302;p30"/>
          <p:cNvGrpSpPr/>
          <p:nvPr/>
        </p:nvGrpSpPr>
        <p:grpSpPr>
          <a:xfrm>
            <a:off x="1391099" y="1772179"/>
            <a:ext cx="6361802" cy="1210822"/>
            <a:chOff x="0" y="0"/>
            <a:chExt cx="6361800" cy="1210821"/>
          </a:xfrm>
        </p:grpSpPr>
        <p:sp>
          <p:nvSpPr>
            <p:cNvPr id="1440" name="Rectangle"/>
            <p:cNvSpPr/>
            <p:nvPr/>
          </p:nvSpPr>
          <p:spPr>
            <a:xfrm>
              <a:off x="0" y="35377"/>
              <a:ext cx="6361801" cy="1140067"/>
            </a:xfrm>
            <a:prstGeom prst="rect">
              <a:avLst/>
            </a:prstGeom>
            <a:noFill/>
            <a:ln w="28575" cap="flat">
              <a:solidFill>
                <a:srgbClr val="FFE599"/>
              </a:solidFill>
              <a:prstDash val="solid"/>
              <a:round/>
            </a:ln>
            <a:effectLst>
              <a:outerShdw blurRad="406400" dist="19050" dir="5400000" rotWithShape="0">
                <a:srgbClr val="000000">
                  <a:alpha val="50000"/>
                </a:srgbClr>
              </a:outerShdw>
            </a:effectLst>
          </p:spPr>
          <p:txBody>
            <a:bodyPr wrap="square" lIns="0" tIns="0" rIns="0" bIns="0" numCol="1" anchor="ctr">
              <a:noAutofit/>
            </a:bodyPr>
            <a:lstStyle/>
            <a:p>
              <a:pPr algn="ctr">
                <a:defRPr sz="3600">
                  <a:solidFill>
                    <a:srgbClr val="1FAAAD"/>
                  </a:solidFill>
                  <a:latin typeface="Nunito Sans Bold"/>
                  <a:ea typeface="Nunito Sans Bold"/>
                  <a:cs typeface="Nunito Sans Bold"/>
                  <a:sym typeface="Nunito Sans Bold"/>
                </a:defRPr>
              </a:pPr>
              <a:endParaRPr/>
            </a:p>
          </p:txBody>
        </p:sp>
        <p:sp>
          <p:nvSpPr>
            <p:cNvPr id="1441" name="Slow and Calm"/>
            <p:cNvSpPr txBox="1"/>
            <p:nvPr/>
          </p:nvSpPr>
          <p:spPr>
            <a:xfrm>
              <a:off x="14287" y="-1"/>
              <a:ext cx="6333226" cy="121082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>
              <a:outerShdw blurRad="406400" dist="19050" dir="5400000" rotWithShape="0">
                <a:srgbClr val="000000">
                  <a:alpha val="50000"/>
                </a:srgbClr>
              </a:outerShdw>
            </a:effectLst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91424" tIns="91424" rIns="91424" bIns="91424" numCol="1" anchor="ctr">
              <a:noAutofit/>
            </a:bodyPr>
            <a:lstStyle>
              <a:lvl1pPr algn="ctr">
                <a:defRPr sz="3600">
                  <a:solidFill>
                    <a:srgbClr val="FFFFFF"/>
                  </a:solidFill>
                  <a:latin typeface="Nunito Sans Bold"/>
                  <a:ea typeface="Nunito Sans Bold"/>
                  <a:cs typeface="Nunito Sans Bold"/>
                  <a:sym typeface="Nunito Sans Bold"/>
                </a:defRPr>
              </a:lvl1pPr>
            </a:lstStyle>
            <a:p>
              <a:r>
                <a:t>Slow and Calm</a:t>
              </a:r>
            </a:p>
          </p:txBody>
        </p:sp>
      </p:grpSp>
      <p:grpSp>
        <p:nvGrpSpPr>
          <p:cNvPr id="1445" name="Google Shape;303;p30"/>
          <p:cNvGrpSpPr/>
          <p:nvPr/>
        </p:nvGrpSpPr>
        <p:grpSpPr>
          <a:xfrm>
            <a:off x="1391099" y="3686518"/>
            <a:ext cx="6361802" cy="1002907"/>
            <a:chOff x="0" y="0"/>
            <a:chExt cx="6361800" cy="1002906"/>
          </a:xfrm>
        </p:grpSpPr>
        <p:sp>
          <p:nvSpPr>
            <p:cNvPr id="1443" name="Rectangle"/>
            <p:cNvSpPr/>
            <p:nvPr/>
          </p:nvSpPr>
          <p:spPr>
            <a:xfrm>
              <a:off x="-1" y="-1"/>
              <a:ext cx="6361802" cy="1002908"/>
            </a:xfrm>
            <a:prstGeom prst="rect">
              <a:avLst/>
            </a:prstGeom>
            <a:noFill/>
            <a:ln w="28575" cap="flat">
              <a:solidFill>
                <a:srgbClr val="FFE599"/>
              </a:solidFill>
              <a:prstDash val="solid"/>
              <a:round/>
            </a:ln>
            <a:effectLst>
              <a:outerShdw blurRad="406400" dist="19050" dir="5400000" rotWithShape="0">
                <a:srgbClr val="000000">
                  <a:alpha val="50000"/>
                </a:srgbClr>
              </a:outerShdw>
            </a:effectLst>
          </p:spPr>
          <p:txBody>
            <a:bodyPr wrap="square" lIns="0" tIns="0" rIns="0" bIns="0" numCol="1" anchor="ctr">
              <a:noAutofit/>
            </a:bodyPr>
            <a:lstStyle/>
            <a:p>
              <a:pPr algn="ctr">
                <a:defRPr sz="3000">
                  <a:solidFill>
                    <a:srgbClr val="1FAAAD"/>
                  </a:solidFill>
                  <a:latin typeface="Nunito Sans Bold"/>
                  <a:ea typeface="Nunito Sans Bold"/>
                  <a:cs typeface="Nunito Sans Bold"/>
                  <a:sym typeface="Nunito Sans Bold"/>
                </a:defRPr>
              </a:pPr>
              <a:endParaRPr/>
            </a:p>
          </p:txBody>
        </p:sp>
        <p:sp>
          <p:nvSpPr>
            <p:cNvPr id="1444" name="Fast and Furious"/>
            <p:cNvSpPr txBox="1"/>
            <p:nvPr/>
          </p:nvSpPr>
          <p:spPr>
            <a:xfrm>
              <a:off x="14287" y="102241"/>
              <a:ext cx="6333226" cy="798424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>
              <a:outerShdw blurRad="406400" dist="19050" dir="5400000" rotWithShape="0">
                <a:srgbClr val="000000">
                  <a:alpha val="50000"/>
                </a:srgbClr>
              </a:outerShdw>
            </a:effectLst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91424" tIns="91424" rIns="91424" bIns="91424" numCol="1" anchor="ctr">
              <a:noAutofit/>
            </a:bodyPr>
            <a:lstStyle>
              <a:lvl1pPr algn="ctr">
                <a:defRPr sz="3000">
                  <a:solidFill>
                    <a:srgbClr val="1FAAAD"/>
                  </a:solidFill>
                  <a:latin typeface="Nunito Sans Bold"/>
                  <a:ea typeface="Nunito Sans Bold"/>
                  <a:cs typeface="Nunito Sans Bold"/>
                  <a:sym typeface="Nunito Sans Bold"/>
                </a:defRPr>
              </a:lvl1pPr>
            </a:lstStyle>
            <a:p>
              <a:r>
                <a:t>Fast and Furious</a:t>
              </a:r>
            </a:p>
          </p:txBody>
        </p:sp>
      </p:grpSp>
      <p:grpSp>
        <p:nvGrpSpPr>
          <p:cNvPr id="1448" name="Google Shape;302;p30"/>
          <p:cNvGrpSpPr/>
          <p:nvPr/>
        </p:nvGrpSpPr>
        <p:grpSpPr>
          <a:xfrm>
            <a:off x="1391099" y="223364"/>
            <a:ext cx="6361802" cy="678451"/>
            <a:chOff x="0" y="0"/>
            <a:chExt cx="6361800" cy="678450"/>
          </a:xfrm>
        </p:grpSpPr>
        <p:sp>
          <p:nvSpPr>
            <p:cNvPr id="1446" name="Rectangle"/>
            <p:cNvSpPr/>
            <p:nvPr/>
          </p:nvSpPr>
          <p:spPr>
            <a:xfrm>
              <a:off x="0" y="19823"/>
              <a:ext cx="6361801" cy="638805"/>
            </a:xfrm>
            <a:prstGeom prst="rect">
              <a:avLst/>
            </a:prstGeom>
            <a:noFill/>
            <a:ln w="28575" cap="flat">
              <a:solidFill>
                <a:srgbClr val="FFE599"/>
              </a:solidFill>
              <a:prstDash val="solid"/>
              <a:round/>
            </a:ln>
            <a:effectLst>
              <a:outerShdw blurRad="406400" dist="19050" dir="5400000" rotWithShape="0">
                <a:srgbClr val="000000">
                  <a:alpha val="50000"/>
                </a:srgbClr>
              </a:outerShdw>
            </a:effectLst>
          </p:spPr>
          <p:txBody>
            <a:bodyPr wrap="square" lIns="0" tIns="0" rIns="0" bIns="0" numCol="1" anchor="ctr">
              <a:noAutofit/>
            </a:bodyPr>
            <a:lstStyle/>
            <a:p>
              <a:pPr algn="ctr">
                <a:defRPr sz="3600">
                  <a:solidFill>
                    <a:srgbClr val="1FAAAD"/>
                  </a:solidFill>
                  <a:latin typeface="Nunito Sans Bold"/>
                  <a:ea typeface="Nunito Sans Bold"/>
                  <a:cs typeface="Nunito Sans Bold"/>
                  <a:sym typeface="Nunito Sans Bold"/>
                </a:defRPr>
              </a:pPr>
              <a:endParaRPr/>
            </a:p>
          </p:txBody>
        </p:sp>
        <p:sp>
          <p:nvSpPr>
            <p:cNvPr id="1447" name="Films"/>
            <p:cNvSpPr txBox="1"/>
            <p:nvPr/>
          </p:nvSpPr>
          <p:spPr>
            <a:xfrm>
              <a:off x="14287" y="-1"/>
              <a:ext cx="6333226" cy="678452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>
              <a:outerShdw blurRad="406400" dist="19050" dir="5400000" rotWithShape="0">
                <a:srgbClr val="000000">
                  <a:alpha val="50000"/>
                </a:srgbClr>
              </a:outerShdw>
            </a:effectLst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91424" tIns="91424" rIns="91424" bIns="91424" numCol="1" anchor="ctr">
              <a:noAutofit/>
            </a:bodyPr>
            <a:lstStyle>
              <a:lvl1pPr algn="ctr">
                <a:defRPr sz="3100">
                  <a:solidFill>
                    <a:srgbClr val="FFFFFF"/>
                  </a:solidFill>
                  <a:latin typeface="Nunito Sans Bold"/>
                  <a:ea typeface="Nunito Sans Bold"/>
                  <a:cs typeface="Nunito Sans Bold"/>
                  <a:sym typeface="Nunito Sans Bold"/>
                </a:defRPr>
              </a:lvl1pPr>
            </a:lstStyle>
            <a:p>
              <a:r>
                <a:t>Films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:a14="http://schemas.microsoft.com/office/drawing/2010/main" xmlns:m="http://schemas.openxmlformats.org/officeDocument/2006/math" xmlns="">
      <p:transition spd="slow">
        <p:fade/>
      </p:transition>
    </mc:Fallback>
  </mc:AlternateContent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fill="hold" grpId="2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14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4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42" grpId="1" animBg="1" advAuto="0"/>
      <p:bldP spid="1445" grpId="2" animBg="1" advAuto="0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52" name="Google Shape;302;p30"/>
          <p:cNvGrpSpPr/>
          <p:nvPr/>
        </p:nvGrpSpPr>
        <p:grpSpPr>
          <a:xfrm>
            <a:off x="1391099" y="1772179"/>
            <a:ext cx="6361802" cy="1210822"/>
            <a:chOff x="0" y="0"/>
            <a:chExt cx="6361800" cy="1210821"/>
          </a:xfrm>
        </p:grpSpPr>
        <p:sp>
          <p:nvSpPr>
            <p:cNvPr id="1450" name="Rectangle"/>
            <p:cNvSpPr/>
            <p:nvPr/>
          </p:nvSpPr>
          <p:spPr>
            <a:xfrm>
              <a:off x="0" y="35377"/>
              <a:ext cx="6361801" cy="1140067"/>
            </a:xfrm>
            <a:prstGeom prst="rect">
              <a:avLst/>
            </a:prstGeom>
            <a:noFill/>
            <a:ln w="28575" cap="flat">
              <a:solidFill>
                <a:srgbClr val="FFE599"/>
              </a:solidFill>
              <a:prstDash val="solid"/>
              <a:round/>
            </a:ln>
            <a:effectLst>
              <a:outerShdw blurRad="406400" dist="19050" dir="5400000" rotWithShape="0">
                <a:srgbClr val="000000">
                  <a:alpha val="50000"/>
                </a:srgbClr>
              </a:outerShdw>
            </a:effectLst>
          </p:spPr>
          <p:txBody>
            <a:bodyPr wrap="square" lIns="0" tIns="0" rIns="0" bIns="0" numCol="1" anchor="ctr">
              <a:noAutofit/>
            </a:bodyPr>
            <a:lstStyle/>
            <a:p>
              <a:pPr algn="ctr">
                <a:defRPr sz="3600">
                  <a:solidFill>
                    <a:srgbClr val="1FAAAD"/>
                  </a:solidFill>
                  <a:latin typeface="Nunito Sans Bold"/>
                  <a:ea typeface="Nunito Sans Bold"/>
                  <a:cs typeface="Nunito Sans Bold"/>
                  <a:sym typeface="Nunito Sans Bold"/>
                </a:defRPr>
              </a:pPr>
              <a:endParaRPr/>
            </a:p>
          </p:txBody>
        </p:sp>
        <p:sp>
          <p:nvSpPr>
            <p:cNvPr id="1451" name="Outside In"/>
            <p:cNvSpPr txBox="1"/>
            <p:nvPr/>
          </p:nvSpPr>
          <p:spPr>
            <a:xfrm>
              <a:off x="14287" y="-1"/>
              <a:ext cx="6333226" cy="121082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>
              <a:outerShdw blurRad="406400" dist="19050" dir="5400000" rotWithShape="0">
                <a:srgbClr val="000000">
                  <a:alpha val="50000"/>
                </a:srgbClr>
              </a:outerShdw>
            </a:effectLst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91424" tIns="91424" rIns="91424" bIns="91424" numCol="1" anchor="ctr">
              <a:noAutofit/>
            </a:bodyPr>
            <a:lstStyle>
              <a:lvl1pPr algn="ctr">
                <a:defRPr sz="3600">
                  <a:solidFill>
                    <a:srgbClr val="FFFFFF"/>
                  </a:solidFill>
                  <a:latin typeface="Nunito Sans Bold"/>
                  <a:ea typeface="Nunito Sans Bold"/>
                  <a:cs typeface="Nunito Sans Bold"/>
                  <a:sym typeface="Nunito Sans Bold"/>
                </a:defRPr>
              </a:lvl1pPr>
            </a:lstStyle>
            <a:p>
              <a:r>
                <a:t>Outside In</a:t>
              </a:r>
            </a:p>
          </p:txBody>
        </p:sp>
      </p:grpSp>
      <p:grpSp>
        <p:nvGrpSpPr>
          <p:cNvPr id="1455" name="Google Shape;303;p30"/>
          <p:cNvGrpSpPr/>
          <p:nvPr/>
        </p:nvGrpSpPr>
        <p:grpSpPr>
          <a:xfrm>
            <a:off x="1391099" y="3686518"/>
            <a:ext cx="6361802" cy="1002907"/>
            <a:chOff x="0" y="0"/>
            <a:chExt cx="6361800" cy="1002906"/>
          </a:xfrm>
        </p:grpSpPr>
        <p:sp>
          <p:nvSpPr>
            <p:cNvPr id="1453" name="Rectangle"/>
            <p:cNvSpPr/>
            <p:nvPr/>
          </p:nvSpPr>
          <p:spPr>
            <a:xfrm>
              <a:off x="-1" y="-1"/>
              <a:ext cx="6361802" cy="1002908"/>
            </a:xfrm>
            <a:prstGeom prst="rect">
              <a:avLst/>
            </a:prstGeom>
            <a:noFill/>
            <a:ln w="28575" cap="flat">
              <a:solidFill>
                <a:srgbClr val="FFE599"/>
              </a:solidFill>
              <a:prstDash val="solid"/>
              <a:round/>
            </a:ln>
            <a:effectLst>
              <a:outerShdw blurRad="406400" dist="19050" dir="5400000" rotWithShape="0">
                <a:srgbClr val="000000">
                  <a:alpha val="50000"/>
                </a:srgbClr>
              </a:outerShdw>
            </a:effectLst>
          </p:spPr>
          <p:txBody>
            <a:bodyPr wrap="square" lIns="0" tIns="0" rIns="0" bIns="0" numCol="1" anchor="ctr">
              <a:noAutofit/>
            </a:bodyPr>
            <a:lstStyle/>
            <a:p>
              <a:pPr algn="ctr">
                <a:defRPr sz="3000">
                  <a:solidFill>
                    <a:srgbClr val="1FAAAD"/>
                  </a:solidFill>
                  <a:latin typeface="Nunito Sans Bold"/>
                  <a:ea typeface="Nunito Sans Bold"/>
                  <a:cs typeface="Nunito Sans Bold"/>
                  <a:sym typeface="Nunito Sans Bold"/>
                </a:defRPr>
              </a:pPr>
              <a:endParaRPr/>
            </a:p>
          </p:txBody>
        </p:sp>
        <p:sp>
          <p:nvSpPr>
            <p:cNvPr id="1454" name="Inside Out"/>
            <p:cNvSpPr txBox="1"/>
            <p:nvPr/>
          </p:nvSpPr>
          <p:spPr>
            <a:xfrm>
              <a:off x="14287" y="102241"/>
              <a:ext cx="6333226" cy="798424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>
              <a:outerShdw blurRad="406400" dist="19050" dir="5400000" rotWithShape="0">
                <a:srgbClr val="000000">
                  <a:alpha val="50000"/>
                </a:srgbClr>
              </a:outerShdw>
            </a:effectLst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91424" tIns="91424" rIns="91424" bIns="91424" numCol="1" anchor="ctr">
              <a:noAutofit/>
            </a:bodyPr>
            <a:lstStyle>
              <a:lvl1pPr algn="ctr">
                <a:defRPr sz="3000">
                  <a:solidFill>
                    <a:srgbClr val="1FAAAD"/>
                  </a:solidFill>
                  <a:latin typeface="Nunito Sans Bold"/>
                  <a:ea typeface="Nunito Sans Bold"/>
                  <a:cs typeface="Nunito Sans Bold"/>
                  <a:sym typeface="Nunito Sans Bold"/>
                </a:defRPr>
              </a:lvl1pPr>
            </a:lstStyle>
            <a:p>
              <a:r>
                <a:t>Inside Out</a:t>
              </a:r>
            </a:p>
          </p:txBody>
        </p:sp>
      </p:grpSp>
      <p:grpSp>
        <p:nvGrpSpPr>
          <p:cNvPr id="1458" name="Google Shape;302;p30"/>
          <p:cNvGrpSpPr/>
          <p:nvPr/>
        </p:nvGrpSpPr>
        <p:grpSpPr>
          <a:xfrm>
            <a:off x="1391099" y="223364"/>
            <a:ext cx="6361802" cy="678451"/>
            <a:chOff x="0" y="0"/>
            <a:chExt cx="6361800" cy="678450"/>
          </a:xfrm>
        </p:grpSpPr>
        <p:sp>
          <p:nvSpPr>
            <p:cNvPr id="1456" name="Rectangle"/>
            <p:cNvSpPr/>
            <p:nvPr/>
          </p:nvSpPr>
          <p:spPr>
            <a:xfrm>
              <a:off x="0" y="19823"/>
              <a:ext cx="6361801" cy="638805"/>
            </a:xfrm>
            <a:prstGeom prst="rect">
              <a:avLst/>
            </a:prstGeom>
            <a:noFill/>
            <a:ln w="28575" cap="flat">
              <a:solidFill>
                <a:srgbClr val="FFE599"/>
              </a:solidFill>
              <a:prstDash val="solid"/>
              <a:round/>
            </a:ln>
            <a:effectLst>
              <a:outerShdw blurRad="406400" dist="19050" dir="5400000" rotWithShape="0">
                <a:srgbClr val="000000">
                  <a:alpha val="50000"/>
                </a:srgbClr>
              </a:outerShdw>
            </a:effectLst>
          </p:spPr>
          <p:txBody>
            <a:bodyPr wrap="square" lIns="0" tIns="0" rIns="0" bIns="0" numCol="1" anchor="ctr">
              <a:noAutofit/>
            </a:bodyPr>
            <a:lstStyle/>
            <a:p>
              <a:pPr algn="ctr">
                <a:defRPr sz="3600">
                  <a:solidFill>
                    <a:srgbClr val="1FAAAD"/>
                  </a:solidFill>
                  <a:latin typeface="Nunito Sans Bold"/>
                  <a:ea typeface="Nunito Sans Bold"/>
                  <a:cs typeface="Nunito Sans Bold"/>
                  <a:sym typeface="Nunito Sans Bold"/>
                </a:defRPr>
              </a:pPr>
              <a:endParaRPr/>
            </a:p>
          </p:txBody>
        </p:sp>
        <p:sp>
          <p:nvSpPr>
            <p:cNvPr id="1457" name="Films"/>
            <p:cNvSpPr txBox="1"/>
            <p:nvPr/>
          </p:nvSpPr>
          <p:spPr>
            <a:xfrm>
              <a:off x="14287" y="-1"/>
              <a:ext cx="6333226" cy="678452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>
              <a:outerShdw blurRad="406400" dist="19050" dir="5400000" rotWithShape="0">
                <a:srgbClr val="000000">
                  <a:alpha val="50000"/>
                </a:srgbClr>
              </a:outerShdw>
            </a:effectLst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91424" tIns="91424" rIns="91424" bIns="91424" numCol="1" anchor="ctr">
              <a:noAutofit/>
            </a:bodyPr>
            <a:lstStyle>
              <a:lvl1pPr algn="ctr">
                <a:defRPr sz="3100">
                  <a:solidFill>
                    <a:srgbClr val="FFFFFF"/>
                  </a:solidFill>
                  <a:latin typeface="Nunito Sans Bold"/>
                  <a:ea typeface="Nunito Sans Bold"/>
                  <a:cs typeface="Nunito Sans Bold"/>
                  <a:sym typeface="Nunito Sans Bold"/>
                </a:defRPr>
              </a:lvl1pPr>
            </a:lstStyle>
            <a:p>
              <a:r>
                <a:t>Films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:a14="http://schemas.microsoft.com/office/drawing/2010/main" xmlns:m="http://schemas.openxmlformats.org/officeDocument/2006/math" xmlns="">
      <p:transition spd="slow">
        <p:fade/>
      </p:transition>
    </mc:Fallback>
  </mc:AlternateContent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4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fill="hold" grpId="2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14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4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52" grpId="1" animBg="1" advAuto="0"/>
      <p:bldP spid="1455" grpId="2" animBg="1" advAuto="0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62" name="Google Shape;302;p30"/>
          <p:cNvGrpSpPr/>
          <p:nvPr/>
        </p:nvGrpSpPr>
        <p:grpSpPr>
          <a:xfrm>
            <a:off x="1391099" y="1772179"/>
            <a:ext cx="6361802" cy="1210822"/>
            <a:chOff x="0" y="0"/>
            <a:chExt cx="6361800" cy="1210821"/>
          </a:xfrm>
        </p:grpSpPr>
        <p:sp>
          <p:nvSpPr>
            <p:cNvPr id="1460" name="Rectangle"/>
            <p:cNvSpPr/>
            <p:nvPr/>
          </p:nvSpPr>
          <p:spPr>
            <a:xfrm>
              <a:off x="0" y="35377"/>
              <a:ext cx="6361801" cy="1140067"/>
            </a:xfrm>
            <a:prstGeom prst="rect">
              <a:avLst/>
            </a:prstGeom>
            <a:noFill/>
            <a:ln w="28575" cap="flat">
              <a:solidFill>
                <a:srgbClr val="FFE599"/>
              </a:solidFill>
              <a:prstDash val="solid"/>
              <a:round/>
            </a:ln>
            <a:effectLst>
              <a:outerShdw blurRad="406400" dist="19050" dir="5400000" rotWithShape="0">
                <a:srgbClr val="000000">
                  <a:alpha val="50000"/>
                </a:srgbClr>
              </a:outerShdw>
            </a:effectLst>
          </p:spPr>
          <p:txBody>
            <a:bodyPr wrap="square" lIns="0" tIns="0" rIns="0" bIns="0" numCol="1" anchor="ctr">
              <a:noAutofit/>
            </a:bodyPr>
            <a:lstStyle/>
            <a:p>
              <a:pPr algn="ctr">
                <a:defRPr sz="3600">
                  <a:solidFill>
                    <a:srgbClr val="1FAAAD"/>
                  </a:solidFill>
                  <a:latin typeface="Nunito Sans Bold"/>
                  <a:ea typeface="Nunito Sans Bold"/>
                  <a:cs typeface="Nunito Sans Bold"/>
                  <a:sym typeface="Nunito Sans Bold"/>
                </a:defRPr>
              </a:pPr>
              <a:endParaRPr/>
            </a:p>
          </p:txBody>
        </p:sp>
        <p:sp>
          <p:nvSpPr>
            <p:cNvPr id="1461" name="Nurse Do-a-Lot"/>
            <p:cNvSpPr txBox="1"/>
            <p:nvPr/>
          </p:nvSpPr>
          <p:spPr>
            <a:xfrm>
              <a:off x="14287" y="-1"/>
              <a:ext cx="6333226" cy="121082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>
              <a:outerShdw blurRad="406400" dist="19050" dir="5400000" rotWithShape="0">
                <a:srgbClr val="000000">
                  <a:alpha val="50000"/>
                </a:srgbClr>
              </a:outerShdw>
            </a:effectLst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91424" tIns="91424" rIns="91424" bIns="91424" numCol="1" anchor="ctr">
              <a:noAutofit/>
            </a:bodyPr>
            <a:lstStyle>
              <a:lvl1pPr algn="ctr">
                <a:defRPr sz="3600">
                  <a:solidFill>
                    <a:srgbClr val="FFFFFF"/>
                  </a:solidFill>
                  <a:latin typeface="Nunito Sans Bold"/>
                  <a:ea typeface="Nunito Sans Bold"/>
                  <a:cs typeface="Nunito Sans Bold"/>
                  <a:sym typeface="Nunito Sans Bold"/>
                </a:defRPr>
              </a:lvl1pPr>
            </a:lstStyle>
            <a:p>
              <a:r>
                <a:t>Nurse Do-a-Lot</a:t>
              </a:r>
            </a:p>
          </p:txBody>
        </p:sp>
      </p:grpSp>
      <p:grpSp>
        <p:nvGrpSpPr>
          <p:cNvPr id="1465" name="Google Shape;303;p30"/>
          <p:cNvGrpSpPr/>
          <p:nvPr/>
        </p:nvGrpSpPr>
        <p:grpSpPr>
          <a:xfrm>
            <a:off x="1391099" y="3686518"/>
            <a:ext cx="6361802" cy="1002907"/>
            <a:chOff x="0" y="0"/>
            <a:chExt cx="6361800" cy="1002906"/>
          </a:xfrm>
        </p:grpSpPr>
        <p:sp>
          <p:nvSpPr>
            <p:cNvPr id="1463" name="Rectangle"/>
            <p:cNvSpPr/>
            <p:nvPr/>
          </p:nvSpPr>
          <p:spPr>
            <a:xfrm>
              <a:off x="-1" y="-1"/>
              <a:ext cx="6361802" cy="1002908"/>
            </a:xfrm>
            <a:prstGeom prst="rect">
              <a:avLst/>
            </a:prstGeom>
            <a:noFill/>
            <a:ln w="28575" cap="flat">
              <a:solidFill>
                <a:srgbClr val="FFE599"/>
              </a:solidFill>
              <a:prstDash val="solid"/>
              <a:round/>
            </a:ln>
            <a:effectLst>
              <a:outerShdw blurRad="406400" dist="19050" dir="5400000" rotWithShape="0">
                <a:srgbClr val="000000">
                  <a:alpha val="50000"/>
                </a:srgbClr>
              </a:outerShdw>
            </a:effectLst>
          </p:spPr>
          <p:txBody>
            <a:bodyPr wrap="square" lIns="0" tIns="0" rIns="0" bIns="0" numCol="1" anchor="ctr">
              <a:noAutofit/>
            </a:bodyPr>
            <a:lstStyle/>
            <a:p>
              <a:pPr algn="ctr">
                <a:defRPr sz="3000">
                  <a:solidFill>
                    <a:srgbClr val="1FAAAD"/>
                  </a:solidFill>
                  <a:latin typeface="Nunito Sans Bold"/>
                  <a:ea typeface="Nunito Sans Bold"/>
                  <a:cs typeface="Nunito Sans Bold"/>
                  <a:sym typeface="Nunito Sans Bold"/>
                </a:defRPr>
              </a:pPr>
              <a:endParaRPr/>
            </a:p>
          </p:txBody>
        </p:sp>
        <p:sp>
          <p:nvSpPr>
            <p:cNvPr id="1464" name="Dr Dolittle"/>
            <p:cNvSpPr txBox="1"/>
            <p:nvPr/>
          </p:nvSpPr>
          <p:spPr>
            <a:xfrm>
              <a:off x="14287" y="102241"/>
              <a:ext cx="6333226" cy="798424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>
              <a:outerShdw blurRad="406400" dist="19050" dir="5400000" rotWithShape="0">
                <a:srgbClr val="000000">
                  <a:alpha val="50000"/>
                </a:srgbClr>
              </a:outerShdw>
            </a:effectLst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91424" tIns="91424" rIns="91424" bIns="91424" numCol="1" anchor="ctr">
              <a:noAutofit/>
            </a:bodyPr>
            <a:lstStyle>
              <a:lvl1pPr algn="ctr">
                <a:defRPr sz="3000">
                  <a:solidFill>
                    <a:srgbClr val="1FAAAD"/>
                  </a:solidFill>
                  <a:latin typeface="Nunito Sans Bold"/>
                  <a:ea typeface="Nunito Sans Bold"/>
                  <a:cs typeface="Nunito Sans Bold"/>
                  <a:sym typeface="Nunito Sans Bold"/>
                </a:defRPr>
              </a:lvl1pPr>
            </a:lstStyle>
            <a:p>
              <a:r>
                <a:t>Dr Dolittle</a:t>
              </a:r>
            </a:p>
          </p:txBody>
        </p:sp>
      </p:grpSp>
      <p:grpSp>
        <p:nvGrpSpPr>
          <p:cNvPr id="1468" name="Google Shape;302;p30"/>
          <p:cNvGrpSpPr/>
          <p:nvPr/>
        </p:nvGrpSpPr>
        <p:grpSpPr>
          <a:xfrm>
            <a:off x="1391099" y="223364"/>
            <a:ext cx="6361802" cy="678451"/>
            <a:chOff x="0" y="0"/>
            <a:chExt cx="6361800" cy="678450"/>
          </a:xfrm>
        </p:grpSpPr>
        <p:sp>
          <p:nvSpPr>
            <p:cNvPr id="1466" name="Rectangle"/>
            <p:cNvSpPr/>
            <p:nvPr/>
          </p:nvSpPr>
          <p:spPr>
            <a:xfrm>
              <a:off x="0" y="19823"/>
              <a:ext cx="6361801" cy="638805"/>
            </a:xfrm>
            <a:prstGeom prst="rect">
              <a:avLst/>
            </a:prstGeom>
            <a:noFill/>
            <a:ln w="28575" cap="flat">
              <a:solidFill>
                <a:srgbClr val="FFE599"/>
              </a:solidFill>
              <a:prstDash val="solid"/>
              <a:round/>
            </a:ln>
            <a:effectLst>
              <a:outerShdw blurRad="406400" dist="19050" dir="5400000" rotWithShape="0">
                <a:srgbClr val="000000">
                  <a:alpha val="50000"/>
                </a:srgbClr>
              </a:outerShdw>
            </a:effectLst>
          </p:spPr>
          <p:txBody>
            <a:bodyPr wrap="square" lIns="0" tIns="0" rIns="0" bIns="0" numCol="1" anchor="ctr">
              <a:noAutofit/>
            </a:bodyPr>
            <a:lstStyle/>
            <a:p>
              <a:pPr algn="ctr">
                <a:defRPr sz="3600">
                  <a:solidFill>
                    <a:srgbClr val="1FAAAD"/>
                  </a:solidFill>
                  <a:latin typeface="Nunito Sans Bold"/>
                  <a:ea typeface="Nunito Sans Bold"/>
                  <a:cs typeface="Nunito Sans Bold"/>
                  <a:sym typeface="Nunito Sans Bold"/>
                </a:defRPr>
              </a:pPr>
              <a:endParaRPr/>
            </a:p>
          </p:txBody>
        </p:sp>
        <p:sp>
          <p:nvSpPr>
            <p:cNvPr id="1467" name="Films"/>
            <p:cNvSpPr txBox="1"/>
            <p:nvPr/>
          </p:nvSpPr>
          <p:spPr>
            <a:xfrm>
              <a:off x="14287" y="-1"/>
              <a:ext cx="6333226" cy="678452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>
              <a:outerShdw blurRad="406400" dist="19050" dir="5400000" rotWithShape="0">
                <a:srgbClr val="000000">
                  <a:alpha val="50000"/>
                </a:srgbClr>
              </a:outerShdw>
            </a:effectLst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91424" tIns="91424" rIns="91424" bIns="91424" numCol="1" anchor="ctr">
              <a:noAutofit/>
            </a:bodyPr>
            <a:lstStyle>
              <a:lvl1pPr algn="ctr">
                <a:defRPr sz="3100">
                  <a:solidFill>
                    <a:srgbClr val="FFFFFF"/>
                  </a:solidFill>
                  <a:latin typeface="Nunito Sans Bold"/>
                  <a:ea typeface="Nunito Sans Bold"/>
                  <a:cs typeface="Nunito Sans Bold"/>
                  <a:sym typeface="Nunito Sans Bold"/>
                </a:defRPr>
              </a:lvl1pPr>
            </a:lstStyle>
            <a:p>
              <a:r>
                <a:t>Films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:a14="http://schemas.microsoft.com/office/drawing/2010/main" xmlns:m="http://schemas.openxmlformats.org/officeDocument/2006/math" xmlns="">
      <p:transition spd="slow">
        <p:fade/>
      </p:transition>
    </mc:Fallback>
  </mc:AlternateContent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fill="hold" grpId="2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14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4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62" grpId="1" animBg="1" advAuto="0"/>
      <p:bldP spid="1465" grpId="2" animBg="1" advAuto="0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72" name="Google Shape;302;p30"/>
          <p:cNvGrpSpPr/>
          <p:nvPr/>
        </p:nvGrpSpPr>
        <p:grpSpPr>
          <a:xfrm>
            <a:off x="1391099" y="1772179"/>
            <a:ext cx="6361802" cy="1210822"/>
            <a:chOff x="0" y="0"/>
            <a:chExt cx="6361800" cy="1210821"/>
          </a:xfrm>
        </p:grpSpPr>
        <p:sp>
          <p:nvSpPr>
            <p:cNvPr id="1470" name="Rectangle"/>
            <p:cNvSpPr/>
            <p:nvPr/>
          </p:nvSpPr>
          <p:spPr>
            <a:xfrm>
              <a:off x="0" y="35377"/>
              <a:ext cx="6361801" cy="1140067"/>
            </a:xfrm>
            <a:prstGeom prst="rect">
              <a:avLst/>
            </a:prstGeom>
            <a:noFill/>
            <a:ln w="28575" cap="flat">
              <a:solidFill>
                <a:srgbClr val="FFE599"/>
              </a:solidFill>
              <a:prstDash val="solid"/>
              <a:round/>
            </a:ln>
            <a:effectLst>
              <a:outerShdw blurRad="406400" dist="19050" dir="5400000" rotWithShape="0">
                <a:srgbClr val="000000">
                  <a:alpha val="50000"/>
                </a:srgbClr>
              </a:outerShdw>
            </a:effectLst>
          </p:spPr>
          <p:txBody>
            <a:bodyPr wrap="square" lIns="0" tIns="0" rIns="0" bIns="0" numCol="1" anchor="ctr">
              <a:noAutofit/>
            </a:bodyPr>
            <a:lstStyle/>
            <a:p>
              <a:pPr algn="ctr">
                <a:defRPr sz="3600">
                  <a:solidFill>
                    <a:srgbClr val="1FAAAD"/>
                  </a:solidFill>
                  <a:latin typeface="Nunito Sans Bold"/>
                  <a:ea typeface="Nunito Sans Bold"/>
                  <a:cs typeface="Nunito Sans Bold"/>
                  <a:sym typeface="Nunito Sans Bold"/>
                </a:defRPr>
              </a:pPr>
              <a:endParaRPr/>
            </a:p>
          </p:txBody>
        </p:sp>
        <p:sp>
          <p:nvSpPr>
            <p:cNvPr id="1471" name="The Bad, The Good, and The Handsome"/>
            <p:cNvSpPr txBox="1"/>
            <p:nvPr/>
          </p:nvSpPr>
          <p:spPr>
            <a:xfrm>
              <a:off x="14287" y="-1"/>
              <a:ext cx="6333226" cy="121082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>
              <a:outerShdw blurRad="406400" dist="19050" dir="5400000" rotWithShape="0">
                <a:srgbClr val="000000">
                  <a:alpha val="50000"/>
                </a:srgbClr>
              </a:outerShdw>
            </a:effectLst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91424" tIns="91424" rIns="91424" bIns="91424" numCol="1" anchor="ctr">
              <a:noAutofit/>
            </a:bodyPr>
            <a:lstStyle>
              <a:lvl1pPr algn="ctr">
                <a:defRPr sz="2900">
                  <a:solidFill>
                    <a:srgbClr val="FFFFFF"/>
                  </a:solidFill>
                  <a:latin typeface="Nunito Sans Bold"/>
                  <a:ea typeface="Nunito Sans Bold"/>
                  <a:cs typeface="Nunito Sans Bold"/>
                  <a:sym typeface="Nunito Sans Bold"/>
                </a:defRPr>
              </a:lvl1pPr>
            </a:lstStyle>
            <a:p>
              <a:r>
                <a:t>The Bad, The Good, and The Handsome</a:t>
              </a:r>
            </a:p>
          </p:txBody>
        </p:sp>
      </p:grpSp>
      <p:grpSp>
        <p:nvGrpSpPr>
          <p:cNvPr id="1475" name="Google Shape;303;p30"/>
          <p:cNvGrpSpPr/>
          <p:nvPr/>
        </p:nvGrpSpPr>
        <p:grpSpPr>
          <a:xfrm>
            <a:off x="1391099" y="3686518"/>
            <a:ext cx="6361802" cy="1002907"/>
            <a:chOff x="0" y="0"/>
            <a:chExt cx="6361800" cy="1002906"/>
          </a:xfrm>
        </p:grpSpPr>
        <p:sp>
          <p:nvSpPr>
            <p:cNvPr id="1473" name="Rectangle"/>
            <p:cNvSpPr/>
            <p:nvPr/>
          </p:nvSpPr>
          <p:spPr>
            <a:xfrm>
              <a:off x="-1" y="-1"/>
              <a:ext cx="6361802" cy="1002908"/>
            </a:xfrm>
            <a:prstGeom prst="rect">
              <a:avLst/>
            </a:prstGeom>
            <a:noFill/>
            <a:ln w="28575" cap="flat">
              <a:solidFill>
                <a:srgbClr val="FFE599"/>
              </a:solidFill>
              <a:prstDash val="solid"/>
              <a:round/>
            </a:ln>
            <a:effectLst>
              <a:outerShdw blurRad="406400" dist="19050" dir="5400000" rotWithShape="0">
                <a:srgbClr val="000000">
                  <a:alpha val="50000"/>
                </a:srgbClr>
              </a:outerShdw>
            </a:effectLst>
          </p:spPr>
          <p:txBody>
            <a:bodyPr wrap="square" lIns="0" tIns="0" rIns="0" bIns="0" numCol="1" anchor="ctr">
              <a:noAutofit/>
            </a:bodyPr>
            <a:lstStyle/>
            <a:p>
              <a:pPr algn="ctr">
                <a:defRPr sz="3000">
                  <a:solidFill>
                    <a:srgbClr val="1FAAAD"/>
                  </a:solidFill>
                  <a:latin typeface="Nunito Sans Bold"/>
                  <a:ea typeface="Nunito Sans Bold"/>
                  <a:cs typeface="Nunito Sans Bold"/>
                  <a:sym typeface="Nunito Sans Bold"/>
                </a:defRPr>
              </a:pPr>
              <a:endParaRPr/>
            </a:p>
          </p:txBody>
        </p:sp>
        <p:sp>
          <p:nvSpPr>
            <p:cNvPr id="1474" name="The Good, The Bad, and The Ugly"/>
            <p:cNvSpPr txBox="1"/>
            <p:nvPr/>
          </p:nvSpPr>
          <p:spPr>
            <a:xfrm>
              <a:off x="14287" y="102241"/>
              <a:ext cx="6333226" cy="798424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>
              <a:outerShdw blurRad="406400" dist="19050" dir="5400000" rotWithShape="0">
                <a:srgbClr val="000000">
                  <a:alpha val="50000"/>
                </a:srgbClr>
              </a:outerShdw>
            </a:effectLst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91424" tIns="91424" rIns="91424" bIns="91424" numCol="1" anchor="ctr">
              <a:noAutofit/>
            </a:bodyPr>
            <a:lstStyle>
              <a:lvl1pPr algn="ctr">
                <a:defRPr sz="3000">
                  <a:solidFill>
                    <a:srgbClr val="1FAAAD"/>
                  </a:solidFill>
                  <a:latin typeface="Nunito Sans Bold"/>
                  <a:ea typeface="Nunito Sans Bold"/>
                  <a:cs typeface="Nunito Sans Bold"/>
                  <a:sym typeface="Nunito Sans Bold"/>
                </a:defRPr>
              </a:lvl1pPr>
            </a:lstStyle>
            <a:p>
              <a:r>
                <a:t>The Good, The Bad, and The Ugly</a:t>
              </a:r>
            </a:p>
          </p:txBody>
        </p:sp>
      </p:grpSp>
      <p:grpSp>
        <p:nvGrpSpPr>
          <p:cNvPr id="1478" name="Google Shape;302;p30"/>
          <p:cNvGrpSpPr/>
          <p:nvPr/>
        </p:nvGrpSpPr>
        <p:grpSpPr>
          <a:xfrm>
            <a:off x="1391099" y="223364"/>
            <a:ext cx="6361802" cy="678451"/>
            <a:chOff x="0" y="0"/>
            <a:chExt cx="6361800" cy="678450"/>
          </a:xfrm>
        </p:grpSpPr>
        <p:sp>
          <p:nvSpPr>
            <p:cNvPr id="1476" name="Rectangle"/>
            <p:cNvSpPr/>
            <p:nvPr/>
          </p:nvSpPr>
          <p:spPr>
            <a:xfrm>
              <a:off x="0" y="19823"/>
              <a:ext cx="6361801" cy="638805"/>
            </a:xfrm>
            <a:prstGeom prst="rect">
              <a:avLst/>
            </a:prstGeom>
            <a:noFill/>
            <a:ln w="28575" cap="flat">
              <a:solidFill>
                <a:srgbClr val="FFE599"/>
              </a:solidFill>
              <a:prstDash val="solid"/>
              <a:round/>
            </a:ln>
            <a:effectLst>
              <a:outerShdw blurRad="406400" dist="19050" dir="5400000" rotWithShape="0">
                <a:srgbClr val="000000">
                  <a:alpha val="50000"/>
                </a:srgbClr>
              </a:outerShdw>
            </a:effectLst>
          </p:spPr>
          <p:txBody>
            <a:bodyPr wrap="square" lIns="0" tIns="0" rIns="0" bIns="0" numCol="1" anchor="ctr">
              <a:noAutofit/>
            </a:bodyPr>
            <a:lstStyle/>
            <a:p>
              <a:pPr algn="ctr">
                <a:defRPr sz="3600">
                  <a:solidFill>
                    <a:srgbClr val="1FAAAD"/>
                  </a:solidFill>
                  <a:latin typeface="Nunito Sans Bold"/>
                  <a:ea typeface="Nunito Sans Bold"/>
                  <a:cs typeface="Nunito Sans Bold"/>
                  <a:sym typeface="Nunito Sans Bold"/>
                </a:defRPr>
              </a:pPr>
              <a:endParaRPr/>
            </a:p>
          </p:txBody>
        </p:sp>
        <p:sp>
          <p:nvSpPr>
            <p:cNvPr id="1477" name="Films"/>
            <p:cNvSpPr txBox="1"/>
            <p:nvPr/>
          </p:nvSpPr>
          <p:spPr>
            <a:xfrm>
              <a:off x="14287" y="-1"/>
              <a:ext cx="6333226" cy="678452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>
              <a:outerShdw blurRad="406400" dist="19050" dir="5400000" rotWithShape="0">
                <a:srgbClr val="000000">
                  <a:alpha val="50000"/>
                </a:srgbClr>
              </a:outerShdw>
            </a:effectLst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91424" tIns="91424" rIns="91424" bIns="91424" numCol="1" anchor="ctr">
              <a:noAutofit/>
            </a:bodyPr>
            <a:lstStyle>
              <a:lvl1pPr algn="ctr">
                <a:defRPr sz="3100">
                  <a:solidFill>
                    <a:srgbClr val="FFFFFF"/>
                  </a:solidFill>
                  <a:latin typeface="Nunito Sans Bold"/>
                  <a:ea typeface="Nunito Sans Bold"/>
                  <a:cs typeface="Nunito Sans Bold"/>
                  <a:sym typeface="Nunito Sans Bold"/>
                </a:defRPr>
              </a:lvl1pPr>
            </a:lstStyle>
            <a:p>
              <a:r>
                <a:t>Films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:a14="http://schemas.microsoft.com/office/drawing/2010/main" xmlns:m="http://schemas.openxmlformats.org/officeDocument/2006/math" xmlns="">
      <p:transition spd="slow">
        <p:fade/>
      </p:transition>
    </mc:Fallback>
  </mc:AlternateContent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4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fill="hold" grpId="2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14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4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72" grpId="1" animBg="1" advAuto="0"/>
      <p:bldP spid="1475" grpId="2" animBg="1" advAuto="0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83" name="Google Shape;134;p22"/>
          <p:cNvGrpSpPr/>
          <p:nvPr/>
        </p:nvGrpSpPr>
        <p:grpSpPr>
          <a:xfrm>
            <a:off x="402899" y="-1597350"/>
            <a:ext cx="8338202" cy="8338201"/>
            <a:chOff x="0" y="0"/>
            <a:chExt cx="8338200" cy="8338200"/>
          </a:xfrm>
        </p:grpSpPr>
        <p:sp>
          <p:nvSpPr>
            <p:cNvPr id="1480" name="Google Shape;135;p22"/>
            <p:cNvSpPr/>
            <p:nvPr/>
          </p:nvSpPr>
          <p:spPr>
            <a:xfrm rot="2700000">
              <a:off x="1818253" y="1821859"/>
              <a:ext cx="4701695" cy="4694483"/>
            </a:xfrm>
            <a:prstGeom prst="rect">
              <a:avLst/>
            </a:prstGeom>
            <a:noFill/>
            <a:ln w="28575" cap="flat">
              <a:solidFill>
                <a:srgbClr val="FFE599"/>
              </a:solidFill>
              <a:prstDash val="solid"/>
              <a:round/>
            </a:ln>
            <a:effectLst>
              <a:outerShdw blurRad="228600" dist="9525" dir="5400000" rotWithShape="0">
                <a:srgbClr val="000000"/>
              </a:outerShdw>
            </a:effectLst>
          </p:spPr>
          <p:txBody>
            <a:bodyPr wrap="square" lIns="0" tIns="0" rIns="0" bIns="0" numCol="1" anchor="ctr">
              <a:noAutofit/>
            </a:bodyPr>
            <a:lstStyle/>
            <a:p>
              <a:endParaRPr/>
            </a:p>
          </p:txBody>
        </p:sp>
        <p:sp>
          <p:nvSpPr>
            <p:cNvPr id="1481" name="Google Shape;136;p22"/>
            <p:cNvSpPr/>
            <p:nvPr/>
          </p:nvSpPr>
          <p:spPr>
            <a:xfrm rot="2700000">
              <a:off x="2449770" y="2449770"/>
              <a:ext cx="3438661" cy="3438661"/>
            </a:xfrm>
            <a:prstGeom prst="rect">
              <a:avLst/>
            </a:prstGeom>
            <a:noFill/>
            <a:ln w="28575" cap="flat">
              <a:solidFill>
                <a:srgbClr val="FFE599"/>
              </a:solidFill>
              <a:prstDash val="solid"/>
              <a:round/>
            </a:ln>
            <a:effectLst>
              <a:outerShdw blurRad="228600" dist="9525" dir="5400000" rotWithShape="0">
                <a:srgbClr val="000000"/>
              </a:outerShdw>
            </a:effectLst>
          </p:spPr>
          <p:txBody>
            <a:bodyPr wrap="square" lIns="0" tIns="0" rIns="0" bIns="0" numCol="1" anchor="ctr">
              <a:noAutofit/>
            </a:bodyPr>
            <a:lstStyle/>
            <a:p>
              <a:endParaRPr/>
            </a:p>
          </p:txBody>
        </p:sp>
        <p:sp>
          <p:nvSpPr>
            <p:cNvPr id="1482" name="Google Shape;137;p22"/>
            <p:cNvSpPr/>
            <p:nvPr/>
          </p:nvSpPr>
          <p:spPr>
            <a:xfrm rot="2700000">
              <a:off x="1233829" y="1208373"/>
              <a:ext cx="5870543" cy="5921455"/>
            </a:xfrm>
            <a:prstGeom prst="rect">
              <a:avLst/>
            </a:prstGeom>
            <a:noFill/>
            <a:ln w="28575" cap="flat">
              <a:solidFill>
                <a:srgbClr val="FFE599"/>
              </a:solidFill>
              <a:prstDash val="solid"/>
              <a:round/>
            </a:ln>
            <a:effectLst>
              <a:outerShdw blurRad="228600" dist="9525" dir="5400000" rotWithShape="0">
                <a:srgbClr val="000000"/>
              </a:outerShdw>
            </a:effectLst>
          </p:spPr>
          <p:txBody>
            <a:bodyPr wrap="square" lIns="0" tIns="0" rIns="0" bIns="0" numCol="1" anchor="ctr">
              <a:noAutofit/>
            </a:bodyPr>
            <a:lstStyle/>
            <a:p>
              <a:endParaRPr/>
            </a:p>
          </p:txBody>
        </p:sp>
      </p:grpSp>
      <p:sp>
        <p:nvSpPr>
          <p:cNvPr id="1484" name="Google Shape;138;p22"/>
          <p:cNvSpPr/>
          <p:nvPr/>
        </p:nvSpPr>
        <p:spPr>
          <a:xfrm rot="2699681">
            <a:off x="3425745" y="1425494"/>
            <a:ext cx="2292512" cy="2292513"/>
          </a:xfrm>
          <a:prstGeom prst="rect">
            <a:avLst/>
          </a:prstGeom>
          <a:solidFill>
            <a:srgbClr val="1FAAAD"/>
          </a:solidFill>
          <a:ln w="28575">
            <a:solidFill>
              <a:srgbClr val="500808"/>
            </a:solidFill>
          </a:ln>
          <a:effectLst>
            <a:outerShdw blurRad="711200" dist="9525" dir="5400000" rotWithShape="0">
              <a:srgbClr val="000000">
                <a:alpha val="75000"/>
              </a:srgbClr>
            </a:outerShdw>
          </a:effectLst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1485" name="Google Shape;139;p22"/>
          <p:cNvSpPr txBox="1"/>
          <p:nvPr/>
        </p:nvSpPr>
        <p:spPr>
          <a:xfrm>
            <a:off x="-70651" y="2161975"/>
            <a:ext cx="9269702" cy="919451"/>
          </a:xfrm>
          <a:prstGeom prst="rect">
            <a:avLst/>
          </a:prstGeom>
          <a:ln w="12700">
            <a:miter lim="400000"/>
          </a:ln>
          <a:effectLst>
            <a:outerShdw blurRad="749300" dist="9525" dir="5400000" rotWithShape="0">
              <a:srgbClr val="000000">
                <a:alpha val="8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91424" tIns="91424" rIns="91424" bIns="91424">
            <a:spAutoFit/>
          </a:bodyPr>
          <a:lstStyle>
            <a:lvl1pPr algn="ctr">
              <a:defRPr sz="4800">
                <a:solidFill>
                  <a:srgbClr val="FFFFFF"/>
                </a:solidFill>
                <a:latin typeface="Nunito ExtraBold"/>
                <a:ea typeface="Nunito ExtraBold"/>
                <a:cs typeface="Nunito ExtraBold"/>
                <a:sym typeface="Nunito ExtraBold"/>
              </a:defRPr>
            </a:lvl1pPr>
          </a:lstStyle>
          <a:p>
            <a:r>
              <a:t>TNUH REGNEVACS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:a14="http://schemas.microsoft.com/office/drawing/2010/main" xmlns:m="http://schemas.openxmlformats.org/officeDocument/2006/math" xmlns="">
      <p:transition spd="slow">
        <p:fade/>
      </p:transition>
    </mc:Fallback>
  </mc:AlternateContent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7" name="Rectangle"/>
          <p:cNvSpPr/>
          <p:nvPr/>
        </p:nvSpPr>
        <p:spPr>
          <a:xfrm>
            <a:off x="1391099" y="354974"/>
            <a:ext cx="6361802" cy="758101"/>
          </a:xfrm>
          <a:prstGeom prst="rect">
            <a:avLst/>
          </a:prstGeom>
          <a:ln w="28575">
            <a:solidFill>
              <a:srgbClr val="FFE599"/>
            </a:solidFill>
          </a:ln>
          <a:effectLst>
            <a:outerShdw blurRad="406400" dist="19050" dir="5400000" rotWithShape="0">
              <a:srgbClr val="000000">
                <a:alpha val="50000"/>
              </a:srgbClr>
            </a:outerShdw>
          </a:effectLst>
        </p:spPr>
        <p:txBody>
          <a:bodyPr lIns="0" tIns="0" rIns="0" bIns="0" anchor="ctr"/>
          <a:lstStyle/>
          <a:p>
            <a:pPr algn="ctr">
              <a:defRPr sz="2000">
                <a:solidFill>
                  <a:srgbClr val="FFFFFF"/>
                </a:solidFill>
                <a:latin typeface="Nunito Sans Bold"/>
                <a:ea typeface="Nunito Sans Bold"/>
                <a:cs typeface="Nunito Sans Bold"/>
                <a:sym typeface="Nunito Sans Bold"/>
              </a:defRPr>
            </a:pPr>
            <a:endParaRPr/>
          </a:p>
        </p:txBody>
      </p:sp>
      <p:sp>
        <p:nvSpPr>
          <p:cNvPr id="1488" name="TNUH REGNEVACS"/>
          <p:cNvSpPr txBox="1"/>
          <p:nvPr/>
        </p:nvSpPr>
        <p:spPr>
          <a:xfrm>
            <a:off x="1483162" y="511775"/>
            <a:ext cx="6177677" cy="4445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>
            <a:lvl1pPr algn="ctr">
              <a:defRPr sz="2600">
                <a:solidFill>
                  <a:srgbClr val="FFFFFF"/>
                </a:solidFill>
                <a:latin typeface="Nunito Sans Bold"/>
                <a:ea typeface="Nunito Sans Bold"/>
                <a:cs typeface="Nunito Sans Bold"/>
                <a:sym typeface="Nunito Sans Bold"/>
              </a:defRPr>
            </a:lvl1pPr>
          </a:lstStyle>
          <a:p>
            <a:r>
              <a:t>TNUH REGNEVACS</a:t>
            </a:r>
          </a:p>
        </p:txBody>
      </p:sp>
      <p:sp>
        <p:nvSpPr>
          <p:cNvPr id="1489" name="Rectangle"/>
          <p:cNvSpPr/>
          <p:nvPr/>
        </p:nvSpPr>
        <p:spPr>
          <a:xfrm>
            <a:off x="1400824" y="1360977"/>
            <a:ext cx="6362701" cy="2562043"/>
          </a:xfrm>
          <a:prstGeom prst="rect">
            <a:avLst/>
          </a:prstGeom>
          <a:ln w="28575">
            <a:solidFill>
              <a:srgbClr val="FFE599"/>
            </a:solidFill>
          </a:ln>
          <a:effectLst>
            <a:outerShdw blurRad="406400" dist="19050" dir="5400000" rotWithShape="0">
              <a:srgbClr val="000000">
                <a:alpha val="50000"/>
              </a:srgbClr>
            </a:outerShdw>
          </a:effectLst>
        </p:spPr>
        <p:txBody>
          <a:bodyPr lIns="0" tIns="0" rIns="0" bIns="0" anchor="ctr"/>
          <a:lstStyle/>
          <a:p>
            <a:pPr algn="ctr">
              <a:defRPr sz="2000">
                <a:solidFill>
                  <a:srgbClr val="FFFFFF"/>
                </a:solidFill>
                <a:latin typeface="Nunito Sans Bold"/>
                <a:ea typeface="Nunito Sans Bold"/>
                <a:cs typeface="Nunito Sans Bold"/>
                <a:sym typeface="Nunito Sans Bold"/>
              </a:defRPr>
            </a:pPr>
            <a:endParaRPr/>
          </a:p>
        </p:txBody>
      </p:sp>
      <p:sp>
        <p:nvSpPr>
          <p:cNvPr id="1490" name="Lose as few of these as you can’t"/>
          <p:cNvSpPr/>
          <p:nvPr/>
        </p:nvSpPr>
        <p:spPr>
          <a:xfrm>
            <a:off x="1390650" y="1360977"/>
            <a:ext cx="6362701" cy="531696"/>
          </a:xfrm>
          <a:prstGeom prst="rect">
            <a:avLst/>
          </a:prstGeom>
          <a:ln w="12700">
            <a:miter lim="400000"/>
          </a:ln>
          <a:effectLst>
            <a:outerShdw blurRad="406400" dist="19050" dir="54000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 algn="ctr">
              <a:defRPr sz="2000">
                <a:solidFill>
                  <a:srgbClr val="FFFFFF"/>
                </a:solidFill>
                <a:latin typeface="Nunito Sans Bold"/>
                <a:ea typeface="Nunito Sans Bold"/>
                <a:cs typeface="Nunito Sans Bold"/>
                <a:sym typeface="Nunito Sans Bold"/>
              </a:defRPr>
            </a:lvl1pPr>
          </a:lstStyle>
          <a:p>
            <a:r>
              <a:t>Lose as few of these as you can’t</a:t>
            </a:r>
          </a:p>
        </p:txBody>
      </p:sp>
      <p:sp>
        <p:nvSpPr>
          <p:cNvPr id="1491" name="- Something Heavy…"/>
          <p:cNvSpPr/>
          <p:nvPr/>
        </p:nvSpPr>
        <p:spPr>
          <a:xfrm>
            <a:off x="1380259" y="1725875"/>
            <a:ext cx="3307772" cy="2298544"/>
          </a:xfrm>
          <a:prstGeom prst="rect">
            <a:avLst/>
          </a:prstGeom>
          <a:ln w="12700">
            <a:miter lim="400000"/>
          </a:ln>
          <a:effectLst>
            <a:outerShdw blurRad="406400" dist="19050" dir="54000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/>
          <a:p>
            <a:pPr algn="ctr">
              <a:spcBef>
                <a:spcPts val="600"/>
              </a:spcBef>
              <a:defRPr sz="2000">
                <a:solidFill>
                  <a:srgbClr val="FFFFFF"/>
                </a:solidFill>
                <a:latin typeface="Nunito Sans Bold"/>
                <a:ea typeface="Nunito Sans Bold"/>
                <a:cs typeface="Nunito Sans Bold"/>
                <a:sym typeface="Nunito Sans Bold"/>
              </a:defRPr>
            </a:pPr>
            <a:r>
              <a:t>- Something Heavy</a:t>
            </a:r>
          </a:p>
          <a:p>
            <a:pPr algn="ctr">
              <a:spcBef>
                <a:spcPts val="600"/>
              </a:spcBef>
              <a:defRPr sz="2000">
                <a:solidFill>
                  <a:srgbClr val="FFFFFF"/>
                </a:solidFill>
                <a:latin typeface="Nunito Sans Bold"/>
                <a:ea typeface="Nunito Sans Bold"/>
                <a:cs typeface="Nunito Sans Bold"/>
                <a:sym typeface="Nunito Sans Bold"/>
              </a:defRPr>
            </a:pPr>
            <a:r>
              <a:t>- Something Opaque</a:t>
            </a:r>
          </a:p>
          <a:p>
            <a:pPr algn="ctr">
              <a:spcBef>
                <a:spcPts val="600"/>
              </a:spcBef>
              <a:defRPr sz="2000">
                <a:solidFill>
                  <a:srgbClr val="FFFFFF"/>
                </a:solidFill>
                <a:latin typeface="Nunito Sans Bold"/>
                <a:ea typeface="Nunito Sans Bold"/>
                <a:cs typeface="Nunito Sans Bold"/>
                <a:sym typeface="Nunito Sans Bold"/>
              </a:defRPr>
            </a:pPr>
            <a:r>
              <a:t>- Something Red</a:t>
            </a:r>
          </a:p>
          <a:p>
            <a:pPr algn="ctr">
              <a:spcBef>
                <a:spcPts val="600"/>
              </a:spcBef>
              <a:defRPr sz="2000">
                <a:solidFill>
                  <a:srgbClr val="FFFFFF"/>
                </a:solidFill>
                <a:latin typeface="Nunito Sans Bold"/>
                <a:ea typeface="Nunito Sans Bold"/>
                <a:cs typeface="Nunito Sans Bold"/>
                <a:sym typeface="Nunito Sans Bold"/>
              </a:defRPr>
            </a:pPr>
            <a:r>
              <a:t>- Something You Wear On Your Hands </a:t>
            </a:r>
          </a:p>
        </p:txBody>
      </p:sp>
      <p:sp>
        <p:nvSpPr>
          <p:cNvPr id="1492" name="- Something Dull…"/>
          <p:cNvSpPr/>
          <p:nvPr/>
        </p:nvSpPr>
        <p:spPr>
          <a:xfrm>
            <a:off x="4437495" y="1725875"/>
            <a:ext cx="3307772" cy="2298544"/>
          </a:xfrm>
          <a:prstGeom prst="rect">
            <a:avLst/>
          </a:prstGeom>
          <a:ln w="12700">
            <a:miter lim="400000"/>
          </a:ln>
          <a:effectLst>
            <a:outerShdw blurRad="406400" dist="19050" dir="54000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/>
          <a:p>
            <a:pPr algn="ctr">
              <a:spcBef>
                <a:spcPts val="600"/>
              </a:spcBef>
              <a:defRPr sz="2000">
                <a:solidFill>
                  <a:srgbClr val="FFFFFF"/>
                </a:solidFill>
                <a:latin typeface="Nunito Sans Bold"/>
                <a:ea typeface="Nunito Sans Bold"/>
                <a:cs typeface="Nunito Sans Bold"/>
                <a:sym typeface="Nunito Sans Bold"/>
              </a:defRPr>
            </a:pPr>
            <a:r>
              <a:t>- Something Dull</a:t>
            </a:r>
          </a:p>
          <a:p>
            <a:pPr algn="ctr">
              <a:spcBef>
                <a:spcPts val="600"/>
              </a:spcBef>
              <a:defRPr sz="2000">
                <a:solidFill>
                  <a:srgbClr val="FFFFFF"/>
                </a:solidFill>
                <a:latin typeface="Nunito Sans Bold"/>
                <a:ea typeface="Nunito Sans Bold"/>
                <a:cs typeface="Nunito Sans Bold"/>
                <a:sym typeface="Nunito Sans Bold"/>
              </a:defRPr>
            </a:pPr>
            <a:r>
              <a:t>- Something Hard </a:t>
            </a:r>
          </a:p>
          <a:p>
            <a:pPr algn="ctr">
              <a:spcBef>
                <a:spcPts val="600"/>
              </a:spcBef>
              <a:defRPr sz="2000">
                <a:solidFill>
                  <a:srgbClr val="FFFFFF"/>
                </a:solidFill>
                <a:latin typeface="Nunito Sans Bold"/>
                <a:ea typeface="Nunito Sans Bold"/>
                <a:cs typeface="Nunito Sans Bold"/>
                <a:sym typeface="Nunito Sans Bold"/>
              </a:defRPr>
            </a:pPr>
            <a:r>
              <a:t>- Something Quiet</a:t>
            </a:r>
          </a:p>
          <a:p>
            <a:pPr algn="ctr">
              <a:spcBef>
                <a:spcPts val="600"/>
              </a:spcBef>
              <a:defRPr sz="2000">
                <a:solidFill>
                  <a:srgbClr val="FFFFFF"/>
                </a:solidFill>
                <a:latin typeface="Nunito Sans Bold"/>
                <a:ea typeface="Nunito Sans Bold"/>
                <a:cs typeface="Nunito Sans Bold"/>
                <a:sym typeface="Nunito Sans Bold"/>
              </a:defRPr>
            </a:pPr>
            <a:r>
              <a:t>- Something You Wear When It’s Hot</a:t>
            </a:r>
          </a:p>
        </p:txBody>
      </p:sp>
      <p:pic>
        <p:nvPicPr>
          <p:cNvPr id="1493" name="10 Minute Countdown Timer" descr="10 Minute Countdown Timer"/>
          <p:cNvPicPr>
            <a:picLocks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3540271" y="3978716"/>
            <a:ext cx="2083808" cy="117214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:a14="http://schemas.microsoft.com/office/drawing/2010/main" xmlns:m="http://schemas.openxmlformats.org/officeDocument/2006/math" xmlns="">
      <p:transition spd="slow">
        <p:fade/>
      </p:transition>
    </mc:Fallback>
  </mc:AlternateContent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49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1493"/>
                </p:tgtEl>
              </p:cMediaNode>
            </p:video>
            <p:seq concurrent="1" prevAc="none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49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149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93"/>
                  </p:tgtEl>
                </p:cond>
              </p:nextCondLst>
            </p:seq>
          </p:childTnLst>
        </p:cTn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95" name="Google Shape;583;p55" descr="Google Shape;583;p5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98987" y="751612"/>
            <a:ext cx="2340426" cy="3640277"/>
          </a:xfrm>
          <a:prstGeom prst="rect">
            <a:avLst/>
          </a:prstGeom>
          <a:ln w="12700">
            <a:miter lim="400000"/>
          </a:ln>
          <a:effectLst>
            <a:outerShdw blurRad="317500" dist="38100" dir="5400000" rotWithShape="0">
              <a:srgbClr val="000000">
                <a:alpha val="76000"/>
              </a:srgbClr>
            </a:outerShdw>
          </a:effectLst>
        </p:spPr>
      </p:pic>
      <p:sp>
        <p:nvSpPr>
          <p:cNvPr id="1496" name="Google Shape;584;p55"/>
          <p:cNvSpPr txBox="1"/>
          <p:nvPr/>
        </p:nvSpPr>
        <p:spPr>
          <a:xfrm>
            <a:off x="1294499" y="846012"/>
            <a:ext cx="3277501" cy="3980151"/>
          </a:xfrm>
          <a:prstGeom prst="rect">
            <a:avLst/>
          </a:prstGeom>
          <a:ln w="12700">
            <a:miter lim="400000"/>
          </a:ln>
          <a:effectLst>
            <a:outerShdw blurRad="254000" dist="9525" rotWithShape="0">
              <a:srgbClr val="000000">
                <a:alpha val="64999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91424" tIns="91424" rIns="91424" bIns="91424">
            <a:spAutoFit/>
          </a:bodyPr>
          <a:lstStyle/>
          <a:p>
            <a:pPr algn="ctr">
              <a:defRPr sz="2400">
                <a:solidFill>
                  <a:srgbClr val="FFFFFF"/>
                </a:solidFill>
                <a:latin typeface="Nunito Sans Bold"/>
                <a:ea typeface="Nunito Sans Bold"/>
                <a:cs typeface="Nunito Sans Bold"/>
                <a:sym typeface="Nunito Sans Bold"/>
              </a:defRPr>
            </a:pPr>
            <a:r>
              <a:t>THANKS FOR PLAYING</a:t>
            </a:r>
          </a:p>
          <a:p>
            <a:pPr algn="ctr"/>
            <a:endParaRPr sz="2400">
              <a:solidFill>
                <a:srgbClr val="FFFFFF"/>
              </a:solidFill>
              <a:latin typeface="Nunito Sans Bold"/>
              <a:ea typeface="Nunito Sans Bold"/>
              <a:cs typeface="Nunito Sans Bold"/>
              <a:sym typeface="Nunito Sans Bold"/>
            </a:endParaRPr>
          </a:p>
          <a:p>
            <a:pPr algn="ctr">
              <a:defRPr>
                <a:solidFill>
                  <a:srgbClr val="FFFFFF"/>
                </a:solidFill>
                <a:latin typeface="Nunito Sans Bold"/>
                <a:ea typeface="Nunito Sans Bold"/>
                <a:cs typeface="Nunito Sans Bold"/>
                <a:sym typeface="Nunito Sans Bold"/>
              </a:defRPr>
            </a:pPr>
            <a:r>
              <a:t>How did you score?</a:t>
            </a:r>
          </a:p>
          <a:p>
            <a:pPr algn="ctr"/>
            <a:endParaRPr>
              <a:solidFill>
                <a:srgbClr val="FFFFFF"/>
              </a:solidFill>
              <a:latin typeface="Nunito Sans Bold"/>
              <a:ea typeface="Nunito Sans Bold"/>
              <a:cs typeface="Nunito Sans Bold"/>
              <a:sym typeface="Nunito Sans Bold"/>
            </a:endParaRPr>
          </a:p>
          <a:p>
            <a:pPr algn="ctr">
              <a:defRPr>
                <a:solidFill>
                  <a:srgbClr val="FFFFFF"/>
                </a:solidFill>
                <a:latin typeface="Nunito Sans Bold"/>
                <a:ea typeface="Nunito Sans Bold"/>
                <a:cs typeface="Nunito Sans Bold"/>
                <a:sym typeface="Nunito Sans Bold"/>
              </a:defRPr>
            </a:pPr>
            <a:r>
              <a:t>I hope you had fun, stay safe, and keep washing your hands!</a:t>
            </a:r>
          </a:p>
          <a:p>
            <a:pPr algn="ctr"/>
            <a:endParaRPr>
              <a:solidFill>
                <a:srgbClr val="FFFFFF"/>
              </a:solidFill>
              <a:latin typeface="Nunito Sans Bold"/>
              <a:ea typeface="Nunito Sans Bold"/>
              <a:cs typeface="Nunito Sans Bold"/>
              <a:sym typeface="Nunito Sans Bold"/>
            </a:endParaRPr>
          </a:p>
          <a:p>
            <a:pPr algn="ctr"/>
            <a:endParaRPr>
              <a:solidFill>
                <a:srgbClr val="FFFFFF"/>
              </a:solidFill>
              <a:latin typeface="Nunito Sans Bold"/>
              <a:ea typeface="Nunito Sans Bold"/>
              <a:cs typeface="Nunito Sans Bold"/>
              <a:sym typeface="Nunito Sans Bold"/>
            </a:endParaRPr>
          </a:p>
          <a:p>
            <a:pPr algn="ctr"/>
            <a:endParaRPr>
              <a:solidFill>
                <a:srgbClr val="FFFFFF"/>
              </a:solidFill>
              <a:latin typeface="Nunito Sans Bold"/>
              <a:ea typeface="Nunito Sans Bold"/>
              <a:cs typeface="Nunito Sans Bold"/>
              <a:sym typeface="Nunito Sans Bold"/>
            </a:endParaRPr>
          </a:p>
          <a:p>
            <a:pPr algn="ctr">
              <a:defRPr sz="1000">
                <a:solidFill>
                  <a:srgbClr val="FFFFFF"/>
                </a:solidFill>
                <a:latin typeface="Nunito Sans Bold"/>
                <a:ea typeface="Nunito Sans Bold"/>
                <a:cs typeface="Nunito Sans Bold"/>
                <a:sym typeface="Nunito Sans Bold"/>
              </a:defRPr>
            </a:pPr>
            <a:r>
              <a:t>SCOUT OF GAMES</a:t>
            </a:r>
            <a:br/>
            <a:r>
              <a:t>Is a rip off of the popular television programme House of Games, from whom I did not get permission to make this. Let’s hope Richard Osman doesn’t sue me!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:a14="http://schemas.microsoft.com/office/drawing/2010/main" xmlns:m="http://schemas.openxmlformats.org/officeDocument/2006/math"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Rectangle"/>
          <p:cNvSpPr/>
          <p:nvPr/>
        </p:nvSpPr>
        <p:spPr>
          <a:xfrm>
            <a:off x="1391099" y="354974"/>
            <a:ext cx="6361802" cy="758101"/>
          </a:xfrm>
          <a:prstGeom prst="rect">
            <a:avLst/>
          </a:prstGeom>
          <a:ln w="28575">
            <a:solidFill>
              <a:srgbClr val="FFE599"/>
            </a:solidFill>
          </a:ln>
          <a:effectLst>
            <a:outerShdw blurRad="406400" dist="19050" dir="5400000" rotWithShape="0">
              <a:srgbClr val="000000">
                <a:alpha val="50000"/>
              </a:srgbClr>
            </a:outerShdw>
          </a:effectLst>
        </p:spPr>
        <p:txBody>
          <a:bodyPr lIns="0" tIns="0" rIns="0" bIns="0" anchor="ctr"/>
          <a:lstStyle/>
          <a:p>
            <a:pPr algn="ctr">
              <a:defRPr sz="2000">
                <a:solidFill>
                  <a:srgbClr val="FFFFFF"/>
                </a:solidFill>
                <a:latin typeface="Nunito Sans Bold"/>
                <a:ea typeface="Nunito Sans Bold"/>
                <a:cs typeface="Nunito Sans Bold"/>
                <a:sym typeface="Nunito Sans Bold"/>
              </a:defRPr>
            </a:pPr>
            <a:endParaRPr/>
          </a:p>
        </p:txBody>
      </p:sp>
      <p:sp>
        <p:nvSpPr>
          <p:cNvPr id="167" name="Google Shape;311;p31"/>
          <p:cNvSpPr txBox="1"/>
          <p:nvPr/>
        </p:nvSpPr>
        <p:spPr>
          <a:xfrm>
            <a:off x="1391099" y="4032425"/>
            <a:ext cx="6361802" cy="589251"/>
          </a:xfrm>
          <a:prstGeom prst="rect">
            <a:avLst/>
          </a:prstGeom>
          <a:ln w="12700">
            <a:miter lim="400000"/>
          </a:ln>
          <a:effectLst>
            <a:outerShdw blurRad="406400" dist="19050" dir="54000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91424" tIns="91424" rIns="91424" bIns="91424" anchor="ctr">
            <a:spAutoFit/>
          </a:bodyPr>
          <a:lstStyle>
            <a:lvl1pPr algn="ctr">
              <a:defRPr sz="2400">
                <a:solidFill>
                  <a:srgbClr val="1FAAAD"/>
                </a:solidFill>
                <a:latin typeface="Nunito Sans Bold"/>
                <a:ea typeface="Nunito Sans Bold"/>
                <a:cs typeface="Nunito Sans Bold"/>
                <a:sym typeface="Nunito Sans Bold"/>
              </a:defRPr>
            </a:lvl1pPr>
          </a:lstStyle>
          <a:p>
            <a:r>
              <a:t>BALL GAMES</a:t>
            </a:r>
          </a:p>
        </p:txBody>
      </p:sp>
      <p:sp>
        <p:nvSpPr>
          <p:cNvPr id="168" name="Z"/>
          <p:cNvSpPr txBox="1"/>
          <p:nvPr/>
        </p:nvSpPr>
        <p:spPr>
          <a:xfrm>
            <a:off x="1479296" y="562574"/>
            <a:ext cx="165609" cy="3429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0" tIns="0" rIns="0" bIns="0">
            <a:spAutoFit/>
          </a:bodyPr>
          <a:lstStyle>
            <a:lvl1pPr algn="ctr">
              <a:defRPr sz="2000">
                <a:solidFill>
                  <a:srgbClr val="FFFFFF"/>
                </a:solidFill>
                <a:latin typeface="Nunito Sans Bold"/>
                <a:ea typeface="Nunito Sans Bold"/>
                <a:cs typeface="Nunito Sans Bold"/>
                <a:sym typeface="Nunito Sans Bold"/>
              </a:defRPr>
            </a:lvl1pPr>
          </a:lstStyle>
          <a:p>
            <a:r>
              <a:t>Z</a:t>
            </a:r>
          </a:p>
        </p:txBody>
      </p:sp>
      <p:sp>
        <p:nvSpPr>
          <p:cNvPr id="169" name="Y"/>
          <p:cNvSpPr txBox="1"/>
          <p:nvPr/>
        </p:nvSpPr>
        <p:spPr>
          <a:xfrm>
            <a:off x="1734517" y="562574"/>
            <a:ext cx="170943" cy="3429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0" tIns="0" rIns="0" bIns="0">
            <a:spAutoFit/>
          </a:bodyPr>
          <a:lstStyle>
            <a:lvl1pPr algn="ctr">
              <a:defRPr sz="2000">
                <a:solidFill>
                  <a:srgbClr val="FFFFFF"/>
                </a:solidFill>
                <a:latin typeface="Nunito Sans Bold"/>
                <a:ea typeface="Nunito Sans Bold"/>
                <a:cs typeface="Nunito Sans Bold"/>
                <a:sym typeface="Nunito Sans Bold"/>
              </a:defRPr>
            </a:lvl1pPr>
          </a:lstStyle>
          <a:p>
            <a:r>
              <a:t>Y</a:t>
            </a:r>
          </a:p>
        </p:txBody>
      </p:sp>
      <p:sp>
        <p:nvSpPr>
          <p:cNvPr id="170" name="X"/>
          <p:cNvSpPr txBox="1"/>
          <p:nvPr/>
        </p:nvSpPr>
        <p:spPr>
          <a:xfrm>
            <a:off x="2009910" y="562574"/>
            <a:ext cx="165609" cy="3429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>
            <a:lvl1pPr algn="ctr">
              <a:defRPr sz="2000">
                <a:solidFill>
                  <a:srgbClr val="FFFFFF"/>
                </a:solidFill>
                <a:latin typeface="Nunito Sans Bold"/>
                <a:ea typeface="Nunito Sans Bold"/>
                <a:cs typeface="Nunito Sans Bold"/>
                <a:sym typeface="Nunito Sans Bold"/>
              </a:defRPr>
            </a:lvl1pPr>
          </a:lstStyle>
          <a:p>
            <a:r>
              <a:t>X</a:t>
            </a:r>
          </a:p>
        </p:txBody>
      </p:sp>
      <p:sp>
        <p:nvSpPr>
          <p:cNvPr id="171" name="W"/>
          <p:cNvSpPr txBox="1"/>
          <p:nvPr/>
        </p:nvSpPr>
        <p:spPr>
          <a:xfrm>
            <a:off x="2254568" y="562574"/>
            <a:ext cx="294641" cy="3429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0" tIns="0" rIns="0" bIns="0">
            <a:spAutoFit/>
          </a:bodyPr>
          <a:lstStyle>
            <a:lvl1pPr algn="ctr">
              <a:defRPr sz="2000">
                <a:solidFill>
                  <a:srgbClr val="FFFFFF"/>
                </a:solidFill>
                <a:latin typeface="Nunito Sans Bold"/>
                <a:ea typeface="Nunito Sans Bold"/>
                <a:cs typeface="Nunito Sans Bold"/>
                <a:sym typeface="Nunito Sans Bold"/>
              </a:defRPr>
            </a:lvl1pPr>
          </a:lstStyle>
          <a:p>
            <a:r>
              <a:t>W</a:t>
            </a:r>
          </a:p>
        </p:txBody>
      </p:sp>
      <p:sp>
        <p:nvSpPr>
          <p:cNvPr id="172" name="V"/>
          <p:cNvSpPr txBox="1"/>
          <p:nvPr/>
        </p:nvSpPr>
        <p:spPr>
          <a:xfrm>
            <a:off x="2615558" y="562574"/>
            <a:ext cx="194057" cy="3429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0" tIns="0" rIns="0" bIns="0">
            <a:spAutoFit/>
          </a:bodyPr>
          <a:lstStyle>
            <a:lvl1pPr algn="ctr">
              <a:defRPr sz="2000">
                <a:solidFill>
                  <a:srgbClr val="FFFFFF"/>
                </a:solidFill>
                <a:latin typeface="Nunito Sans Bold"/>
                <a:ea typeface="Nunito Sans Bold"/>
                <a:cs typeface="Nunito Sans Bold"/>
                <a:sym typeface="Nunito Sans Bold"/>
              </a:defRPr>
            </a:lvl1pPr>
          </a:lstStyle>
          <a:p>
            <a:r>
              <a:t>V</a:t>
            </a:r>
          </a:p>
        </p:txBody>
      </p:sp>
      <p:sp>
        <p:nvSpPr>
          <p:cNvPr id="173" name="S"/>
          <p:cNvSpPr txBox="1"/>
          <p:nvPr/>
        </p:nvSpPr>
        <p:spPr>
          <a:xfrm>
            <a:off x="3383062" y="562574"/>
            <a:ext cx="174753" cy="3429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0" tIns="0" rIns="0" bIns="0">
            <a:spAutoFit/>
          </a:bodyPr>
          <a:lstStyle>
            <a:lvl1pPr algn="ctr">
              <a:defRPr sz="2000">
                <a:solidFill>
                  <a:srgbClr val="FFFFFF"/>
                </a:solidFill>
                <a:latin typeface="Nunito Sans Bold"/>
                <a:ea typeface="Nunito Sans Bold"/>
                <a:cs typeface="Nunito Sans Bold"/>
                <a:sym typeface="Nunito Sans Bold"/>
              </a:defRPr>
            </a:lvl1pPr>
          </a:lstStyle>
          <a:p>
            <a:r>
              <a:t>S</a:t>
            </a:r>
          </a:p>
        </p:txBody>
      </p:sp>
      <p:sp>
        <p:nvSpPr>
          <p:cNvPr id="174" name="T"/>
          <p:cNvSpPr txBox="1"/>
          <p:nvPr/>
        </p:nvSpPr>
        <p:spPr>
          <a:xfrm>
            <a:off x="3148309" y="562574"/>
            <a:ext cx="168403" cy="3429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0" tIns="0" rIns="0" bIns="0">
            <a:spAutoFit/>
          </a:bodyPr>
          <a:lstStyle>
            <a:lvl1pPr algn="ctr">
              <a:defRPr sz="2000">
                <a:solidFill>
                  <a:srgbClr val="FFFFFF"/>
                </a:solidFill>
                <a:latin typeface="Nunito Sans Bold"/>
                <a:ea typeface="Nunito Sans Bold"/>
                <a:cs typeface="Nunito Sans Bold"/>
                <a:sym typeface="Nunito Sans Bold"/>
              </a:defRPr>
            </a:lvl1pPr>
          </a:lstStyle>
          <a:p>
            <a:r>
              <a:t>T</a:t>
            </a:r>
          </a:p>
        </p:txBody>
      </p:sp>
      <p:sp>
        <p:nvSpPr>
          <p:cNvPr id="175" name="U"/>
          <p:cNvSpPr txBox="1"/>
          <p:nvPr/>
        </p:nvSpPr>
        <p:spPr>
          <a:xfrm>
            <a:off x="2888665" y="562574"/>
            <a:ext cx="198883" cy="3429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0" tIns="0" rIns="0" bIns="0">
            <a:spAutoFit/>
          </a:bodyPr>
          <a:lstStyle>
            <a:lvl1pPr algn="ctr">
              <a:defRPr sz="2000">
                <a:solidFill>
                  <a:srgbClr val="FFFFFF"/>
                </a:solidFill>
                <a:latin typeface="Nunito Sans Bold"/>
                <a:ea typeface="Nunito Sans Bold"/>
                <a:cs typeface="Nunito Sans Bold"/>
                <a:sym typeface="Nunito Sans Bold"/>
              </a:defRPr>
            </a:lvl1pPr>
          </a:lstStyle>
          <a:p>
            <a:r>
              <a:t>U</a:t>
            </a:r>
          </a:p>
        </p:txBody>
      </p:sp>
      <p:sp>
        <p:nvSpPr>
          <p:cNvPr id="176" name="R"/>
          <p:cNvSpPr txBox="1"/>
          <p:nvPr/>
        </p:nvSpPr>
        <p:spPr>
          <a:xfrm>
            <a:off x="3618576" y="562574"/>
            <a:ext cx="189231" cy="3429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0" tIns="0" rIns="0" bIns="0">
            <a:spAutoFit/>
          </a:bodyPr>
          <a:lstStyle>
            <a:lvl1pPr algn="ctr">
              <a:defRPr sz="2000">
                <a:solidFill>
                  <a:srgbClr val="FFFFFF"/>
                </a:solidFill>
                <a:latin typeface="Nunito Sans Bold"/>
                <a:ea typeface="Nunito Sans Bold"/>
                <a:cs typeface="Nunito Sans Bold"/>
                <a:sym typeface="Nunito Sans Bold"/>
              </a:defRPr>
            </a:lvl1pPr>
          </a:lstStyle>
          <a:p>
            <a:r>
              <a:t>R</a:t>
            </a:r>
          </a:p>
        </p:txBody>
      </p:sp>
      <p:sp>
        <p:nvSpPr>
          <p:cNvPr id="177" name="Q"/>
          <p:cNvSpPr txBox="1"/>
          <p:nvPr/>
        </p:nvSpPr>
        <p:spPr>
          <a:xfrm>
            <a:off x="3868569" y="562574"/>
            <a:ext cx="210567" cy="3429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0" tIns="0" rIns="0" bIns="0">
            <a:spAutoFit/>
          </a:bodyPr>
          <a:lstStyle>
            <a:lvl1pPr algn="ctr">
              <a:defRPr sz="2000">
                <a:solidFill>
                  <a:srgbClr val="FFFFFF"/>
                </a:solidFill>
                <a:latin typeface="Nunito Sans Bold"/>
                <a:ea typeface="Nunito Sans Bold"/>
                <a:cs typeface="Nunito Sans Bold"/>
                <a:sym typeface="Nunito Sans Bold"/>
              </a:defRPr>
            </a:lvl1pPr>
          </a:lstStyle>
          <a:p>
            <a:r>
              <a:t>Q</a:t>
            </a:r>
          </a:p>
        </p:txBody>
      </p:sp>
      <p:sp>
        <p:nvSpPr>
          <p:cNvPr id="178" name="P"/>
          <p:cNvSpPr txBox="1"/>
          <p:nvPr/>
        </p:nvSpPr>
        <p:spPr>
          <a:xfrm>
            <a:off x="4139897" y="562574"/>
            <a:ext cx="180341" cy="3429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0" tIns="0" rIns="0" bIns="0">
            <a:spAutoFit/>
          </a:bodyPr>
          <a:lstStyle>
            <a:lvl1pPr algn="ctr">
              <a:defRPr sz="2000">
                <a:solidFill>
                  <a:srgbClr val="FFFFFF"/>
                </a:solidFill>
                <a:latin typeface="Nunito Sans Bold"/>
                <a:ea typeface="Nunito Sans Bold"/>
                <a:cs typeface="Nunito Sans Bold"/>
                <a:sym typeface="Nunito Sans Bold"/>
              </a:defRPr>
            </a:lvl1pPr>
          </a:lstStyle>
          <a:p>
            <a:r>
              <a:t>P</a:t>
            </a:r>
          </a:p>
        </p:txBody>
      </p:sp>
      <p:sp>
        <p:nvSpPr>
          <p:cNvPr id="179" name="O"/>
          <p:cNvSpPr txBox="1"/>
          <p:nvPr/>
        </p:nvSpPr>
        <p:spPr>
          <a:xfrm>
            <a:off x="4380999" y="562574"/>
            <a:ext cx="210567" cy="3429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0" tIns="0" rIns="0" bIns="0">
            <a:spAutoFit/>
          </a:bodyPr>
          <a:lstStyle>
            <a:lvl1pPr algn="ctr">
              <a:defRPr sz="2000">
                <a:solidFill>
                  <a:srgbClr val="FFFFFF"/>
                </a:solidFill>
                <a:latin typeface="Nunito Sans Bold"/>
                <a:ea typeface="Nunito Sans Bold"/>
                <a:cs typeface="Nunito Sans Bold"/>
                <a:sym typeface="Nunito Sans Bold"/>
              </a:defRPr>
            </a:lvl1pPr>
          </a:lstStyle>
          <a:p>
            <a:r>
              <a:t>O</a:t>
            </a:r>
          </a:p>
        </p:txBody>
      </p:sp>
      <p:sp>
        <p:nvSpPr>
          <p:cNvPr id="180" name="N"/>
          <p:cNvSpPr txBox="1"/>
          <p:nvPr/>
        </p:nvSpPr>
        <p:spPr>
          <a:xfrm>
            <a:off x="4652328" y="562574"/>
            <a:ext cx="202439" cy="3429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0" tIns="0" rIns="0" bIns="0">
            <a:spAutoFit/>
          </a:bodyPr>
          <a:lstStyle>
            <a:lvl1pPr algn="ctr">
              <a:defRPr sz="2000">
                <a:solidFill>
                  <a:srgbClr val="FFFFFF"/>
                </a:solidFill>
                <a:latin typeface="Nunito Sans Bold"/>
                <a:ea typeface="Nunito Sans Bold"/>
                <a:cs typeface="Nunito Sans Bold"/>
                <a:sym typeface="Nunito Sans Bold"/>
              </a:defRPr>
            </a:lvl1pPr>
          </a:lstStyle>
          <a:p>
            <a:r>
              <a:t>N</a:t>
            </a:r>
          </a:p>
        </p:txBody>
      </p:sp>
      <p:sp>
        <p:nvSpPr>
          <p:cNvPr id="181" name="L"/>
          <p:cNvSpPr txBox="1"/>
          <p:nvPr/>
        </p:nvSpPr>
        <p:spPr>
          <a:xfrm>
            <a:off x="5158673" y="562574"/>
            <a:ext cx="153671" cy="3429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0" tIns="0" rIns="0" bIns="0">
            <a:spAutoFit/>
          </a:bodyPr>
          <a:lstStyle>
            <a:lvl1pPr algn="ctr">
              <a:defRPr sz="2000">
                <a:solidFill>
                  <a:srgbClr val="FFFFFF"/>
                </a:solidFill>
                <a:latin typeface="Nunito Sans Bold"/>
                <a:ea typeface="Nunito Sans Bold"/>
                <a:cs typeface="Nunito Sans Bold"/>
                <a:sym typeface="Nunito Sans Bold"/>
              </a:defRPr>
            </a:lvl1pPr>
          </a:lstStyle>
          <a:p>
            <a:r>
              <a:t>L</a:t>
            </a:r>
          </a:p>
        </p:txBody>
      </p:sp>
      <p:sp>
        <p:nvSpPr>
          <p:cNvPr id="182" name="M"/>
          <p:cNvSpPr txBox="1"/>
          <p:nvPr/>
        </p:nvSpPr>
        <p:spPr>
          <a:xfrm>
            <a:off x="4893430" y="562574"/>
            <a:ext cx="226315" cy="3429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0" tIns="0" rIns="0" bIns="0">
            <a:spAutoFit/>
          </a:bodyPr>
          <a:lstStyle>
            <a:lvl1pPr algn="ctr">
              <a:defRPr sz="2000">
                <a:solidFill>
                  <a:srgbClr val="FFFFFF"/>
                </a:solidFill>
                <a:latin typeface="Nunito Sans Bold"/>
                <a:ea typeface="Nunito Sans Bold"/>
                <a:cs typeface="Nunito Sans Bold"/>
                <a:sym typeface="Nunito Sans Bold"/>
              </a:defRPr>
            </a:lvl1pPr>
          </a:lstStyle>
          <a:p>
            <a:r>
              <a:t>M</a:t>
            </a:r>
          </a:p>
        </p:txBody>
      </p:sp>
      <p:sp>
        <p:nvSpPr>
          <p:cNvPr id="183" name="K"/>
          <p:cNvSpPr txBox="1"/>
          <p:nvPr/>
        </p:nvSpPr>
        <p:spPr>
          <a:xfrm>
            <a:off x="5351007" y="562574"/>
            <a:ext cx="180341" cy="3429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0" tIns="0" rIns="0" bIns="0">
            <a:spAutoFit/>
          </a:bodyPr>
          <a:lstStyle>
            <a:lvl1pPr algn="ctr">
              <a:defRPr sz="2000">
                <a:solidFill>
                  <a:srgbClr val="FFFFFF"/>
                </a:solidFill>
                <a:latin typeface="Nunito Sans Bold"/>
                <a:ea typeface="Nunito Sans Bold"/>
                <a:cs typeface="Nunito Sans Bold"/>
                <a:sym typeface="Nunito Sans Bold"/>
              </a:defRPr>
            </a:lvl1pPr>
          </a:lstStyle>
          <a:p>
            <a:r>
              <a:t>K</a:t>
            </a:r>
          </a:p>
        </p:txBody>
      </p:sp>
      <p:sp>
        <p:nvSpPr>
          <p:cNvPr id="184" name="J"/>
          <p:cNvSpPr txBox="1"/>
          <p:nvPr/>
        </p:nvSpPr>
        <p:spPr>
          <a:xfrm>
            <a:off x="5570012" y="562574"/>
            <a:ext cx="127001" cy="3429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0" tIns="0" rIns="0" bIns="0">
            <a:spAutoFit/>
          </a:bodyPr>
          <a:lstStyle>
            <a:lvl1pPr algn="ctr">
              <a:defRPr sz="2000">
                <a:solidFill>
                  <a:srgbClr val="FFFFFF"/>
                </a:solidFill>
                <a:latin typeface="Nunito Sans Bold"/>
                <a:ea typeface="Nunito Sans Bold"/>
                <a:cs typeface="Nunito Sans Bold"/>
                <a:sym typeface="Nunito Sans Bold"/>
              </a:defRPr>
            </a:lvl1pPr>
          </a:lstStyle>
          <a:p>
            <a:r>
              <a:t>J</a:t>
            </a:r>
          </a:p>
        </p:txBody>
      </p:sp>
      <p:sp>
        <p:nvSpPr>
          <p:cNvPr id="185" name="I"/>
          <p:cNvSpPr txBox="1"/>
          <p:nvPr/>
        </p:nvSpPr>
        <p:spPr>
          <a:xfrm>
            <a:off x="5718602" y="562574"/>
            <a:ext cx="127001" cy="3429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0" tIns="0" rIns="0" bIns="0">
            <a:spAutoFit/>
          </a:bodyPr>
          <a:lstStyle>
            <a:lvl1pPr algn="ctr">
              <a:defRPr sz="2000">
                <a:solidFill>
                  <a:srgbClr val="FFFFFF"/>
                </a:solidFill>
                <a:latin typeface="Nunito Sans Bold"/>
                <a:ea typeface="Nunito Sans Bold"/>
                <a:cs typeface="Nunito Sans Bold"/>
                <a:sym typeface="Nunito Sans Bold"/>
              </a:defRPr>
            </a:lvl1pPr>
          </a:lstStyle>
          <a:p>
            <a:r>
              <a:t>I</a:t>
            </a:r>
          </a:p>
        </p:txBody>
      </p:sp>
      <p:sp>
        <p:nvSpPr>
          <p:cNvPr id="186" name="H"/>
          <p:cNvSpPr txBox="1"/>
          <p:nvPr/>
        </p:nvSpPr>
        <p:spPr>
          <a:xfrm>
            <a:off x="5873852" y="562574"/>
            <a:ext cx="207265" cy="3429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0" tIns="0" rIns="0" bIns="0">
            <a:spAutoFit/>
          </a:bodyPr>
          <a:lstStyle>
            <a:lvl1pPr algn="ctr">
              <a:defRPr sz="2000">
                <a:solidFill>
                  <a:srgbClr val="FFFFFF"/>
                </a:solidFill>
                <a:latin typeface="Nunito Sans Bold"/>
                <a:ea typeface="Nunito Sans Bold"/>
                <a:cs typeface="Nunito Sans Bold"/>
                <a:sym typeface="Nunito Sans Bold"/>
              </a:defRPr>
            </a:lvl1pPr>
          </a:lstStyle>
          <a:p>
            <a:r>
              <a:t>H</a:t>
            </a:r>
          </a:p>
        </p:txBody>
      </p:sp>
      <p:sp>
        <p:nvSpPr>
          <p:cNvPr id="187" name="G"/>
          <p:cNvSpPr txBox="1"/>
          <p:nvPr/>
        </p:nvSpPr>
        <p:spPr>
          <a:xfrm>
            <a:off x="6122067" y="562574"/>
            <a:ext cx="198883" cy="3429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0" tIns="0" rIns="0" bIns="0">
            <a:spAutoFit/>
          </a:bodyPr>
          <a:lstStyle>
            <a:lvl1pPr algn="ctr">
              <a:defRPr sz="2000">
                <a:solidFill>
                  <a:srgbClr val="FFFFFF"/>
                </a:solidFill>
                <a:latin typeface="Nunito Sans Bold"/>
                <a:ea typeface="Nunito Sans Bold"/>
                <a:cs typeface="Nunito Sans Bold"/>
                <a:sym typeface="Nunito Sans Bold"/>
              </a:defRPr>
            </a:lvl1pPr>
          </a:lstStyle>
          <a:p>
            <a:r>
              <a:t>G</a:t>
            </a:r>
          </a:p>
        </p:txBody>
      </p:sp>
      <p:sp>
        <p:nvSpPr>
          <p:cNvPr id="188" name="F"/>
          <p:cNvSpPr txBox="1"/>
          <p:nvPr/>
        </p:nvSpPr>
        <p:spPr>
          <a:xfrm>
            <a:off x="6357205" y="562574"/>
            <a:ext cx="156465" cy="3429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0" tIns="0" rIns="0" bIns="0">
            <a:spAutoFit/>
          </a:bodyPr>
          <a:lstStyle>
            <a:lvl1pPr algn="ctr">
              <a:defRPr sz="2000">
                <a:solidFill>
                  <a:srgbClr val="FFFFFF"/>
                </a:solidFill>
                <a:latin typeface="Nunito Sans Bold"/>
                <a:ea typeface="Nunito Sans Bold"/>
                <a:cs typeface="Nunito Sans Bold"/>
                <a:sym typeface="Nunito Sans Bold"/>
              </a:defRPr>
            </a:lvl1pPr>
          </a:lstStyle>
          <a:p>
            <a:r>
              <a:t>F</a:t>
            </a:r>
          </a:p>
        </p:txBody>
      </p:sp>
      <p:sp>
        <p:nvSpPr>
          <p:cNvPr id="189" name="E"/>
          <p:cNvSpPr txBox="1"/>
          <p:nvPr/>
        </p:nvSpPr>
        <p:spPr>
          <a:xfrm>
            <a:off x="6552334" y="562574"/>
            <a:ext cx="162307" cy="3429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0" tIns="0" rIns="0" bIns="0">
            <a:spAutoFit/>
          </a:bodyPr>
          <a:lstStyle>
            <a:lvl1pPr algn="ctr">
              <a:defRPr sz="2000">
                <a:solidFill>
                  <a:srgbClr val="FFFFFF"/>
                </a:solidFill>
                <a:latin typeface="Nunito Sans Bold"/>
                <a:ea typeface="Nunito Sans Bold"/>
                <a:cs typeface="Nunito Sans Bold"/>
                <a:sym typeface="Nunito Sans Bold"/>
              </a:defRPr>
            </a:lvl1pPr>
          </a:lstStyle>
          <a:p>
            <a:r>
              <a:t>E</a:t>
            </a:r>
          </a:p>
        </p:txBody>
      </p:sp>
      <p:sp>
        <p:nvSpPr>
          <p:cNvPr id="190" name="C"/>
          <p:cNvSpPr txBox="1"/>
          <p:nvPr/>
        </p:nvSpPr>
        <p:spPr>
          <a:xfrm>
            <a:off x="7006030" y="562574"/>
            <a:ext cx="184913" cy="3429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0" tIns="0" rIns="0" bIns="0">
            <a:spAutoFit/>
          </a:bodyPr>
          <a:lstStyle>
            <a:lvl1pPr algn="ctr">
              <a:defRPr sz="2000">
                <a:solidFill>
                  <a:srgbClr val="FFFFFF"/>
                </a:solidFill>
                <a:latin typeface="Nunito Sans Bold"/>
                <a:ea typeface="Nunito Sans Bold"/>
                <a:cs typeface="Nunito Sans Bold"/>
                <a:sym typeface="Nunito Sans Bold"/>
              </a:defRPr>
            </a:lvl1pPr>
          </a:lstStyle>
          <a:p>
            <a:r>
              <a:t>C</a:t>
            </a:r>
          </a:p>
        </p:txBody>
      </p:sp>
      <p:sp>
        <p:nvSpPr>
          <p:cNvPr id="191" name="D"/>
          <p:cNvSpPr txBox="1"/>
          <p:nvPr/>
        </p:nvSpPr>
        <p:spPr>
          <a:xfrm>
            <a:off x="6775501" y="562574"/>
            <a:ext cx="204217" cy="3429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0" tIns="0" rIns="0" bIns="0">
            <a:spAutoFit/>
          </a:bodyPr>
          <a:lstStyle>
            <a:lvl1pPr algn="ctr">
              <a:defRPr sz="2000">
                <a:solidFill>
                  <a:srgbClr val="FFFFFF"/>
                </a:solidFill>
                <a:latin typeface="Nunito Sans Bold"/>
                <a:ea typeface="Nunito Sans Bold"/>
                <a:cs typeface="Nunito Sans Bold"/>
                <a:sym typeface="Nunito Sans Bold"/>
              </a:defRPr>
            </a:lvl1pPr>
          </a:lstStyle>
          <a:p>
            <a:r>
              <a:t>D</a:t>
            </a:r>
          </a:p>
        </p:txBody>
      </p:sp>
      <p:sp>
        <p:nvSpPr>
          <p:cNvPr id="192" name="A"/>
          <p:cNvSpPr txBox="1"/>
          <p:nvPr/>
        </p:nvSpPr>
        <p:spPr>
          <a:xfrm>
            <a:off x="7459670" y="562574"/>
            <a:ext cx="201169" cy="3429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0" tIns="0" rIns="0" bIns="0">
            <a:spAutoFit/>
          </a:bodyPr>
          <a:lstStyle>
            <a:lvl1pPr algn="ctr">
              <a:defRPr sz="2000">
                <a:solidFill>
                  <a:srgbClr val="FFFFFF"/>
                </a:solidFill>
                <a:latin typeface="Nunito Sans Bold"/>
                <a:ea typeface="Nunito Sans Bold"/>
                <a:cs typeface="Nunito Sans Bold"/>
                <a:sym typeface="Nunito Sans Bold"/>
              </a:defRPr>
            </a:lvl1pPr>
          </a:lstStyle>
          <a:p>
            <a:r>
              <a:t>A</a:t>
            </a:r>
          </a:p>
        </p:txBody>
      </p:sp>
      <p:sp>
        <p:nvSpPr>
          <p:cNvPr id="193" name="B"/>
          <p:cNvSpPr txBox="1"/>
          <p:nvPr/>
        </p:nvSpPr>
        <p:spPr>
          <a:xfrm>
            <a:off x="7218567" y="562574"/>
            <a:ext cx="186183" cy="3429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0" tIns="0" rIns="0" bIns="0">
            <a:spAutoFit/>
          </a:bodyPr>
          <a:lstStyle>
            <a:lvl1pPr algn="ctr">
              <a:defRPr sz="2000">
                <a:solidFill>
                  <a:srgbClr val="FFFFFF"/>
                </a:solidFill>
                <a:latin typeface="Nunito Sans Bold"/>
                <a:ea typeface="Nunito Sans Bold"/>
                <a:cs typeface="Nunito Sans Bold"/>
                <a:sym typeface="Nunito Sans Bold"/>
              </a:defRPr>
            </a:lvl1pPr>
          </a:lstStyle>
          <a:p>
            <a:r>
              <a:t>B</a:t>
            </a:r>
          </a:p>
        </p:txBody>
      </p:sp>
      <p:sp>
        <p:nvSpPr>
          <p:cNvPr id="194" name="Square"/>
          <p:cNvSpPr/>
          <p:nvPr/>
        </p:nvSpPr>
        <p:spPr>
          <a:xfrm>
            <a:off x="3938770" y="2427777"/>
            <a:ext cx="508818" cy="508079"/>
          </a:xfrm>
          <a:prstGeom prst="rect">
            <a:avLst/>
          </a:prstGeom>
          <a:ln w="28575">
            <a:solidFill>
              <a:srgbClr val="FFE599"/>
            </a:solidFill>
          </a:ln>
          <a:effectLst>
            <a:outerShdw blurRad="406400" dist="19050" dir="5400000" rotWithShape="0">
              <a:srgbClr val="000000">
                <a:alpha val="50000"/>
              </a:srgbClr>
            </a:outerShdw>
          </a:effectLst>
        </p:spPr>
        <p:txBody>
          <a:bodyPr lIns="0" tIns="0" rIns="0" bIns="0" anchor="ctr"/>
          <a:lstStyle/>
          <a:p>
            <a:pPr algn="ctr">
              <a:defRPr sz="2000">
                <a:solidFill>
                  <a:srgbClr val="FFFFFF"/>
                </a:solidFill>
                <a:latin typeface="Nunito Sans Bold"/>
                <a:ea typeface="Nunito Sans Bold"/>
                <a:cs typeface="Nunito Sans Bold"/>
                <a:sym typeface="Nunito Sans Bold"/>
              </a:defRPr>
            </a:pPr>
            <a:endParaRPr/>
          </a:p>
        </p:txBody>
      </p:sp>
      <p:sp>
        <p:nvSpPr>
          <p:cNvPr id="195" name="-"/>
          <p:cNvSpPr/>
          <p:nvPr/>
        </p:nvSpPr>
        <p:spPr>
          <a:xfrm>
            <a:off x="4317591" y="3282910"/>
            <a:ext cx="508818" cy="508079"/>
          </a:xfrm>
          <a:prstGeom prst="rect">
            <a:avLst/>
          </a:prstGeom>
          <a:ln w="28575">
            <a:solidFill>
              <a:srgbClr val="FFE599"/>
            </a:solidFill>
          </a:ln>
          <a:effectLst>
            <a:outerShdw blurRad="406400" dist="19050" dir="54000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 algn="ctr">
              <a:defRPr sz="2000">
                <a:solidFill>
                  <a:srgbClr val="FFFFFF"/>
                </a:solidFill>
                <a:latin typeface="Nunito Sans Bold"/>
                <a:ea typeface="Nunito Sans Bold"/>
                <a:cs typeface="Nunito Sans Bold"/>
                <a:sym typeface="Nunito Sans Bold"/>
              </a:defRPr>
            </a:lvl1pPr>
          </a:lstStyle>
          <a:p>
            <a:r>
              <a:t>-</a:t>
            </a:r>
          </a:p>
        </p:txBody>
      </p:sp>
      <p:sp>
        <p:nvSpPr>
          <p:cNvPr id="196" name="Square"/>
          <p:cNvSpPr/>
          <p:nvPr/>
        </p:nvSpPr>
        <p:spPr>
          <a:xfrm>
            <a:off x="6309836" y="3282910"/>
            <a:ext cx="508819" cy="508079"/>
          </a:xfrm>
          <a:prstGeom prst="rect">
            <a:avLst/>
          </a:prstGeom>
          <a:ln w="28575">
            <a:solidFill>
              <a:srgbClr val="FFE599"/>
            </a:solidFill>
          </a:ln>
          <a:effectLst>
            <a:outerShdw blurRad="406400" dist="19050" dir="5400000" rotWithShape="0">
              <a:srgbClr val="000000">
                <a:alpha val="50000"/>
              </a:srgbClr>
            </a:outerShdw>
          </a:effectLst>
        </p:spPr>
        <p:txBody>
          <a:bodyPr lIns="0" tIns="0" rIns="0" bIns="0" anchor="ctr"/>
          <a:lstStyle/>
          <a:p>
            <a:pPr algn="ctr">
              <a:defRPr sz="2000">
                <a:solidFill>
                  <a:srgbClr val="FFFFFF"/>
                </a:solidFill>
                <a:latin typeface="Nunito Sans Bold"/>
                <a:ea typeface="Nunito Sans Bold"/>
                <a:cs typeface="Nunito Sans Bold"/>
                <a:sym typeface="Nunito Sans Bold"/>
              </a:defRPr>
            </a:pPr>
            <a:endParaRPr/>
          </a:p>
        </p:txBody>
      </p:sp>
      <p:sp>
        <p:nvSpPr>
          <p:cNvPr id="197" name="Square"/>
          <p:cNvSpPr/>
          <p:nvPr/>
        </p:nvSpPr>
        <p:spPr>
          <a:xfrm>
            <a:off x="5647799" y="3282910"/>
            <a:ext cx="508819" cy="508079"/>
          </a:xfrm>
          <a:prstGeom prst="rect">
            <a:avLst/>
          </a:prstGeom>
          <a:ln w="28575">
            <a:solidFill>
              <a:srgbClr val="FFE599"/>
            </a:solidFill>
          </a:ln>
          <a:effectLst>
            <a:outerShdw blurRad="406400" dist="19050" dir="5400000" rotWithShape="0">
              <a:srgbClr val="000000">
                <a:alpha val="50000"/>
              </a:srgbClr>
            </a:outerShdw>
          </a:effectLst>
        </p:spPr>
        <p:txBody>
          <a:bodyPr lIns="0" tIns="0" rIns="0" bIns="0" anchor="ctr"/>
          <a:lstStyle/>
          <a:p>
            <a:pPr algn="ctr">
              <a:defRPr sz="2000">
                <a:solidFill>
                  <a:srgbClr val="FFFFFF"/>
                </a:solidFill>
                <a:latin typeface="Nunito Sans Bold"/>
                <a:ea typeface="Nunito Sans Bold"/>
                <a:cs typeface="Nunito Sans Bold"/>
                <a:sym typeface="Nunito Sans Bold"/>
              </a:defRPr>
            </a:pPr>
            <a:endParaRPr/>
          </a:p>
        </p:txBody>
      </p:sp>
      <p:sp>
        <p:nvSpPr>
          <p:cNvPr id="198" name="Square"/>
          <p:cNvSpPr/>
          <p:nvPr/>
        </p:nvSpPr>
        <p:spPr>
          <a:xfrm>
            <a:off x="4985470" y="3282910"/>
            <a:ext cx="508819" cy="508079"/>
          </a:xfrm>
          <a:prstGeom prst="rect">
            <a:avLst/>
          </a:prstGeom>
          <a:ln w="28575">
            <a:solidFill>
              <a:srgbClr val="FFE599"/>
            </a:solidFill>
          </a:ln>
          <a:effectLst>
            <a:outerShdw blurRad="406400" dist="19050" dir="5400000" rotWithShape="0">
              <a:srgbClr val="000000">
                <a:alpha val="50000"/>
              </a:srgbClr>
            </a:outerShdw>
          </a:effectLst>
        </p:spPr>
        <p:txBody>
          <a:bodyPr lIns="0" tIns="0" rIns="0" bIns="0" anchor="ctr"/>
          <a:lstStyle/>
          <a:p>
            <a:pPr algn="ctr">
              <a:defRPr sz="2000">
                <a:solidFill>
                  <a:srgbClr val="FFFFFF"/>
                </a:solidFill>
                <a:latin typeface="Nunito Sans Bold"/>
                <a:ea typeface="Nunito Sans Bold"/>
                <a:cs typeface="Nunito Sans Bold"/>
                <a:sym typeface="Nunito Sans Bold"/>
              </a:defRPr>
            </a:pPr>
            <a:endParaRPr/>
          </a:p>
        </p:txBody>
      </p:sp>
      <p:sp>
        <p:nvSpPr>
          <p:cNvPr id="199" name="Square"/>
          <p:cNvSpPr/>
          <p:nvPr/>
        </p:nvSpPr>
        <p:spPr>
          <a:xfrm>
            <a:off x="2919096" y="3282910"/>
            <a:ext cx="508819" cy="508079"/>
          </a:xfrm>
          <a:prstGeom prst="rect">
            <a:avLst/>
          </a:prstGeom>
          <a:ln w="28575">
            <a:solidFill>
              <a:srgbClr val="FFE599"/>
            </a:solidFill>
          </a:ln>
          <a:effectLst>
            <a:outerShdw blurRad="406400" dist="19050" dir="5400000" rotWithShape="0">
              <a:srgbClr val="000000">
                <a:alpha val="50000"/>
              </a:srgbClr>
            </a:outerShdw>
          </a:effectLst>
        </p:spPr>
        <p:txBody>
          <a:bodyPr lIns="0" tIns="0" rIns="0" bIns="0" anchor="ctr"/>
          <a:lstStyle/>
          <a:p>
            <a:pPr algn="ctr">
              <a:defRPr sz="2000">
                <a:solidFill>
                  <a:srgbClr val="FFFFFF"/>
                </a:solidFill>
                <a:latin typeface="Nunito Sans Bold"/>
                <a:ea typeface="Nunito Sans Bold"/>
                <a:cs typeface="Nunito Sans Bold"/>
                <a:sym typeface="Nunito Sans Bold"/>
              </a:defRPr>
            </a:pPr>
            <a:endParaRPr/>
          </a:p>
        </p:txBody>
      </p:sp>
      <p:sp>
        <p:nvSpPr>
          <p:cNvPr id="200" name="Square"/>
          <p:cNvSpPr/>
          <p:nvPr/>
        </p:nvSpPr>
        <p:spPr>
          <a:xfrm>
            <a:off x="3618343" y="3282910"/>
            <a:ext cx="508819" cy="508079"/>
          </a:xfrm>
          <a:prstGeom prst="rect">
            <a:avLst/>
          </a:prstGeom>
          <a:ln w="28575">
            <a:solidFill>
              <a:srgbClr val="FFE599"/>
            </a:solidFill>
          </a:ln>
          <a:effectLst>
            <a:outerShdw blurRad="406400" dist="19050" dir="5400000" rotWithShape="0">
              <a:srgbClr val="000000">
                <a:alpha val="50000"/>
              </a:srgbClr>
            </a:outerShdw>
          </a:effectLst>
        </p:spPr>
        <p:txBody>
          <a:bodyPr lIns="0" tIns="0" rIns="0" bIns="0" anchor="ctr"/>
          <a:lstStyle/>
          <a:p>
            <a:pPr algn="ctr">
              <a:defRPr sz="2000">
                <a:solidFill>
                  <a:srgbClr val="FFFFFF"/>
                </a:solidFill>
                <a:latin typeface="Nunito Sans Bold"/>
                <a:ea typeface="Nunito Sans Bold"/>
                <a:cs typeface="Nunito Sans Bold"/>
                <a:sym typeface="Nunito Sans Bold"/>
              </a:defRPr>
            </a:pPr>
            <a:endParaRPr/>
          </a:p>
        </p:txBody>
      </p:sp>
      <p:sp>
        <p:nvSpPr>
          <p:cNvPr id="201" name="Square"/>
          <p:cNvSpPr/>
          <p:nvPr/>
        </p:nvSpPr>
        <p:spPr>
          <a:xfrm>
            <a:off x="2256185" y="3282910"/>
            <a:ext cx="508818" cy="508079"/>
          </a:xfrm>
          <a:prstGeom prst="rect">
            <a:avLst/>
          </a:prstGeom>
          <a:ln w="28575">
            <a:solidFill>
              <a:srgbClr val="FFE599"/>
            </a:solidFill>
          </a:ln>
          <a:effectLst>
            <a:outerShdw blurRad="406400" dist="19050" dir="5400000" rotWithShape="0">
              <a:srgbClr val="000000">
                <a:alpha val="50000"/>
              </a:srgbClr>
            </a:outerShdw>
          </a:effectLst>
        </p:spPr>
        <p:txBody>
          <a:bodyPr lIns="0" tIns="0" rIns="0" bIns="0" anchor="ctr"/>
          <a:lstStyle/>
          <a:p>
            <a:pPr algn="ctr">
              <a:defRPr sz="2000">
                <a:solidFill>
                  <a:srgbClr val="FFFFFF"/>
                </a:solidFill>
                <a:latin typeface="Nunito Sans Bold"/>
                <a:ea typeface="Nunito Sans Bold"/>
                <a:cs typeface="Nunito Sans Bold"/>
                <a:sym typeface="Nunito Sans Bold"/>
              </a:defRPr>
            </a:pPr>
            <a:endParaRPr/>
          </a:p>
        </p:txBody>
      </p:sp>
      <p:sp>
        <p:nvSpPr>
          <p:cNvPr id="202" name="Square"/>
          <p:cNvSpPr/>
          <p:nvPr/>
        </p:nvSpPr>
        <p:spPr>
          <a:xfrm>
            <a:off x="6972165" y="3282910"/>
            <a:ext cx="508819" cy="508079"/>
          </a:xfrm>
          <a:prstGeom prst="rect">
            <a:avLst/>
          </a:prstGeom>
          <a:ln w="28575">
            <a:solidFill>
              <a:srgbClr val="FFE599"/>
            </a:solidFill>
          </a:ln>
          <a:effectLst>
            <a:outerShdw blurRad="406400" dist="19050" dir="5400000" rotWithShape="0">
              <a:srgbClr val="000000">
                <a:alpha val="50000"/>
              </a:srgbClr>
            </a:outerShdw>
          </a:effectLst>
        </p:spPr>
        <p:txBody>
          <a:bodyPr lIns="0" tIns="0" rIns="0" bIns="0" anchor="ctr"/>
          <a:lstStyle/>
          <a:p>
            <a:pPr algn="ctr">
              <a:defRPr sz="2000">
                <a:solidFill>
                  <a:srgbClr val="FFFFFF"/>
                </a:solidFill>
                <a:latin typeface="Nunito Sans Bold"/>
                <a:ea typeface="Nunito Sans Bold"/>
                <a:cs typeface="Nunito Sans Bold"/>
                <a:sym typeface="Nunito Sans Bold"/>
              </a:defRPr>
            </a:pPr>
            <a:endParaRPr/>
          </a:p>
        </p:txBody>
      </p:sp>
      <p:sp>
        <p:nvSpPr>
          <p:cNvPr id="203" name="Square"/>
          <p:cNvSpPr/>
          <p:nvPr/>
        </p:nvSpPr>
        <p:spPr>
          <a:xfrm>
            <a:off x="1584538" y="3282910"/>
            <a:ext cx="508819" cy="508079"/>
          </a:xfrm>
          <a:prstGeom prst="rect">
            <a:avLst/>
          </a:prstGeom>
          <a:ln w="28575">
            <a:solidFill>
              <a:srgbClr val="FFE599"/>
            </a:solidFill>
          </a:ln>
          <a:effectLst>
            <a:outerShdw blurRad="406400" dist="19050" dir="5400000" rotWithShape="0">
              <a:srgbClr val="000000">
                <a:alpha val="50000"/>
              </a:srgbClr>
            </a:outerShdw>
          </a:effectLst>
        </p:spPr>
        <p:txBody>
          <a:bodyPr lIns="0" tIns="0" rIns="0" bIns="0" anchor="ctr"/>
          <a:lstStyle/>
          <a:p>
            <a:pPr algn="ctr">
              <a:defRPr sz="2000">
                <a:solidFill>
                  <a:srgbClr val="FFFFFF"/>
                </a:solidFill>
                <a:latin typeface="Nunito Sans Bold"/>
                <a:ea typeface="Nunito Sans Bold"/>
                <a:cs typeface="Nunito Sans Bold"/>
                <a:sym typeface="Nunito Sans Bold"/>
              </a:defRPr>
            </a:pPr>
            <a:endParaRPr/>
          </a:p>
        </p:txBody>
      </p:sp>
      <p:sp>
        <p:nvSpPr>
          <p:cNvPr id="204" name="Square"/>
          <p:cNvSpPr/>
          <p:nvPr/>
        </p:nvSpPr>
        <p:spPr>
          <a:xfrm>
            <a:off x="3945502" y="1586931"/>
            <a:ext cx="508818" cy="508079"/>
          </a:xfrm>
          <a:prstGeom prst="rect">
            <a:avLst/>
          </a:prstGeom>
          <a:ln w="28575">
            <a:solidFill>
              <a:srgbClr val="FFE599"/>
            </a:solidFill>
          </a:ln>
          <a:effectLst>
            <a:outerShdw blurRad="406400" dist="19050" dir="5400000" rotWithShape="0">
              <a:srgbClr val="000000">
                <a:alpha val="50000"/>
              </a:srgbClr>
            </a:outerShdw>
          </a:effectLst>
        </p:spPr>
        <p:txBody>
          <a:bodyPr lIns="0" tIns="0" rIns="0" bIns="0" anchor="ctr"/>
          <a:lstStyle/>
          <a:p>
            <a:pPr algn="ctr">
              <a:defRPr sz="2000">
                <a:solidFill>
                  <a:srgbClr val="FFFFFF"/>
                </a:solidFill>
                <a:latin typeface="Nunito Sans Bold"/>
                <a:ea typeface="Nunito Sans Bold"/>
                <a:cs typeface="Nunito Sans Bold"/>
                <a:sym typeface="Nunito Sans Bold"/>
              </a:defRPr>
            </a:pPr>
            <a:endParaRPr/>
          </a:p>
        </p:txBody>
      </p:sp>
      <p:sp>
        <p:nvSpPr>
          <p:cNvPr id="205" name="Square"/>
          <p:cNvSpPr/>
          <p:nvPr/>
        </p:nvSpPr>
        <p:spPr>
          <a:xfrm>
            <a:off x="4690211" y="1586931"/>
            <a:ext cx="508819" cy="508079"/>
          </a:xfrm>
          <a:prstGeom prst="rect">
            <a:avLst/>
          </a:prstGeom>
          <a:ln w="28575">
            <a:solidFill>
              <a:srgbClr val="FFE599"/>
            </a:solidFill>
          </a:ln>
          <a:effectLst>
            <a:outerShdw blurRad="406400" dist="19050" dir="5400000" rotWithShape="0">
              <a:srgbClr val="000000">
                <a:alpha val="50000"/>
              </a:srgbClr>
            </a:outerShdw>
          </a:effectLst>
        </p:spPr>
        <p:txBody>
          <a:bodyPr lIns="0" tIns="0" rIns="0" bIns="0" anchor="ctr"/>
          <a:lstStyle/>
          <a:p>
            <a:pPr algn="ctr">
              <a:defRPr sz="2000">
                <a:solidFill>
                  <a:srgbClr val="FFFFFF"/>
                </a:solidFill>
                <a:latin typeface="Nunito Sans Bold"/>
                <a:ea typeface="Nunito Sans Bold"/>
                <a:cs typeface="Nunito Sans Bold"/>
                <a:sym typeface="Nunito Sans Bold"/>
              </a:defRPr>
            </a:pPr>
            <a:endParaRPr/>
          </a:p>
        </p:txBody>
      </p:sp>
      <p:sp>
        <p:nvSpPr>
          <p:cNvPr id="206" name="Square"/>
          <p:cNvSpPr/>
          <p:nvPr/>
        </p:nvSpPr>
        <p:spPr>
          <a:xfrm>
            <a:off x="3200183" y="1586931"/>
            <a:ext cx="508819" cy="508079"/>
          </a:xfrm>
          <a:prstGeom prst="rect">
            <a:avLst/>
          </a:prstGeom>
          <a:ln w="28575">
            <a:solidFill>
              <a:srgbClr val="FFE599"/>
            </a:solidFill>
          </a:ln>
          <a:effectLst>
            <a:outerShdw blurRad="406400" dist="19050" dir="5400000" rotWithShape="0">
              <a:srgbClr val="000000">
                <a:alpha val="50000"/>
              </a:srgbClr>
            </a:outerShdw>
          </a:effectLst>
        </p:spPr>
        <p:txBody>
          <a:bodyPr lIns="0" tIns="0" rIns="0" bIns="0" anchor="ctr"/>
          <a:lstStyle/>
          <a:p>
            <a:pPr algn="ctr">
              <a:defRPr sz="2000">
                <a:solidFill>
                  <a:srgbClr val="FFFFFF"/>
                </a:solidFill>
                <a:latin typeface="Nunito Sans Bold"/>
                <a:ea typeface="Nunito Sans Bold"/>
                <a:cs typeface="Nunito Sans Bold"/>
                <a:sym typeface="Nunito Sans Bold"/>
              </a:defRPr>
            </a:pPr>
            <a:endParaRPr/>
          </a:p>
        </p:txBody>
      </p:sp>
      <p:sp>
        <p:nvSpPr>
          <p:cNvPr id="207" name="Square"/>
          <p:cNvSpPr/>
          <p:nvPr/>
        </p:nvSpPr>
        <p:spPr>
          <a:xfrm>
            <a:off x="2453677" y="1586931"/>
            <a:ext cx="508819" cy="508079"/>
          </a:xfrm>
          <a:prstGeom prst="rect">
            <a:avLst/>
          </a:prstGeom>
          <a:ln w="28575">
            <a:solidFill>
              <a:srgbClr val="FFE599"/>
            </a:solidFill>
          </a:ln>
          <a:effectLst>
            <a:outerShdw blurRad="406400" dist="19050" dir="5400000" rotWithShape="0">
              <a:srgbClr val="000000">
                <a:alpha val="50000"/>
              </a:srgbClr>
            </a:outerShdw>
          </a:effectLst>
        </p:spPr>
        <p:txBody>
          <a:bodyPr lIns="0" tIns="0" rIns="0" bIns="0" anchor="ctr"/>
          <a:lstStyle/>
          <a:p>
            <a:pPr algn="ctr">
              <a:defRPr sz="2000">
                <a:solidFill>
                  <a:srgbClr val="FFFFFF"/>
                </a:solidFill>
                <a:latin typeface="Nunito Sans Bold"/>
                <a:ea typeface="Nunito Sans Bold"/>
                <a:cs typeface="Nunito Sans Bold"/>
                <a:sym typeface="Nunito Sans Bold"/>
              </a:defRPr>
            </a:pPr>
            <a:endParaRPr/>
          </a:p>
        </p:txBody>
      </p:sp>
      <p:sp>
        <p:nvSpPr>
          <p:cNvPr id="208" name="Square"/>
          <p:cNvSpPr/>
          <p:nvPr/>
        </p:nvSpPr>
        <p:spPr>
          <a:xfrm>
            <a:off x="5437326" y="1586931"/>
            <a:ext cx="508819" cy="508079"/>
          </a:xfrm>
          <a:prstGeom prst="rect">
            <a:avLst/>
          </a:prstGeom>
          <a:ln w="28575">
            <a:solidFill>
              <a:srgbClr val="FFE599"/>
            </a:solidFill>
          </a:ln>
          <a:effectLst>
            <a:outerShdw blurRad="406400" dist="19050" dir="5400000" rotWithShape="0">
              <a:srgbClr val="000000">
                <a:alpha val="50000"/>
              </a:srgbClr>
            </a:outerShdw>
          </a:effectLst>
        </p:spPr>
        <p:txBody>
          <a:bodyPr lIns="0" tIns="0" rIns="0" bIns="0" anchor="ctr"/>
          <a:lstStyle/>
          <a:p>
            <a:pPr algn="ctr">
              <a:defRPr sz="2000">
                <a:solidFill>
                  <a:srgbClr val="FFFFFF"/>
                </a:solidFill>
                <a:latin typeface="Nunito Sans Bold"/>
                <a:ea typeface="Nunito Sans Bold"/>
                <a:cs typeface="Nunito Sans Bold"/>
                <a:sym typeface="Nunito Sans Bold"/>
              </a:defRPr>
            </a:pPr>
            <a:endParaRPr/>
          </a:p>
        </p:txBody>
      </p:sp>
      <p:sp>
        <p:nvSpPr>
          <p:cNvPr id="209" name="Square"/>
          <p:cNvSpPr/>
          <p:nvPr/>
        </p:nvSpPr>
        <p:spPr>
          <a:xfrm>
            <a:off x="6181504" y="1586931"/>
            <a:ext cx="508819" cy="508079"/>
          </a:xfrm>
          <a:prstGeom prst="rect">
            <a:avLst/>
          </a:prstGeom>
          <a:ln w="28575">
            <a:solidFill>
              <a:srgbClr val="FFE599"/>
            </a:solidFill>
          </a:ln>
          <a:effectLst>
            <a:outerShdw blurRad="406400" dist="19050" dir="5400000" rotWithShape="0">
              <a:srgbClr val="000000">
                <a:alpha val="50000"/>
              </a:srgbClr>
            </a:outerShdw>
          </a:effectLst>
        </p:spPr>
        <p:txBody>
          <a:bodyPr lIns="0" tIns="0" rIns="0" bIns="0" anchor="ctr"/>
          <a:lstStyle/>
          <a:p>
            <a:pPr algn="ctr">
              <a:defRPr sz="2000">
                <a:solidFill>
                  <a:srgbClr val="FFFFFF"/>
                </a:solidFill>
                <a:latin typeface="Nunito Sans Bold"/>
                <a:ea typeface="Nunito Sans Bold"/>
                <a:cs typeface="Nunito Sans Bold"/>
                <a:sym typeface="Nunito Sans Bold"/>
              </a:defRPr>
            </a:pPr>
            <a:endParaRPr/>
          </a:p>
        </p:txBody>
      </p:sp>
      <p:sp>
        <p:nvSpPr>
          <p:cNvPr id="210" name="Square"/>
          <p:cNvSpPr/>
          <p:nvPr/>
        </p:nvSpPr>
        <p:spPr>
          <a:xfrm>
            <a:off x="6181028" y="2427777"/>
            <a:ext cx="508819" cy="508079"/>
          </a:xfrm>
          <a:prstGeom prst="rect">
            <a:avLst/>
          </a:prstGeom>
          <a:ln w="28575">
            <a:solidFill>
              <a:srgbClr val="FFE599"/>
            </a:solidFill>
          </a:ln>
          <a:effectLst>
            <a:outerShdw blurRad="406400" dist="19050" dir="5400000" rotWithShape="0">
              <a:srgbClr val="000000">
                <a:alpha val="50000"/>
              </a:srgbClr>
            </a:outerShdw>
          </a:effectLst>
        </p:spPr>
        <p:txBody>
          <a:bodyPr lIns="0" tIns="0" rIns="0" bIns="0" anchor="ctr"/>
          <a:lstStyle/>
          <a:p>
            <a:pPr algn="ctr">
              <a:defRPr sz="2000">
                <a:solidFill>
                  <a:srgbClr val="FFFFFF"/>
                </a:solidFill>
                <a:latin typeface="Nunito Sans Bold"/>
                <a:ea typeface="Nunito Sans Bold"/>
                <a:cs typeface="Nunito Sans Bold"/>
                <a:sym typeface="Nunito Sans Bold"/>
              </a:defRPr>
            </a:pPr>
            <a:endParaRPr/>
          </a:p>
        </p:txBody>
      </p:sp>
      <p:sp>
        <p:nvSpPr>
          <p:cNvPr id="211" name="Square"/>
          <p:cNvSpPr/>
          <p:nvPr/>
        </p:nvSpPr>
        <p:spPr>
          <a:xfrm>
            <a:off x="5441605" y="2427777"/>
            <a:ext cx="508819" cy="508079"/>
          </a:xfrm>
          <a:prstGeom prst="rect">
            <a:avLst/>
          </a:prstGeom>
          <a:ln w="28575">
            <a:solidFill>
              <a:srgbClr val="FFE599"/>
            </a:solidFill>
          </a:ln>
          <a:effectLst>
            <a:outerShdw blurRad="406400" dist="19050" dir="5400000" rotWithShape="0">
              <a:srgbClr val="000000">
                <a:alpha val="50000"/>
              </a:srgbClr>
            </a:outerShdw>
          </a:effectLst>
        </p:spPr>
        <p:txBody>
          <a:bodyPr lIns="0" tIns="0" rIns="0" bIns="0" anchor="ctr"/>
          <a:lstStyle/>
          <a:p>
            <a:pPr algn="ctr">
              <a:defRPr sz="2000">
                <a:solidFill>
                  <a:srgbClr val="FFFFFF"/>
                </a:solidFill>
                <a:latin typeface="Nunito Sans Bold"/>
                <a:ea typeface="Nunito Sans Bold"/>
                <a:cs typeface="Nunito Sans Bold"/>
                <a:sym typeface="Nunito Sans Bold"/>
              </a:defRPr>
            </a:pPr>
            <a:endParaRPr/>
          </a:p>
        </p:txBody>
      </p:sp>
      <p:sp>
        <p:nvSpPr>
          <p:cNvPr id="212" name="Square"/>
          <p:cNvSpPr/>
          <p:nvPr/>
        </p:nvSpPr>
        <p:spPr>
          <a:xfrm>
            <a:off x="3198214" y="2427777"/>
            <a:ext cx="508819" cy="508079"/>
          </a:xfrm>
          <a:prstGeom prst="rect">
            <a:avLst/>
          </a:prstGeom>
          <a:ln w="28575">
            <a:solidFill>
              <a:srgbClr val="FFE599"/>
            </a:solidFill>
          </a:ln>
          <a:effectLst>
            <a:outerShdw blurRad="406400" dist="19050" dir="5400000" rotWithShape="0">
              <a:srgbClr val="000000">
                <a:alpha val="50000"/>
              </a:srgbClr>
            </a:outerShdw>
          </a:effectLst>
        </p:spPr>
        <p:txBody>
          <a:bodyPr lIns="0" tIns="0" rIns="0" bIns="0" anchor="ctr"/>
          <a:lstStyle/>
          <a:p>
            <a:pPr algn="ctr">
              <a:defRPr sz="2000">
                <a:solidFill>
                  <a:srgbClr val="FFFFFF"/>
                </a:solidFill>
                <a:latin typeface="Nunito Sans Bold"/>
                <a:ea typeface="Nunito Sans Bold"/>
                <a:cs typeface="Nunito Sans Bold"/>
                <a:sym typeface="Nunito Sans Bold"/>
              </a:defRPr>
            </a:pPr>
            <a:endParaRPr/>
          </a:p>
        </p:txBody>
      </p:sp>
      <p:sp>
        <p:nvSpPr>
          <p:cNvPr id="213" name="Square"/>
          <p:cNvSpPr/>
          <p:nvPr/>
        </p:nvSpPr>
        <p:spPr>
          <a:xfrm>
            <a:off x="2453677" y="2427777"/>
            <a:ext cx="508819" cy="508079"/>
          </a:xfrm>
          <a:prstGeom prst="rect">
            <a:avLst/>
          </a:prstGeom>
          <a:ln w="28575">
            <a:solidFill>
              <a:srgbClr val="FFE599"/>
            </a:solidFill>
          </a:ln>
          <a:effectLst>
            <a:outerShdw blurRad="406400" dist="19050" dir="5400000" rotWithShape="0">
              <a:srgbClr val="000000">
                <a:alpha val="50000"/>
              </a:srgbClr>
            </a:outerShdw>
          </a:effectLst>
        </p:spPr>
        <p:txBody>
          <a:bodyPr lIns="0" tIns="0" rIns="0" bIns="0" anchor="ctr"/>
          <a:lstStyle/>
          <a:p>
            <a:pPr algn="ctr">
              <a:defRPr sz="2000">
                <a:solidFill>
                  <a:srgbClr val="FFFFFF"/>
                </a:solidFill>
                <a:latin typeface="Nunito Sans Bold"/>
                <a:ea typeface="Nunito Sans Bold"/>
                <a:cs typeface="Nunito Sans Bold"/>
                <a:sym typeface="Nunito Sans Bold"/>
              </a:defRPr>
            </a:pPr>
            <a:endParaRPr/>
          </a:p>
        </p:txBody>
      </p:sp>
      <p:sp>
        <p:nvSpPr>
          <p:cNvPr id="214" name="Square"/>
          <p:cNvSpPr/>
          <p:nvPr/>
        </p:nvSpPr>
        <p:spPr>
          <a:xfrm>
            <a:off x="4690211" y="2427777"/>
            <a:ext cx="508819" cy="508079"/>
          </a:xfrm>
          <a:prstGeom prst="rect">
            <a:avLst/>
          </a:prstGeom>
          <a:ln w="28575">
            <a:solidFill>
              <a:srgbClr val="FFE599"/>
            </a:solidFill>
          </a:ln>
          <a:effectLst>
            <a:outerShdw blurRad="406400" dist="19050" dir="5400000" rotWithShape="0">
              <a:srgbClr val="000000">
                <a:alpha val="50000"/>
              </a:srgbClr>
            </a:outerShdw>
          </a:effectLst>
        </p:spPr>
        <p:txBody>
          <a:bodyPr lIns="0" tIns="0" rIns="0" bIns="0" anchor="ctr"/>
          <a:lstStyle/>
          <a:p>
            <a:pPr algn="ctr">
              <a:defRPr sz="2000">
                <a:solidFill>
                  <a:srgbClr val="FFFFFF"/>
                </a:solidFill>
                <a:latin typeface="Nunito Sans Bold"/>
                <a:ea typeface="Nunito Sans Bold"/>
                <a:cs typeface="Nunito Sans Bold"/>
                <a:sym typeface="Nunito Sans Bold"/>
              </a:defRPr>
            </a:pPr>
            <a:endParaRPr/>
          </a:p>
        </p:txBody>
      </p:sp>
      <p:sp>
        <p:nvSpPr>
          <p:cNvPr id="215" name="Square"/>
          <p:cNvSpPr/>
          <p:nvPr/>
        </p:nvSpPr>
        <p:spPr>
          <a:xfrm>
            <a:off x="6928628" y="2427777"/>
            <a:ext cx="508818" cy="508079"/>
          </a:xfrm>
          <a:prstGeom prst="rect">
            <a:avLst/>
          </a:prstGeom>
          <a:ln w="28575">
            <a:solidFill>
              <a:srgbClr val="FFE599"/>
            </a:solidFill>
          </a:ln>
          <a:effectLst>
            <a:outerShdw blurRad="406400" dist="19050" dir="5400000" rotWithShape="0">
              <a:srgbClr val="000000">
                <a:alpha val="50000"/>
              </a:srgbClr>
            </a:outerShdw>
          </a:effectLst>
        </p:spPr>
        <p:txBody>
          <a:bodyPr lIns="0" tIns="0" rIns="0" bIns="0" anchor="ctr"/>
          <a:lstStyle/>
          <a:p>
            <a:pPr algn="ctr">
              <a:defRPr sz="2000">
                <a:solidFill>
                  <a:srgbClr val="FFFFFF"/>
                </a:solidFill>
                <a:latin typeface="Nunito Sans Bold"/>
                <a:ea typeface="Nunito Sans Bold"/>
                <a:cs typeface="Nunito Sans Bold"/>
                <a:sym typeface="Nunito Sans Bold"/>
              </a:defRPr>
            </a:pPr>
            <a:endParaRPr/>
          </a:p>
        </p:txBody>
      </p:sp>
      <p:sp>
        <p:nvSpPr>
          <p:cNvPr id="216" name="Square"/>
          <p:cNvSpPr/>
          <p:nvPr/>
        </p:nvSpPr>
        <p:spPr>
          <a:xfrm>
            <a:off x="1706390" y="2427777"/>
            <a:ext cx="508818" cy="508079"/>
          </a:xfrm>
          <a:prstGeom prst="rect">
            <a:avLst/>
          </a:prstGeom>
          <a:ln w="28575">
            <a:solidFill>
              <a:srgbClr val="FFE599"/>
            </a:solidFill>
          </a:ln>
          <a:effectLst>
            <a:outerShdw blurRad="406400" dist="19050" dir="5400000" rotWithShape="0">
              <a:srgbClr val="000000">
                <a:alpha val="50000"/>
              </a:srgbClr>
            </a:outerShdw>
          </a:effectLst>
        </p:spPr>
        <p:txBody>
          <a:bodyPr lIns="0" tIns="0" rIns="0" bIns="0" anchor="ctr"/>
          <a:lstStyle/>
          <a:p>
            <a:pPr algn="ctr">
              <a:defRPr sz="2000">
                <a:solidFill>
                  <a:srgbClr val="FFFFFF"/>
                </a:solidFill>
                <a:latin typeface="Nunito Sans Bold"/>
                <a:ea typeface="Nunito Sans Bold"/>
                <a:cs typeface="Nunito Sans Bold"/>
                <a:sym typeface="Nunito Sans Bold"/>
              </a:defRPr>
            </a:pPr>
            <a:endParaRPr/>
          </a:p>
        </p:txBody>
      </p:sp>
      <p:sp>
        <p:nvSpPr>
          <p:cNvPr id="217" name="T"/>
          <p:cNvSpPr/>
          <p:nvPr/>
        </p:nvSpPr>
        <p:spPr>
          <a:xfrm>
            <a:off x="3939909" y="2420633"/>
            <a:ext cx="508818" cy="508079"/>
          </a:xfrm>
          <a:prstGeom prst="rect">
            <a:avLst/>
          </a:prstGeom>
          <a:ln w="28575">
            <a:solidFill>
              <a:srgbClr val="FFE599"/>
            </a:solidFill>
          </a:ln>
          <a:effectLst>
            <a:outerShdw blurRad="406400" dist="19050" dir="54000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 algn="ctr">
              <a:defRPr sz="2000">
                <a:solidFill>
                  <a:srgbClr val="FFFFFF"/>
                </a:solidFill>
                <a:latin typeface="Nunito Sans Bold"/>
                <a:ea typeface="Nunito Sans Bold"/>
                <a:cs typeface="Nunito Sans Bold"/>
                <a:sym typeface="Nunito Sans Bold"/>
              </a:defRPr>
            </a:lvl1pPr>
          </a:lstStyle>
          <a:p>
            <a:r>
              <a:t>T</a:t>
            </a:r>
          </a:p>
        </p:txBody>
      </p:sp>
      <p:sp>
        <p:nvSpPr>
          <p:cNvPr id="218" name="N"/>
          <p:cNvSpPr/>
          <p:nvPr/>
        </p:nvSpPr>
        <p:spPr>
          <a:xfrm>
            <a:off x="6310976" y="3275767"/>
            <a:ext cx="508818" cy="508078"/>
          </a:xfrm>
          <a:prstGeom prst="rect">
            <a:avLst/>
          </a:prstGeom>
          <a:ln w="28575">
            <a:solidFill>
              <a:srgbClr val="FFE599"/>
            </a:solidFill>
          </a:ln>
          <a:effectLst>
            <a:outerShdw blurRad="406400" dist="19050" dir="54000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 algn="ctr">
              <a:defRPr sz="2000">
                <a:solidFill>
                  <a:srgbClr val="FFFFFF"/>
                </a:solidFill>
                <a:latin typeface="Nunito Sans Bold"/>
                <a:ea typeface="Nunito Sans Bold"/>
                <a:cs typeface="Nunito Sans Bold"/>
                <a:sym typeface="Nunito Sans Bold"/>
              </a:defRPr>
            </a:lvl1pPr>
          </a:lstStyle>
          <a:p>
            <a:r>
              <a:t>N</a:t>
            </a:r>
          </a:p>
        </p:txBody>
      </p:sp>
      <p:sp>
        <p:nvSpPr>
          <p:cNvPr id="219" name="O"/>
          <p:cNvSpPr/>
          <p:nvPr/>
        </p:nvSpPr>
        <p:spPr>
          <a:xfrm>
            <a:off x="5648938" y="3275767"/>
            <a:ext cx="508819" cy="508078"/>
          </a:xfrm>
          <a:prstGeom prst="rect">
            <a:avLst/>
          </a:prstGeom>
          <a:ln w="28575">
            <a:solidFill>
              <a:srgbClr val="FFE599"/>
            </a:solidFill>
          </a:ln>
          <a:effectLst>
            <a:outerShdw blurRad="406400" dist="19050" dir="54000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 algn="ctr">
              <a:defRPr sz="2000">
                <a:solidFill>
                  <a:srgbClr val="FFFFFF"/>
                </a:solidFill>
                <a:latin typeface="Nunito Sans Bold"/>
                <a:ea typeface="Nunito Sans Bold"/>
                <a:cs typeface="Nunito Sans Bold"/>
                <a:sym typeface="Nunito Sans Bold"/>
              </a:defRPr>
            </a:lvl1pPr>
          </a:lstStyle>
          <a:p>
            <a:r>
              <a:t>O</a:t>
            </a:r>
          </a:p>
        </p:txBody>
      </p:sp>
      <p:sp>
        <p:nvSpPr>
          <p:cNvPr id="220" name="P"/>
          <p:cNvSpPr/>
          <p:nvPr/>
        </p:nvSpPr>
        <p:spPr>
          <a:xfrm>
            <a:off x="4986609" y="3275767"/>
            <a:ext cx="508819" cy="508078"/>
          </a:xfrm>
          <a:prstGeom prst="rect">
            <a:avLst/>
          </a:prstGeom>
          <a:ln w="28575">
            <a:solidFill>
              <a:srgbClr val="FFE599"/>
            </a:solidFill>
          </a:ln>
          <a:effectLst>
            <a:outerShdw blurRad="406400" dist="19050" dir="54000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 algn="ctr">
              <a:defRPr sz="2000">
                <a:solidFill>
                  <a:srgbClr val="FFFFFF"/>
                </a:solidFill>
                <a:latin typeface="Nunito Sans Bold"/>
                <a:ea typeface="Nunito Sans Bold"/>
                <a:cs typeface="Nunito Sans Bold"/>
                <a:sym typeface="Nunito Sans Bold"/>
              </a:defRPr>
            </a:lvl1pPr>
          </a:lstStyle>
          <a:p>
            <a:r>
              <a:t>P</a:t>
            </a:r>
          </a:p>
        </p:txBody>
      </p:sp>
      <p:sp>
        <p:nvSpPr>
          <p:cNvPr id="221" name="N"/>
          <p:cNvSpPr/>
          <p:nvPr/>
        </p:nvSpPr>
        <p:spPr>
          <a:xfrm>
            <a:off x="2920235" y="3275767"/>
            <a:ext cx="508819" cy="508078"/>
          </a:xfrm>
          <a:prstGeom prst="rect">
            <a:avLst/>
          </a:prstGeom>
          <a:ln w="28575">
            <a:solidFill>
              <a:srgbClr val="FFE599"/>
            </a:solidFill>
          </a:ln>
          <a:effectLst>
            <a:outerShdw blurRad="406400" dist="19050" dir="54000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 algn="ctr">
              <a:defRPr sz="2000">
                <a:solidFill>
                  <a:srgbClr val="FFFFFF"/>
                </a:solidFill>
                <a:latin typeface="Nunito Sans Bold"/>
                <a:ea typeface="Nunito Sans Bold"/>
                <a:cs typeface="Nunito Sans Bold"/>
                <a:sym typeface="Nunito Sans Bold"/>
              </a:defRPr>
            </a:lvl1pPr>
          </a:lstStyle>
          <a:p>
            <a:r>
              <a:t>N</a:t>
            </a:r>
          </a:p>
        </p:txBody>
      </p:sp>
      <p:sp>
        <p:nvSpPr>
          <p:cNvPr id="222" name="G"/>
          <p:cNvSpPr/>
          <p:nvPr/>
        </p:nvSpPr>
        <p:spPr>
          <a:xfrm>
            <a:off x="3619482" y="3275767"/>
            <a:ext cx="508819" cy="508078"/>
          </a:xfrm>
          <a:prstGeom prst="rect">
            <a:avLst/>
          </a:prstGeom>
          <a:ln w="28575">
            <a:solidFill>
              <a:srgbClr val="FFE599"/>
            </a:solidFill>
          </a:ln>
          <a:effectLst>
            <a:outerShdw blurRad="406400" dist="19050" dir="54000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 algn="ctr">
              <a:defRPr sz="2000">
                <a:solidFill>
                  <a:srgbClr val="FFFFFF"/>
                </a:solidFill>
                <a:latin typeface="Nunito Sans Bold"/>
                <a:ea typeface="Nunito Sans Bold"/>
                <a:cs typeface="Nunito Sans Bold"/>
                <a:sym typeface="Nunito Sans Bold"/>
              </a:defRPr>
            </a:lvl1pPr>
          </a:lstStyle>
          <a:p>
            <a:r>
              <a:t>G</a:t>
            </a:r>
          </a:p>
        </p:txBody>
      </p:sp>
      <p:sp>
        <p:nvSpPr>
          <p:cNvPr id="223" name="I"/>
          <p:cNvSpPr/>
          <p:nvPr/>
        </p:nvSpPr>
        <p:spPr>
          <a:xfrm>
            <a:off x="2257324" y="3275767"/>
            <a:ext cx="508818" cy="508078"/>
          </a:xfrm>
          <a:prstGeom prst="rect">
            <a:avLst/>
          </a:prstGeom>
          <a:ln w="28575">
            <a:solidFill>
              <a:srgbClr val="FFE599"/>
            </a:solidFill>
          </a:ln>
          <a:effectLst>
            <a:outerShdw blurRad="406400" dist="19050" dir="54000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 algn="ctr">
              <a:defRPr sz="2000">
                <a:solidFill>
                  <a:srgbClr val="FFFFFF"/>
                </a:solidFill>
                <a:latin typeface="Nunito Sans Bold"/>
                <a:ea typeface="Nunito Sans Bold"/>
                <a:cs typeface="Nunito Sans Bold"/>
                <a:sym typeface="Nunito Sans Bold"/>
              </a:defRPr>
            </a:lvl1pPr>
          </a:lstStyle>
          <a:p>
            <a:r>
              <a:t>I</a:t>
            </a:r>
          </a:p>
        </p:txBody>
      </p:sp>
      <p:sp>
        <p:nvSpPr>
          <p:cNvPr id="224" name="G"/>
          <p:cNvSpPr/>
          <p:nvPr/>
        </p:nvSpPr>
        <p:spPr>
          <a:xfrm>
            <a:off x="6973304" y="3275767"/>
            <a:ext cx="508819" cy="508078"/>
          </a:xfrm>
          <a:prstGeom prst="rect">
            <a:avLst/>
          </a:prstGeom>
          <a:ln w="28575">
            <a:solidFill>
              <a:srgbClr val="FFE599"/>
            </a:solidFill>
          </a:ln>
          <a:effectLst>
            <a:outerShdw blurRad="406400" dist="19050" dir="54000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 algn="ctr">
              <a:defRPr sz="2000">
                <a:solidFill>
                  <a:srgbClr val="FFFFFF"/>
                </a:solidFill>
                <a:latin typeface="Nunito Sans Bold"/>
                <a:ea typeface="Nunito Sans Bold"/>
                <a:cs typeface="Nunito Sans Bold"/>
                <a:sym typeface="Nunito Sans Bold"/>
              </a:defRPr>
            </a:lvl1pPr>
          </a:lstStyle>
          <a:p>
            <a:r>
              <a:t>G</a:t>
            </a:r>
          </a:p>
        </p:txBody>
      </p:sp>
      <p:sp>
        <p:nvSpPr>
          <p:cNvPr id="225" name="P"/>
          <p:cNvSpPr/>
          <p:nvPr/>
        </p:nvSpPr>
        <p:spPr>
          <a:xfrm>
            <a:off x="1585677" y="3275767"/>
            <a:ext cx="508819" cy="508078"/>
          </a:xfrm>
          <a:prstGeom prst="rect">
            <a:avLst/>
          </a:prstGeom>
          <a:ln w="28575">
            <a:solidFill>
              <a:srgbClr val="FFE599"/>
            </a:solidFill>
          </a:ln>
          <a:effectLst>
            <a:outerShdw blurRad="406400" dist="19050" dir="54000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 algn="ctr">
              <a:defRPr sz="2000">
                <a:solidFill>
                  <a:srgbClr val="FFFFFF"/>
                </a:solidFill>
                <a:latin typeface="Nunito Sans Bold"/>
                <a:ea typeface="Nunito Sans Bold"/>
                <a:cs typeface="Nunito Sans Bold"/>
                <a:sym typeface="Nunito Sans Bold"/>
              </a:defRPr>
            </a:lvl1pPr>
          </a:lstStyle>
          <a:p>
            <a:r>
              <a:t>P</a:t>
            </a:r>
          </a:p>
        </p:txBody>
      </p:sp>
      <p:sp>
        <p:nvSpPr>
          <p:cNvPr id="226" name="N"/>
          <p:cNvSpPr/>
          <p:nvPr/>
        </p:nvSpPr>
        <p:spPr>
          <a:xfrm>
            <a:off x="3946641" y="1579788"/>
            <a:ext cx="508818" cy="508078"/>
          </a:xfrm>
          <a:prstGeom prst="rect">
            <a:avLst/>
          </a:prstGeom>
          <a:ln w="28575">
            <a:solidFill>
              <a:srgbClr val="FFE599"/>
            </a:solidFill>
          </a:ln>
          <a:effectLst>
            <a:outerShdw blurRad="406400" dist="19050" dir="54000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 algn="ctr">
              <a:defRPr sz="2000">
                <a:solidFill>
                  <a:srgbClr val="FFFFFF"/>
                </a:solidFill>
                <a:latin typeface="Nunito Sans Bold"/>
                <a:ea typeface="Nunito Sans Bold"/>
                <a:cs typeface="Nunito Sans Bold"/>
                <a:sym typeface="Nunito Sans Bold"/>
              </a:defRPr>
            </a:lvl1pPr>
          </a:lstStyle>
          <a:p>
            <a:r>
              <a:t>N</a:t>
            </a:r>
          </a:p>
        </p:txBody>
      </p:sp>
      <p:sp>
        <p:nvSpPr>
          <p:cNvPr id="227" name="N"/>
          <p:cNvSpPr/>
          <p:nvPr/>
        </p:nvSpPr>
        <p:spPr>
          <a:xfrm>
            <a:off x="4691350" y="1579788"/>
            <a:ext cx="508819" cy="508078"/>
          </a:xfrm>
          <a:prstGeom prst="rect">
            <a:avLst/>
          </a:prstGeom>
          <a:ln w="28575">
            <a:solidFill>
              <a:srgbClr val="FFE599"/>
            </a:solidFill>
          </a:ln>
          <a:effectLst>
            <a:outerShdw blurRad="406400" dist="19050" dir="54000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 algn="ctr">
              <a:defRPr sz="2000">
                <a:solidFill>
                  <a:srgbClr val="FFFFFF"/>
                </a:solidFill>
                <a:latin typeface="Nunito Sans Bold"/>
                <a:ea typeface="Nunito Sans Bold"/>
                <a:cs typeface="Nunito Sans Bold"/>
                <a:sym typeface="Nunito Sans Bold"/>
              </a:defRPr>
            </a:lvl1pPr>
          </a:lstStyle>
          <a:p>
            <a:r>
              <a:t>N</a:t>
            </a:r>
          </a:p>
        </p:txBody>
      </p:sp>
      <p:sp>
        <p:nvSpPr>
          <p:cNvPr id="228" name="E"/>
          <p:cNvSpPr/>
          <p:nvPr/>
        </p:nvSpPr>
        <p:spPr>
          <a:xfrm>
            <a:off x="3201322" y="1579788"/>
            <a:ext cx="508819" cy="508078"/>
          </a:xfrm>
          <a:prstGeom prst="rect">
            <a:avLst/>
          </a:prstGeom>
          <a:ln w="28575">
            <a:solidFill>
              <a:srgbClr val="FFE599"/>
            </a:solidFill>
          </a:ln>
          <a:effectLst>
            <a:outerShdw blurRad="406400" dist="19050" dir="54000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 algn="ctr">
              <a:defRPr sz="2000">
                <a:solidFill>
                  <a:srgbClr val="FFFFFF"/>
                </a:solidFill>
                <a:latin typeface="Nunito Sans Bold"/>
                <a:ea typeface="Nunito Sans Bold"/>
                <a:cs typeface="Nunito Sans Bold"/>
                <a:sym typeface="Nunito Sans Bold"/>
              </a:defRPr>
            </a:lvl1pPr>
          </a:lstStyle>
          <a:p>
            <a:r>
              <a:t>E</a:t>
            </a:r>
          </a:p>
        </p:txBody>
      </p:sp>
      <p:sp>
        <p:nvSpPr>
          <p:cNvPr id="229" name="T"/>
          <p:cNvSpPr/>
          <p:nvPr/>
        </p:nvSpPr>
        <p:spPr>
          <a:xfrm>
            <a:off x="2454816" y="1579788"/>
            <a:ext cx="508819" cy="508078"/>
          </a:xfrm>
          <a:prstGeom prst="rect">
            <a:avLst/>
          </a:prstGeom>
          <a:ln w="28575">
            <a:solidFill>
              <a:srgbClr val="FFE599"/>
            </a:solidFill>
          </a:ln>
          <a:effectLst>
            <a:outerShdw blurRad="406400" dist="19050" dir="54000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 algn="ctr">
              <a:defRPr sz="2000">
                <a:solidFill>
                  <a:srgbClr val="FFFFFF"/>
                </a:solidFill>
                <a:latin typeface="Nunito Sans Bold"/>
                <a:ea typeface="Nunito Sans Bold"/>
                <a:cs typeface="Nunito Sans Bold"/>
                <a:sym typeface="Nunito Sans Bold"/>
              </a:defRPr>
            </a:lvl1pPr>
          </a:lstStyle>
          <a:p>
            <a:r>
              <a:t>T</a:t>
            </a:r>
          </a:p>
        </p:txBody>
      </p:sp>
      <p:sp>
        <p:nvSpPr>
          <p:cNvPr id="230" name="I"/>
          <p:cNvSpPr/>
          <p:nvPr/>
        </p:nvSpPr>
        <p:spPr>
          <a:xfrm>
            <a:off x="5438465" y="1579788"/>
            <a:ext cx="508819" cy="508078"/>
          </a:xfrm>
          <a:prstGeom prst="rect">
            <a:avLst/>
          </a:prstGeom>
          <a:ln w="28575">
            <a:solidFill>
              <a:srgbClr val="FFE599"/>
            </a:solidFill>
          </a:ln>
          <a:effectLst>
            <a:outerShdw blurRad="406400" dist="19050" dir="54000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 algn="ctr">
              <a:defRPr sz="2000">
                <a:solidFill>
                  <a:srgbClr val="FFFFFF"/>
                </a:solidFill>
                <a:latin typeface="Nunito Sans Bold"/>
                <a:ea typeface="Nunito Sans Bold"/>
                <a:cs typeface="Nunito Sans Bold"/>
                <a:sym typeface="Nunito Sans Bold"/>
              </a:defRPr>
            </a:lvl1pPr>
          </a:lstStyle>
          <a:p>
            <a:r>
              <a:t>I</a:t>
            </a:r>
          </a:p>
        </p:txBody>
      </p:sp>
      <p:sp>
        <p:nvSpPr>
          <p:cNvPr id="231" name="S"/>
          <p:cNvSpPr/>
          <p:nvPr/>
        </p:nvSpPr>
        <p:spPr>
          <a:xfrm>
            <a:off x="6182643" y="1579788"/>
            <a:ext cx="508819" cy="508078"/>
          </a:xfrm>
          <a:prstGeom prst="rect">
            <a:avLst/>
          </a:prstGeom>
          <a:ln w="28575">
            <a:solidFill>
              <a:srgbClr val="FFE599"/>
            </a:solidFill>
          </a:ln>
          <a:effectLst>
            <a:outerShdw blurRad="406400" dist="19050" dir="54000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 algn="ctr">
              <a:defRPr sz="2000">
                <a:solidFill>
                  <a:srgbClr val="FFFFFF"/>
                </a:solidFill>
                <a:latin typeface="Nunito Sans Bold"/>
                <a:ea typeface="Nunito Sans Bold"/>
                <a:cs typeface="Nunito Sans Bold"/>
                <a:sym typeface="Nunito Sans Bold"/>
              </a:defRPr>
            </a:lvl1pPr>
          </a:lstStyle>
          <a:p>
            <a:r>
              <a:t>S</a:t>
            </a:r>
          </a:p>
        </p:txBody>
      </p:sp>
      <p:sp>
        <p:nvSpPr>
          <p:cNvPr id="232" name="L"/>
          <p:cNvSpPr/>
          <p:nvPr/>
        </p:nvSpPr>
        <p:spPr>
          <a:xfrm>
            <a:off x="6182167" y="2420633"/>
            <a:ext cx="508819" cy="508079"/>
          </a:xfrm>
          <a:prstGeom prst="rect">
            <a:avLst/>
          </a:prstGeom>
          <a:ln w="28575">
            <a:solidFill>
              <a:srgbClr val="FFE599"/>
            </a:solidFill>
          </a:ln>
          <a:effectLst>
            <a:outerShdw blurRad="406400" dist="19050" dir="54000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 algn="ctr">
              <a:defRPr sz="2000">
                <a:solidFill>
                  <a:srgbClr val="FFFFFF"/>
                </a:solidFill>
                <a:latin typeface="Nunito Sans Bold"/>
                <a:ea typeface="Nunito Sans Bold"/>
                <a:cs typeface="Nunito Sans Bold"/>
                <a:sym typeface="Nunito Sans Bold"/>
              </a:defRPr>
            </a:lvl1pPr>
          </a:lstStyle>
          <a:p>
            <a:r>
              <a:t>L</a:t>
            </a:r>
          </a:p>
        </p:txBody>
      </p:sp>
      <p:sp>
        <p:nvSpPr>
          <p:cNvPr id="233" name="A"/>
          <p:cNvSpPr/>
          <p:nvPr/>
        </p:nvSpPr>
        <p:spPr>
          <a:xfrm>
            <a:off x="5442744" y="2420633"/>
            <a:ext cx="508819" cy="508079"/>
          </a:xfrm>
          <a:prstGeom prst="rect">
            <a:avLst/>
          </a:prstGeom>
          <a:ln w="28575">
            <a:solidFill>
              <a:srgbClr val="FFE599"/>
            </a:solidFill>
          </a:ln>
          <a:effectLst>
            <a:outerShdw blurRad="406400" dist="19050" dir="54000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 algn="ctr">
              <a:defRPr sz="2000">
                <a:solidFill>
                  <a:srgbClr val="FFFFFF"/>
                </a:solidFill>
                <a:latin typeface="Nunito Sans Bold"/>
                <a:ea typeface="Nunito Sans Bold"/>
                <a:cs typeface="Nunito Sans Bold"/>
                <a:sym typeface="Nunito Sans Bold"/>
              </a:defRPr>
            </a:lvl1pPr>
          </a:lstStyle>
          <a:p>
            <a:r>
              <a:t>A</a:t>
            </a:r>
          </a:p>
        </p:txBody>
      </p:sp>
      <p:sp>
        <p:nvSpPr>
          <p:cNvPr id="234" name="O"/>
          <p:cNvSpPr/>
          <p:nvPr/>
        </p:nvSpPr>
        <p:spPr>
          <a:xfrm>
            <a:off x="3199353" y="2420633"/>
            <a:ext cx="508818" cy="508079"/>
          </a:xfrm>
          <a:prstGeom prst="rect">
            <a:avLst/>
          </a:prstGeom>
          <a:ln w="28575">
            <a:solidFill>
              <a:srgbClr val="FFE599"/>
            </a:solidFill>
          </a:ln>
          <a:effectLst>
            <a:outerShdw blurRad="406400" dist="19050" dir="54000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 algn="ctr">
              <a:defRPr sz="2000">
                <a:solidFill>
                  <a:srgbClr val="FFFFFF"/>
                </a:solidFill>
                <a:latin typeface="Nunito Sans Bold"/>
                <a:ea typeface="Nunito Sans Bold"/>
                <a:cs typeface="Nunito Sans Bold"/>
                <a:sym typeface="Nunito Sans Bold"/>
              </a:defRPr>
            </a:lvl1pPr>
          </a:lstStyle>
          <a:p>
            <a:r>
              <a:t>O</a:t>
            </a:r>
          </a:p>
        </p:txBody>
      </p:sp>
      <p:sp>
        <p:nvSpPr>
          <p:cNvPr id="235" name="O"/>
          <p:cNvSpPr/>
          <p:nvPr/>
        </p:nvSpPr>
        <p:spPr>
          <a:xfrm>
            <a:off x="2454816" y="2420633"/>
            <a:ext cx="508819" cy="508079"/>
          </a:xfrm>
          <a:prstGeom prst="rect">
            <a:avLst/>
          </a:prstGeom>
          <a:ln w="28575">
            <a:solidFill>
              <a:srgbClr val="FFE599"/>
            </a:solidFill>
          </a:ln>
          <a:effectLst>
            <a:outerShdw blurRad="406400" dist="19050" dir="54000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 algn="ctr">
              <a:defRPr sz="2000">
                <a:solidFill>
                  <a:srgbClr val="FFFFFF"/>
                </a:solidFill>
                <a:latin typeface="Nunito Sans Bold"/>
                <a:ea typeface="Nunito Sans Bold"/>
                <a:cs typeface="Nunito Sans Bold"/>
                <a:sym typeface="Nunito Sans Bold"/>
              </a:defRPr>
            </a:lvl1pPr>
          </a:lstStyle>
          <a:p>
            <a:r>
              <a:t>O</a:t>
            </a:r>
          </a:p>
        </p:txBody>
      </p:sp>
      <p:sp>
        <p:nvSpPr>
          <p:cNvPr id="236" name="B"/>
          <p:cNvSpPr/>
          <p:nvPr/>
        </p:nvSpPr>
        <p:spPr>
          <a:xfrm>
            <a:off x="4691350" y="2420633"/>
            <a:ext cx="508819" cy="508079"/>
          </a:xfrm>
          <a:prstGeom prst="rect">
            <a:avLst/>
          </a:prstGeom>
          <a:ln w="28575">
            <a:solidFill>
              <a:srgbClr val="FFE599"/>
            </a:solidFill>
          </a:ln>
          <a:effectLst>
            <a:outerShdw blurRad="406400" dist="19050" dir="54000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 algn="ctr">
              <a:defRPr sz="2000">
                <a:solidFill>
                  <a:srgbClr val="FFFFFF"/>
                </a:solidFill>
                <a:latin typeface="Nunito Sans Bold"/>
                <a:ea typeface="Nunito Sans Bold"/>
                <a:cs typeface="Nunito Sans Bold"/>
                <a:sym typeface="Nunito Sans Bold"/>
              </a:defRPr>
            </a:lvl1pPr>
          </a:lstStyle>
          <a:p>
            <a:r>
              <a:t>B</a:t>
            </a:r>
          </a:p>
        </p:txBody>
      </p:sp>
      <p:sp>
        <p:nvSpPr>
          <p:cNvPr id="237" name="L"/>
          <p:cNvSpPr/>
          <p:nvPr/>
        </p:nvSpPr>
        <p:spPr>
          <a:xfrm>
            <a:off x="6929766" y="2420633"/>
            <a:ext cx="508819" cy="508079"/>
          </a:xfrm>
          <a:prstGeom prst="rect">
            <a:avLst/>
          </a:prstGeom>
          <a:ln w="28575">
            <a:solidFill>
              <a:srgbClr val="FFE599"/>
            </a:solidFill>
          </a:ln>
          <a:effectLst>
            <a:outerShdw blurRad="406400" dist="19050" dir="54000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 algn="ctr">
              <a:defRPr sz="2000">
                <a:solidFill>
                  <a:srgbClr val="FFFFFF"/>
                </a:solidFill>
                <a:latin typeface="Nunito Sans Bold"/>
                <a:ea typeface="Nunito Sans Bold"/>
                <a:cs typeface="Nunito Sans Bold"/>
                <a:sym typeface="Nunito Sans Bold"/>
              </a:defRPr>
            </a:lvl1pPr>
          </a:lstStyle>
          <a:p>
            <a:r>
              <a:t>L</a:t>
            </a:r>
          </a:p>
        </p:txBody>
      </p:sp>
      <p:sp>
        <p:nvSpPr>
          <p:cNvPr id="238" name="F"/>
          <p:cNvSpPr/>
          <p:nvPr/>
        </p:nvSpPr>
        <p:spPr>
          <a:xfrm>
            <a:off x="1707528" y="2420633"/>
            <a:ext cx="508819" cy="508079"/>
          </a:xfrm>
          <a:prstGeom prst="rect">
            <a:avLst/>
          </a:prstGeom>
          <a:ln w="28575">
            <a:solidFill>
              <a:srgbClr val="FFE599"/>
            </a:solidFill>
          </a:ln>
          <a:effectLst>
            <a:outerShdw blurRad="406400" dist="19050" dir="54000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 algn="ctr">
              <a:defRPr sz="2000">
                <a:solidFill>
                  <a:srgbClr val="FFFFFF"/>
                </a:solidFill>
                <a:latin typeface="Nunito Sans Bold"/>
                <a:ea typeface="Nunito Sans Bold"/>
                <a:cs typeface="Nunito Sans Bold"/>
                <a:sym typeface="Nunito Sans Bold"/>
              </a:defRPr>
            </a:lvl1pPr>
          </a:lstStyle>
          <a:p>
            <a:r>
              <a:t>F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:a14="http://schemas.microsoft.com/office/drawing/2010/main" xmlns:m="http://schemas.openxmlformats.org/officeDocument/2006/math" xmlns="">
      <p:transition spd="slow">
        <p:fade/>
      </p:transition>
    </mc:Fallback>
  </mc:AlternateContent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1" nodeType="afterEffect">
                                  <p:stCondLst>
                                    <p:cond delay="100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6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" fill="hold"/>
                                        <p:tgtEl>
                                          <p:spTgt spid="168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" fill="hold"/>
                                        <p:tgtEl>
                                          <p:spTgt spid="168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grpId="1" nodeType="withEffect">
                                  <p:stCondLst>
                                    <p:cond delay="100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1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200" fill="hold"/>
                                        <p:tgtEl>
                                          <p:spTgt spid="1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fill="hold"/>
                                        <p:tgtEl>
                                          <p:spTgt spid="1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200"/>
                            </p:stCondLst>
                            <p:childTnLst>
                              <p:par>
                                <p:cTn id="14" presetID="23" presetClass="entr" presetSubtype="16" fill="hold" grpId="2" nodeType="afterEffect">
                                  <p:stCondLst>
                                    <p:cond delay="150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5" fill="hold"/>
                                        <p:tgtEl>
                                          <p:spTgt spid="16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200" fill="hold"/>
                                        <p:tgtEl>
                                          <p:spTgt spid="169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" fill="hold"/>
                                        <p:tgtEl>
                                          <p:spTgt spid="169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3" presetClass="entr" presetSubtype="16" fill="hold" grpId="2" nodeType="withEffect">
                                  <p:stCondLst>
                                    <p:cond delay="150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9" fill="hold"/>
                                        <p:tgtEl>
                                          <p:spTgt spid="1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200" fill="hold"/>
                                        <p:tgtEl>
                                          <p:spTgt spid="1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" fill="hold"/>
                                        <p:tgtEl>
                                          <p:spTgt spid="1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900"/>
                            </p:stCondLst>
                            <p:childTnLst>
                              <p:par>
                                <p:cTn id="23" presetID="23" presetClass="entr" presetSubtype="16" fill="hold" grpId="3" nodeType="afterEffect">
                                  <p:stCondLst>
                                    <p:cond delay="150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fill="hold"/>
                                        <p:tgtEl>
                                          <p:spTgt spid="17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200" fill="hold"/>
                                        <p:tgtEl>
                                          <p:spTgt spid="170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" fill="hold"/>
                                        <p:tgtEl>
                                          <p:spTgt spid="170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3" presetClass="entr" presetSubtype="16" fill="hold" grpId="3" nodeType="withEffect">
                                  <p:stCondLst>
                                    <p:cond delay="150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8" fill="hold"/>
                                        <p:tgtEl>
                                          <p:spTgt spid="1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200" fill="hold"/>
                                        <p:tgtEl>
                                          <p:spTgt spid="1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" fill="hold"/>
                                        <p:tgtEl>
                                          <p:spTgt spid="1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4600"/>
                            </p:stCondLst>
                            <p:childTnLst>
                              <p:par>
                                <p:cTn id="32" presetID="23" presetClass="entr" presetSubtype="16" fill="hold" grpId="4" nodeType="afterEffect">
                                  <p:stCondLst>
                                    <p:cond delay="150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3" fill="hold"/>
                                        <p:tgtEl>
                                          <p:spTgt spid="17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200" fill="hold"/>
                                        <p:tgtEl>
                                          <p:spTgt spid="171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00" fill="hold"/>
                                        <p:tgtEl>
                                          <p:spTgt spid="171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23" presetClass="entr" presetSubtype="16" fill="hold" grpId="4" nodeType="withEffect">
                                  <p:stCondLst>
                                    <p:cond delay="150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7" fill="hold"/>
                                        <p:tgtEl>
                                          <p:spTgt spid="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200" fill="hold"/>
                                        <p:tgtEl>
                                          <p:spTgt spid="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00" fill="hold"/>
                                        <p:tgtEl>
                                          <p:spTgt spid="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6300"/>
                            </p:stCondLst>
                            <p:childTnLst>
                              <p:par>
                                <p:cTn id="41" presetID="23" presetClass="entr" presetSubtype="16" fill="hold" grpId="5" nodeType="afterEffect">
                                  <p:stCondLst>
                                    <p:cond delay="150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2" fill="hold"/>
                                        <p:tgtEl>
                                          <p:spTgt spid="17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200" fill="hold"/>
                                        <p:tgtEl>
                                          <p:spTgt spid="172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00" fill="hold"/>
                                        <p:tgtEl>
                                          <p:spTgt spid="172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3" presetClass="entr" presetSubtype="16" fill="hold" grpId="5" nodeType="withEffect">
                                  <p:stCondLst>
                                    <p:cond delay="150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6" fill="hold"/>
                                        <p:tgtEl>
                                          <p:spTgt spid="1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200" fill="hold"/>
                                        <p:tgtEl>
                                          <p:spTgt spid="1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00" fill="hold"/>
                                        <p:tgtEl>
                                          <p:spTgt spid="1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8000"/>
                            </p:stCondLst>
                            <p:childTnLst>
                              <p:par>
                                <p:cTn id="50" presetID="23" presetClass="entr" presetSubtype="16" fill="hold" grpId="6" nodeType="afterEffect">
                                  <p:stCondLst>
                                    <p:cond delay="150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1" fill="hold"/>
                                        <p:tgtEl>
                                          <p:spTgt spid="17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200" fill="hold"/>
                                        <p:tgtEl>
                                          <p:spTgt spid="175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200" fill="hold"/>
                                        <p:tgtEl>
                                          <p:spTgt spid="175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23" presetClass="entr" presetSubtype="16" fill="hold" grpId="6" nodeType="withEffect">
                                  <p:stCondLst>
                                    <p:cond delay="150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5" fill="hold"/>
                                        <p:tgtEl>
                                          <p:spTgt spid="1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200" fill="hold"/>
                                        <p:tgtEl>
                                          <p:spTgt spid="1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200" fill="hold"/>
                                        <p:tgtEl>
                                          <p:spTgt spid="1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9700"/>
                            </p:stCondLst>
                            <p:childTnLst>
                              <p:par>
                                <p:cTn id="59" presetID="23" presetClass="entr" presetSubtype="16" fill="hold" grpId="7" nodeType="afterEffect">
                                  <p:stCondLst>
                                    <p:cond delay="150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0" fill="hold"/>
                                        <p:tgtEl>
                                          <p:spTgt spid="17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200" fill="hold"/>
                                        <p:tgtEl>
                                          <p:spTgt spid="174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200" fill="hold"/>
                                        <p:tgtEl>
                                          <p:spTgt spid="174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23" presetClass="entr" presetSubtype="16" fill="hold" grpId="7" nodeType="withEffect">
                                  <p:stCondLst>
                                    <p:cond delay="150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4" fill="hold"/>
                                        <p:tgtEl>
                                          <p:spTgt spid="1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200" fill="hold"/>
                                        <p:tgtEl>
                                          <p:spTgt spid="1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200" fill="hold"/>
                                        <p:tgtEl>
                                          <p:spTgt spid="1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11400"/>
                            </p:stCondLst>
                            <p:childTnLst>
                              <p:par>
                                <p:cTn id="68" presetID="23" presetClass="entr" presetSubtype="16" fill="hold" grpId="8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9" fill="hold"/>
                                        <p:tgtEl>
                                          <p:spTgt spid="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200" fill="hold"/>
                                        <p:tgtEl>
                                          <p:spTgt spid="2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200" fill="hold"/>
                                        <p:tgtEl>
                                          <p:spTgt spid="2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11600"/>
                            </p:stCondLst>
                            <p:childTnLst>
                              <p:par>
                                <p:cTn id="73" presetID="23" presetClass="entr" presetSubtype="16" fill="hold" grpId="9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74" fill="hold"/>
                                        <p:tgtEl>
                                          <p:spTgt spid="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200" fill="hold"/>
                                        <p:tgtEl>
                                          <p:spTgt spid="2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200" fill="hold"/>
                                        <p:tgtEl>
                                          <p:spTgt spid="2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11800"/>
                            </p:stCondLst>
                            <p:childTnLst>
                              <p:par>
                                <p:cTn id="78" presetID="23" presetClass="entr" presetSubtype="16" fill="hold" grpId="10" nodeType="afterEffect">
                                  <p:stCondLst>
                                    <p:cond delay="150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79" fill="hold"/>
                                        <p:tgtEl>
                                          <p:spTgt spid="17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200" fill="hold"/>
                                        <p:tgtEl>
                                          <p:spTgt spid="173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200" fill="hold"/>
                                        <p:tgtEl>
                                          <p:spTgt spid="173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2" presetID="23" presetClass="entr" presetSubtype="16" fill="hold" grpId="10" nodeType="withEffect">
                                  <p:stCondLst>
                                    <p:cond delay="150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3" fill="hold"/>
                                        <p:tgtEl>
                                          <p:spTgt spid="1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200" fill="hold"/>
                                        <p:tgtEl>
                                          <p:spTgt spid="1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200" fill="hold"/>
                                        <p:tgtEl>
                                          <p:spTgt spid="1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13500"/>
                            </p:stCondLst>
                            <p:childTnLst>
                              <p:par>
                                <p:cTn id="87" presetID="23" presetClass="entr" presetSubtype="16" fill="hold" grpId="11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8" fill="hold"/>
                                        <p:tgtEl>
                                          <p:spTgt spid="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200" fill="hold"/>
                                        <p:tgtEl>
                                          <p:spTgt spid="2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200" fill="hold"/>
                                        <p:tgtEl>
                                          <p:spTgt spid="2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13700"/>
                            </p:stCondLst>
                            <p:childTnLst>
                              <p:par>
                                <p:cTn id="92" presetID="23" presetClass="entr" presetSubtype="16" fill="hold" grpId="12" nodeType="afterEffect">
                                  <p:stCondLst>
                                    <p:cond delay="150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3" fill="hold"/>
                                        <p:tgtEl>
                                          <p:spTgt spid="17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4" dur="200" fill="hold"/>
                                        <p:tgtEl>
                                          <p:spTgt spid="176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200" fill="hold"/>
                                        <p:tgtEl>
                                          <p:spTgt spid="176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6" presetID="23" presetClass="entr" presetSubtype="16" fill="hold" grpId="12" nodeType="withEffect">
                                  <p:stCondLst>
                                    <p:cond delay="150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7" fill="hold"/>
                                        <p:tgtEl>
                                          <p:spTgt spid="1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200" fill="hold"/>
                                        <p:tgtEl>
                                          <p:spTgt spid="1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200" fill="hold"/>
                                        <p:tgtEl>
                                          <p:spTgt spid="1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15400"/>
                            </p:stCondLst>
                            <p:childTnLst>
                              <p:par>
                                <p:cTn id="101" presetID="23" presetClass="entr" presetSubtype="16" fill="hold" grpId="13" nodeType="afterEffect">
                                  <p:stCondLst>
                                    <p:cond delay="150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2" fill="hold"/>
                                        <p:tgtEl>
                                          <p:spTgt spid="17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200" fill="hold"/>
                                        <p:tgtEl>
                                          <p:spTgt spid="177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200" fill="hold"/>
                                        <p:tgtEl>
                                          <p:spTgt spid="177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5" presetID="23" presetClass="entr" presetSubtype="16" fill="hold" grpId="13" nodeType="withEffect">
                                  <p:stCondLst>
                                    <p:cond delay="150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6" fill="hold"/>
                                        <p:tgtEl>
                                          <p:spTgt spid="1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200" fill="hold"/>
                                        <p:tgtEl>
                                          <p:spTgt spid="1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200" fill="hold"/>
                                        <p:tgtEl>
                                          <p:spTgt spid="1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17100"/>
                            </p:stCondLst>
                            <p:childTnLst>
                              <p:par>
                                <p:cTn id="110" presetID="23" presetClass="entr" presetSubtype="16" fill="hold" grpId="14" nodeType="afterEffect">
                                  <p:stCondLst>
                                    <p:cond delay="150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1" fill="hold"/>
                                        <p:tgtEl>
                                          <p:spTgt spid="17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2" dur="200" fill="hold"/>
                                        <p:tgtEl>
                                          <p:spTgt spid="178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200" fill="hold"/>
                                        <p:tgtEl>
                                          <p:spTgt spid="178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4" presetID="23" presetClass="entr" presetSubtype="16" fill="hold" grpId="14" nodeType="withEffect">
                                  <p:stCondLst>
                                    <p:cond delay="150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5" fill="hold"/>
                                        <p:tgtEl>
                                          <p:spTgt spid="1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6" dur="200" fill="hold"/>
                                        <p:tgtEl>
                                          <p:spTgt spid="1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200" fill="hold"/>
                                        <p:tgtEl>
                                          <p:spTgt spid="1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>
                            <p:stCondLst>
                              <p:cond delay="18800"/>
                            </p:stCondLst>
                            <p:childTnLst>
                              <p:par>
                                <p:cTn id="119" presetID="23" presetClass="entr" presetSubtype="16" fill="hold" grpId="15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0" fill="hold"/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1" dur="200" fill="hold"/>
                                        <p:tgtEl>
                                          <p:spTgt spid="2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200" fill="hold"/>
                                        <p:tgtEl>
                                          <p:spTgt spid="2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3" fill="hold">
                            <p:stCondLst>
                              <p:cond delay="19000"/>
                            </p:stCondLst>
                            <p:childTnLst>
                              <p:par>
                                <p:cTn id="124" presetID="23" presetClass="entr" presetSubtype="16" fill="hold" grpId="16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5" fill="hold"/>
                                        <p:tgtEl>
                                          <p:spTgt spid="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6" dur="200" fill="hold"/>
                                        <p:tgtEl>
                                          <p:spTgt spid="2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200" fill="hold"/>
                                        <p:tgtEl>
                                          <p:spTgt spid="2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>
                            <p:stCondLst>
                              <p:cond delay="19200"/>
                            </p:stCondLst>
                            <p:childTnLst>
                              <p:par>
                                <p:cTn id="129" presetID="23" presetClass="entr" presetSubtype="16" fill="hold" grpId="17" nodeType="afterEffect">
                                  <p:stCondLst>
                                    <p:cond delay="150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30" fill="hold"/>
                                        <p:tgtEl>
                                          <p:spTgt spid="17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1" dur="200" fill="hold"/>
                                        <p:tgtEl>
                                          <p:spTgt spid="179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200" fill="hold"/>
                                        <p:tgtEl>
                                          <p:spTgt spid="179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3" presetID="23" presetClass="entr" presetSubtype="16" fill="hold" grpId="17" nodeType="withEffect">
                                  <p:stCondLst>
                                    <p:cond delay="150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34" fill="hold"/>
                                        <p:tgtEl>
                                          <p:spTgt spid="1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5" dur="200" fill="hold"/>
                                        <p:tgtEl>
                                          <p:spTgt spid="1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200" fill="hold"/>
                                        <p:tgtEl>
                                          <p:spTgt spid="1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7" fill="hold">
                            <p:stCondLst>
                              <p:cond delay="20900"/>
                            </p:stCondLst>
                            <p:childTnLst>
                              <p:par>
                                <p:cTn id="138" presetID="23" presetClass="entr" presetSubtype="16" fill="hold" grpId="18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39" fill="hold"/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0" dur="200" fill="hold"/>
                                        <p:tgtEl>
                                          <p:spTgt spid="2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200" fill="hold"/>
                                        <p:tgtEl>
                                          <p:spTgt spid="2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2" fill="hold">
                            <p:stCondLst>
                              <p:cond delay="21100"/>
                            </p:stCondLst>
                            <p:childTnLst>
                              <p:par>
                                <p:cTn id="143" presetID="23" presetClass="entr" presetSubtype="16" fill="hold" grpId="19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4" fill="hold"/>
                                        <p:tgtEl>
                                          <p:spTgt spid="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5" dur="200" fill="hold"/>
                                        <p:tgtEl>
                                          <p:spTgt spid="2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200" fill="hold"/>
                                        <p:tgtEl>
                                          <p:spTgt spid="2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7" fill="hold">
                            <p:stCondLst>
                              <p:cond delay="21300"/>
                            </p:stCondLst>
                            <p:childTnLst>
                              <p:par>
                                <p:cTn id="148" presetID="23" presetClass="entr" presetSubtype="16" fill="hold" grpId="2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9" fill="hold"/>
                                        <p:tgtEl>
                                          <p:spTgt spid="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0" dur="200" fill="hold"/>
                                        <p:tgtEl>
                                          <p:spTgt spid="2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200" fill="hold"/>
                                        <p:tgtEl>
                                          <p:spTgt spid="2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2" fill="hold">
                            <p:stCondLst>
                              <p:cond delay="21500"/>
                            </p:stCondLst>
                            <p:childTnLst>
                              <p:par>
                                <p:cTn id="153" presetID="23" presetClass="entr" presetSubtype="16" fill="hold" grpId="21" nodeType="afterEffect">
                                  <p:stCondLst>
                                    <p:cond delay="150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54" fill="hold"/>
                                        <p:tgtEl>
                                          <p:spTgt spid="18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5" dur="200" fill="hold"/>
                                        <p:tgtEl>
                                          <p:spTgt spid="180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200" fill="hold"/>
                                        <p:tgtEl>
                                          <p:spTgt spid="180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7" presetID="23" presetClass="entr" presetSubtype="16" fill="hold" grpId="21" nodeType="withEffect">
                                  <p:stCondLst>
                                    <p:cond delay="150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58" fill="hold"/>
                                        <p:tgtEl>
                                          <p:spTgt spid="1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9" dur="200" fill="hold"/>
                                        <p:tgtEl>
                                          <p:spTgt spid="1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0" dur="200" fill="hold"/>
                                        <p:tgtEl>
                                          <p:spTgt spid="1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1" fill="hold">
                            <p:stCondLst>
                              <p:cond delay="23200"/>
                            </p:stCondLst>
                            <p:childTnLst>
                              <p:par>
                                <p:cTn id="162" presetID="23" presetClass="entr" presetSubtype="16" fill="hold" grpId="22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3" fill="hold"/>
                                        <p:tgtEl>
                                          <p:spTgt spid="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4" dur="200" fill="hold"/>
                                        <p:tgtEl>
                                          <p:spTgt spid="2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5" dur="200" fill="hold"/>
                                        <p:tgtEl>
                                          <p:spTgt spid="2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6" fill="hold">
                            <p:stCondLst>
                              <p:cond delay="23400"/>
                            </p:stCondLst>
                            <p:childTnLst>
                              <p:par>
                                <p:cTn id="167" presetID="23" presetClass="entr" presetSubtype="16" fill="hold" grpId="23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8" fill="hold"/>
                                        <p:tgtEl>
                                          <p:spTgt spid="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9" dur="200" fill="hold"/>
                                        <p:tgtEl>
                                          <p:spTgt spid="2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0" dur="200" fill="hold"/>
                                        <p:tgtEl>
                                          <p:spTgt spid="2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1" fill="hold">
                            <p:stCondLst>
                              <p:cond delay="23600"/>
                            </p:stCondLst>
                            <p:childTnLst>
                              <p:par>
                                <p:cTn id="172" presetID="23" presetClass="entr" presetSubtype="16" fill="hold" grpId="24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73" fill="hold"/>
                                        <p:tgtEl>
                                          <p:spTgt spid="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4" dur="200" fill="hold"/>
                                        <p:tgtEl>
                                          <p:spTgt spid="2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5" dur="200" fill="hold"/>
                                        <p:tgtEl>
                                          <p:spTgt spid="2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6" fill="hold">
                            <p:stCondLst>
                              <p:cond delay="23800"/>
                            </p:stCondLst>
                            <p:childTnLst>
                              <p:par>
                                <p:cTn id="177" presetID="23" presetClass="entr" presetSubtype="16" fill="hold" grpId="25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78" fill="hold"/>
                                        <p:tgtEl>
                                          <p:spTgt spid="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9" dur="200" fill="hold"/>
                                        <p:tgtEl>
                                          <p:spTgt spid="2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0" dur="200" fill="hold"/>
                                        <p:tgtEl>
                                          <p:spTgt spid="2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1" fill="hold">
                            <p:stCondLst>
                              <p:cond delay="24000"/>
                            </p:stCondLst>
                            <p:childTnLst>
                              <p:par>
                                <p:cTn id="182" presetID="23" presetClass="entr" presetSubtype="16" fill="hold" grpId="26" nodeType="afterEffect">
                                  <p:stCondLst>
                                    <p:cond delay="150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3" fill="hold"/>
                                        <p:tgtEl>
                                          <p:spTgt spid="18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4" dur="200" fill="hold"/>
                                        <p:tgtEl>
                                          <p:spTgt spid="182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5" dur="200" fill="hold"/>
                                        <p:tgtEl>
                                          <p:spTgt spid="182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6" presetID="23" presetClass="entr" presetSubtype="16" fill="hold" grpId="26" nodeType="withEffect">
                                  <p:stCondLst>
                                    <p:cond delay="150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7" fill="hold"/>
                                        <p:tgtEl>
                                          <p:spTgt spid="1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8" dur="200" fill="hold"/>
                                        <p:tgtEl>
                                          <p:spTgt spid="1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9" dur="200" fill="hold"/>
                                        <p:tgtEl>
                                          <p:spTgt spid="1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0" fill="hold">
                            <p:stCondLst>
                              <p:cond delay="25700"/>
                            </p:stCondLst>
                            <p:childTnLst>
                              <p:par>
                                <p:cTn id="191" presetID="23" presetClass="entr" presetSubtype="16" fill="hold" grpId="27" nodeType="afterEffect">
                                  <p:stCondLst>
                                    <p:cond delay="150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92" fill="hold"/>
                                        <p:tgtEl>
                                          <p:spTgt spid="18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3" dur="200" fill="hold"/>
                                        <p:tgtEl>
                                          <p:spTgt spid="181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4" dur="200" fill="hold"/>
                                        <p:tgtEl>
                                          <p:spTgt spid="181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5" presetID="23" presetClass="entr" presetSubtype="16" fill="hold" grpId="27" nodeType="withEffect">
                                  <p:stCondLst>
                                    <p:cond delay="150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96" fill="hold"/>
                                        <p:tgtEl>
                                          <p:spTgt spid="1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7" dur="200" fill="hold"/>
                                        <p:tgtEl>
                                          <p:spTgt spid="1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8" dur="200" fill="hold"/>
                                        <p:tgtEl>
                                          <p:spTgt spid="1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9" fill="hold">
                            <p:stCondLst>
                              <p:cond delay="27400"/>
                            </p:stCondLst>
                            <p:childTnLst>
                              <p:par>
                                <p:cTn id="200" presetID="23" presetClass="entr" presetSubtype="16" fill="hold" grpId="28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01" fill="hold"/>
                                        <p:tgtEl>
                                          <p:spTgt spid="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2" dur="200" fill="hold"/>
                                        <p:tgtEl>
                                          <p:spTgt spid="2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3" dur="200" fill="hold"/>
                                        <p:tgtEl>
                                          <p:spTgt spid="2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4" fill="hold">
                            <p:stCondLst>
                              <p:cond delay="27600"/>
                            </p:stCondLst>
                            <p:childTnLst>
                              <p:par>
                                <p:cTn id="205" presetID="23" presetClass="entr" presetSubtype="16" fill="hold" grpId="29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06" fill="hold"/>
                                        <p:tgtEl>
                                          <p:spTgt spid="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7" dur="200" fill="hold"/>
                                        <p:tgtEl>
                                          <p:spTgt spid="2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8" dur="200" fill="hold"/>
                                        <p:tgtEl>
                                          <p:spTgt spid="2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9" fill="hold">
                            <p:stCondLst>
                              <p:cond delay="27800"/>
                            </p:stCondLst>
                            <p:childTnLst>
                              <p:par>
                                <p:cTn id="210" presetID="23" presetClass="entr" presetSubtype="16" fill="hold" grpId="30" nodeType="afterEffect">
                                  <p:stCondLst>
                                    <p:cond delay="150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11" fill="hold"/>
                                        <p:tgtEl>
                                          <p:spTgt spid="18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2" dur="200" fill="hold"/>
                                        <p:tgtEl>
                                          <p:spTgt spid="183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3" dur="200" fill="hold"/>
                                        <p:tgtEl>
                                          <p:spTgt spid="183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4" presetID="23" presetClass="entr" presetSubtype="16" fill="hold" grpId="30" nodeType="withEffect">
                                  <p:stCondLst>
                                    <p:cond delay="150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15" fill="hold"/>
                                        <p:tgtEl>
                                          <p:spTgt spid="1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6" dur="200" fill="hold"/>
                                        <p:tgtEl>
                                          <p:spTgt spid="1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7" dur="200" fill="hold"/>
                                        <p:tgtEl>
                                          <p:spTgt spid="1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8" fill="hold">
                            <p:stCondLst>
                              <p:cond delay="29500"/>
                            </p:stCondLst>
                            <p:childTnLst>
                              <p:par>
                                <p:cTn id="219" presetID="23" presetClass="entr" presetSubtype="16" fill="hold" grpId="31" nodeType="afterEffect">
                                  <p:stCondLst>
                                    <p:cond delay="150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20" fill="hold"/>
                                        <p:tgtEl>
                                          <p:spTgt spid="18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1" dur="200" fill="hold"/>
                                        <p:tgtEl>
                                          <p:spTgt spid="184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2" dur="200" fill="hold"/>
                                        <p:tgtEl>
                                          <p:spTgt spid="184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3" presetID="23" presetClass="entr" presetSubtype="16" fill="hold" grpId="31" nodeType="withEffect">
                                  <p:stCondLst>
                                    <p:cond delay="150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24" fill="hold"/>
                                        <p:tgtEl>
                                          <p:spTgt spid="1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5" dur="200" fill="hold"/>
                                        <p:tgtEl>
                                          <p:spTgt spid="1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6" dur="200" fill="hold"/>
                                        <p:tgtEl>
                                          <p:spTgt spid="1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7" fill="hold">
                            <p:stCondLst>
                              <p:cond delay="31200"/>
                            </p:stCondLst>
                            <p:childTnLst>
                              <p:par>
                                <p:cTn id="228" presetID="23" presetClass="entr" presetSubtype="16" fill="hold" grpId="32" nodeType="afterEffect">
                                  <p:stCondLst>
                                    <p:cond delay="150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29" fill="hold"/>
                                        <p:tgtEl>
                                          <p:spTgt spid="18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0" dur="200" fill="hold"/>
                                        <p:tgtEl>
                                          <p:spTgt spid="185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1" dur="200" fill="hold"/>
                                        <p:tgtEl>
                                          <p:spTgt spid="185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2" presetID="23" presetClass="entr" presetSubtype="16" fill="hold" grpId="32" nodeType="withEffect">
                                  <p:stCondLst>
                                    <p:cond delay="150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33" fill="hold"/>
                                        <p:tgtEl>
                                          <p:spTgt spid="1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4" dur="200" fill="hold"/>
                                        <p:tgtEl>
                                          <p:spTgt spid="1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5" dur="200" fill="hold"/>
                                        <p:tgtEl>
                                          <p:spTgt spid="1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6" fill="hold">
                            <p:stCondLst>
                              <p:cond delay="32900"/>
                            </p:stCondLst>
                            <p:childTnLst>
                              <p:par>
                                <p:cTn id="237" presetID="23" presetClass="entr" presetSubtype="16" fill="hold" grpId="33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38" fill="hold"/>
                                        <p:tgtEl>
                                          <p:spTgt spid="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9" dur="200" fill="hold"/>
                                        <p:tgtEl>
                                          <p:spTgt spid="2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0" dur="200" fill="hold"/>
                                        <p:tgtEl>
                                          <p:spTgt spid="2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1" fill="hold">
                            <p:stCondLst>
                              <p:cond delay="33100"/>
                            </p:stCondLst>
                            <p:childTnLst>
                              <p:par>
                                <p:cTn id="242" presetID="23" presetClass="entr" presetSubtype="16" fill="hold" grpId="34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3" fill="hold"/>
                                        <p:tgtEl>
                                          <p:spTgt spid="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4" dur="200" fill="hold"/>
                                        <p:tgtEl>
                                          <p:spTgt spid="2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5" dur="200" fill="hold"/>
                                        <p:tgtEl>
                                          <p:spTgt spid="2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6" fill="hold">
                            <p:stCondLst>
                              <p:cond delay="33300"/>
                            </p:stCondLst>
                            <p:childTnLst>
                              <p:par>
                                <p:cTn id="247" presetID="23" presetClass="entr" presetSubtype="16" fill="hold" grpId="35" nodeType="afterEffect">
                                  <p:stCondLst>
                                    <p:cond delay="150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8" fill="hold"/>
                                        <p:tgtEl>
                                          <p:spTgt spid="18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9" dur="200" fill="hold"/>
                                        <p:tgtEl>
                                          <p:spTgt spid="186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0" dur="200" fill="hold"/>
                                        <p:tgtEl>
                                          <p:spTgt spid="186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1" presetID="23" presetClass="entr" presetSubtype="16" fill="hold" grpId="35" nodeType="withEffect">
                                  <p:stCondLst>
                                    <p:cond delay="150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52" fill="hold"/>
                                        <p:tgtEl>
                                          <p:spTgt spid="1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3" dur="200" fill="hold"/>
                                        <p:tgtEl>
                                          <p:spTgt spid="1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4" dur="200" fill="hold"/>
                                        <p:tgtEl>
                                          <p:spTgt spid="1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5" fill="hold">
                            <p:stCondLst>
                              <p:cond delay="35000"/>
                            </p:stCondLst>
                            <p:childTnLst>
                              <p:par>
                                <p:cTn id="256" presetID="23" presetClass="entr" presetSubtype="16" fill="hold" grpId="36" nodeType="afterEffect">
                                  <p:stCondLst>
                                    <p:cond delay="150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57" fill="hold"/>
                                        <p:tgtEl>
                                          <p:spTgt spid="18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8" dur="200" fill="hold"/>
                                        <p:tgtEl>
                                          <p:spTgt spid="187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9" dur="200" fill="hold"/>
                                        <p:tgtEl>
                                          <p:spTgt spid="187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0" presetID="23" presetClass="entr" presetSubtype="16" fill="hold" grpId="36" nodeType="withEffect">
                                  <p:stCondLst>
                                    <p:cond delay="150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61" fill="hold"/>
                                        <p:tgtEl>
                                          <p:spTgt spid="1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2" dur="200" fill="hold"/>
                                        <p:tgtEl>
                                          <p:spTgt spid="1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3" dur="200" fill="hold"/>
                                        <p:tgtEl>
                                          <p:spTgt spid="1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4" fill="hold">
                            <p:stCondLst>
                              <p:cond delay="36700"/>
                            </p:stCondLst>
                            <p:childTnLst>
                              <p:par>
                                <p:cTn id="265" presetID="23" presetClass="entr" presetSubtype="16" fill="hold" grpId="37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66" fill="hold"/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7" dur="200" fill="hold"/>
                                        <p:tgtEl>
                                          <p:spTgt spid="2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8" dur="200" fill="hold"/>
                                        <p:tgtEl>
                                          <p:spTgt spid="2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9" fill="hold">
                            <p:stCondLst>
                              <p:cond delay="36900"/>
                            </p:stCondLst>
                            <p:childTnLst>
                              <p:par>
                                <p:cTn id="270" presetID="23" presetClass="entr" presetSubtype="16" fill="hold" grpId="38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71" fill="hold"/>
                                        <p:tgtEl>
                                          <p:spTgt spid="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2" dur="200" fill="hold"/>
                                        <p:tgtEl>
                                          <p:spTgt spid="2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3" dur="200" fill="hold"/>
                                        <p:tgtEl>
                                          <p:spTgt spid="2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4" fill="hold">
                            <p:stCondLst>
                              <p:cond delay="37100"/>
                            </p:stCondLst>
                            <p:childTnLst>
                              <p:par>
                                <p:cTn id="275" presetID="23" presetClass="entr" presetSubtype="16" fill="hold" grpId="39" nodeType="afterEffect">
                                  <p:stCondLst>
                                    <p:cond delay="150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76" fill="hold"/>
                                        <p:tgtEl>
                                          <p:spTgt spid="18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7" dur="200" fill="hold"/>
                                        <p:tgtEl>
                                          <p:spTgt spid="188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8" dur="200" fill="hold"/>
                                        <p:tgtEl>
                                          <p:spTgt spid="188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9" presetID="23" presetClass="entr" presetSubtype="16" fill="hold" grpId="39" nodeType="withEffect">
                                  <p:stCondLst>
                                    <p:cond delay="150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80" fill="hold"/>
                                        <p:tgtEl>
                                          <p:spTgt spid="1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1" dur="200" fill="hold"/>
                                        <p:tgtEl>
                                          <p:spTgt spid="1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2" dur="200" fill="hold"/>
                                        <p:tgtEl>
                                          <p:spTgt spid="1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3" fill="hold">
                            <p:stCondLst>
                              <p:cond delay="38800"/>
                            </p:stCondLst>
                            <p:childTnLst>
                              <p:par>
                                <p:cTn id="284" presetID="23" presetClass="entr" presetSubtype="16" fill="hold" grpId="4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85" fill="hold"/>
                                        <p:tgtEl>
                                          <p:spTgt spid="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6" dur="200" fill="hold"/>
                                        <p:tgtEl>
                                          <p:spTgt spid="2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7" dur="200" fill="hold"/>
                                        <p:tgtEl>
                                          <p:spTgt spid="2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8" fill="hold">
                            <p:stCondLst>
                              <p:cond delay="39000"/>
                            </p:stCondLst>
                            <p:childTnLst>
                              <p:par>
                                <p:cTn id="289" presetID="23" presetClass="entr" presetSubtype="16" fill="hold" grpId="41" nodeType="afterEffect">
                                  <p:stCondLst>
                                    <p:cond delay="150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90" fill="hold"/>
                                        <p:tgtEl>
                                          <p:spTgt spid="18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1" dur="200" fill="hold"/>
                                        <p:tgtEl>
                                          <p:spTgt spid="189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2" dur="200" fill="hold"/>
                                        <p:tgtEl>
                                          <p:spTgt spid="189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3" presetID="23" presetClass="entr" presetSubtype="16" fill="hold" grpId="41" nodeType="withEffect">
                                  <p:stCondLst>
                                    <p:cond delay="150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94" fill="hold"/>
                                        <p:tgtEl>
                                          <p:spTgt spid="1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5" dur="200" fill="hold"/>
                                        <p:tgtEl>
                                          <p:spTgt spid="1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6" dur="200" fill="hold"/>
                                        <p:tgtEl>
                                          <p:spTgt spid="1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7" fill="hold">
                            <p:stCondLst>
                              <p:cond delay="40700"/>
                            </p:stCondLst>
                            <p:childTnLst>
                              <p:par>
                                <p:cTn id="298" presetID="23" presetClass="entr" presetSubtype="16" fill="hold" grpId="42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99" fill="hold"/>
                                        <p:tgtEl>
                                          <p:spTgt spid="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0" dur="200" fill="hold"/>
                                        <p:tgtEl>
                                          <p:spTgt spid="2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1" dur="200" fill="hold"/>
                                        <p:tgtEl>
                                          <p:spTgt spid="2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2" fill="hold">
                            <p:stCondLst>
                              <p:cond delay="40900"/>
                            </p:stCondLst>
                            <p:childTnLst>
                              <p:par>
                                <p:cTn id="303" presetID="23" presetClass="entr" presetSubtype="16" fill="hold" grpId="43" nodeType="afterEffect">
                                  <p:stCondLst>
                                    <p:cond delay="150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04" fill="hold"/>
                                        <p:tgtEl>
                                          <p:spTgt spid="19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5" dur="200" fill="hold"/>
                                        <p:tgtEl>
                                          <p:spTgt spid="191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6" dur="200" fill="hold"/>
                                        <p:tgtEl>
                                          <p:spTgt spid="191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7" presetID="23" presetClass="entr" presetSubtype="16" fill="hold" grpId="43" nodeType="withEffect">
                                  <p:stCondLst>
                                    <p:cond delay="150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08" fill="hold"/>
                                        <p:tgtEl>
                                          <p:spTgt spid="1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9" dur="200" fill="hold"/>
                                        <p:tgtEl>
                                          <p:spTgt spid="1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0" dur="200" fill="hold"/>
                                        <p:tgtEl>
                                          <p:spTgt spid="1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1" fill="hold">
                            <p:stCondLst>
                              <p:cond delay="42600"/>
                            </p:stCondLst>
                            <p:childTnLst>
                              <p:par>
                                <p:cTn id="312" presetID="23" presetClass="entr" presetSubtype="16" fill="hold" grpId="44" nodeType="afterEffect">
                                  <p:stCondLst>
                                    <p:cond delay="150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13" fill="hold"/>
                                        <p:tgtEl>
                                          <p:spTgt spid="19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4" dur="200" fill="hold"/>
                                        <p:tgtEl>
                                          <p:spTgt spid="190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5" dur="200" fill="hold"/>
                                        <p:tgtEl>
                                          <p:spTgt spid="190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6" presetID="23" presetClass="entr" presetSubtype="16" fill="hold" grpId="44" nodeType="withEffect">
                                  <p:stCondLst>
                                    <p:cond delay="150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17" fill="hold"/>
                                        <p:tgtEl>
                                          <p:spTgt spid="1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8" dur="200" fill="hold"/>
                                        <p:tgtEl>
                                          <p:spTgt spid="1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9" dur="200" fill="hold"/>
                                        <p:tgtEl>
                                          <p:spTgt spid="1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0" fill="hold">
                            <p:stCondLst>
                              <p:cond delay="44300"/>
                            </p:stCondLst>
                            <p:childTnLst>
                              <p:par>
                                <p:cTn id="321" presetID="23" presetClass="entr" presetSubtype="16" fill="hold" grpId="45" nodeType="afterEffect">
                                  <p:stCondLst>
                                    <p:cond delay="150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22" fill="hold"/>
                                        <p:tgtEl>
                                          <p:spTgt spid="19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3" dur="200" fill="hold"/>
                                        <p:tgtEl>
                                          <p:spTgt spid="193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4" dur="200" fill="hold"/>
                                        <p:tgtEl>
                                          <p:spTgt spid="193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5" presetID="23" presetClass="entr" presetSubtype="16" fill="hold" grpId="45" nodeType="withEffect">
                                  <p:stCondLst>
                                    <p:cond delay="150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26" fill="hold"/>
                                        <p:tgtEl>
                                          <p:spTgt spid="1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7" dur="200" fill="hold"/>
                                        <p:tgtEl>
                                          <p:spTgt spid="1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8" dur="200" fill="hold"/>
                                        <p:tgtEl>
                                          <p:spTgt spid="1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9" fill="hold">
                            <p:stCondLst>
                              <p:cond delay="46000"/>
                            </p:stCondLst>
                            <p:childTnLst>
                              <p:par>
                                <p:cTn id="330" presetID="23" presetClass="entr" presetSubtype="16" fill="hold" grpId="46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31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2" dur="2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3" dur="2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4" fill="hold">
                            <p:stCondLst>
                              <p:cond delay="46200"/>
                            </p:stCondLst>
                            <p:childTnLst>
                              <p:par>
                                <p:cTn id="335" presetID="23" presetClass="entr" presetSubtype="16" fill="hold" grpId="47" nodeType="afterEffect">
                                  <p:stCondLst>
                                    <p:cond delay="150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36" fill="hold"/>
                                        <p:tgtEl>
                                          <p:spTgt spid="19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7" dur="200" fill="hold"/>
                                        <p:tgtEl>
                                          <p:spTgt spid="192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8" dur="200" fill="hold"/>
                                        <p:tgtEl>
                                          <p:spTgt spid="192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9" presetID="23" presetClass="entr" presetSubtype="16" fill="hold" grpId="47" nodeType="withEffect">
                                  <p:stCondLst>
                                    <p:cond delay="150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40" fill="hold"/>
                                        <p:tgtEl>
                                          <p:spTgt spid="1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1" dur="200" fill="hold"/>
                                        <p:tgtEl>
                                          <p:spTgt spid="1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2" dur="200" fill="hold"/>
                                        <p:tgtEl>
                                          <p:spTgt spid="1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3" fill="hold">
                            <p:stCondLst>
                              <p:cond delay="47900"/>
                            </p:stCondLst>
                            <p:childTnLst>
                              <p:par>
                                <p:cTn id="344" presetID="23" presetClass="entr" presetSubtype="16" fill="hold" grpId="48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45" fill="hold"/>
                                        <p:tgtEl>
                                          <p:spTgt spid="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6" dur="200" fill="hold"/>
                                        <p:tgtEl>
                                          <p:spTgt spid="2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7" dur="200" fill="hold"/>
                                        <p:tgtEl>
                                          <p:spTgt spid="2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8" fill="hold">
                      <p:stCondLst>
                        <p:cond delay="indefinite"/>
                      </p:stCondLst>
                      <p:childTnLst>
                        <p:par>
                          <p:cTn id="349" fill="hold">
                            <p:stCondLst>
                              <p:cond delay="0"/>
                            </p:stCondLst>
                            <p:childTnLst>
                              <p:par>
                                <p:cTn id="350" presetID="10" presetClass="entr" fill="hold" grpId="49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51" fill="hold"/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2" dur="1000"/>
                                        <p:tgtEl>
                                          <p:spTgt spid="1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7" grpId="49" animBg="1" advAuto="0"/>
      <p:bldP spid="168" grpId="1" build="p" bldLvl="5" animBg="1" advAuto="0"/>
      <p:bldP spid="169" grpId="2" build="p" bldLvl="5" animBg="1" advAuto="0"/>
      <p:bldP spid="170" grpId="3" build="p" bldLvl="5" animBg="1" advAuto="0"/>
      <p:bldP spid="171" grpId="4" build="p" bldLvl="5" animBg="1" advAuto="0"/>
      <p:bldP spid="172" grpId="5" build="p" bldLvl="5" animBg="1" advAuto="0"/>
      <p:bldP spid="173" grpId="10" build="p" bldLvl="5" animBg="1" advAuto="0"/>
      <p:bldP spid="174" grpId="7" build="p" bldLvl="5" animBg="1" advAuto="0"/>
      <p:bldP spid="175" grpId="6" build="p" bldLvl="5" animBg="1" advAuto="0"/>
      <p:bldP spid="176" grpId="12" build="p" bldLvl="5" animBg="1" advAuto="0"/>
      <p:bldP spid="177" grpId="13" build="p" bldLvl="5" animBg="1" advAuto="0"/>
      <p:bldP spid="178" grpId="14" build="p" bldLvl="5" animBg="1" advAuto="0"/>
      <p:bldP spid="179" grpId="17" build="p" bldLvl="5" animBg="1" advAuto="0"/>
      <p:bldP spid="180" grpId="21" build="p" bldLvl="5" animBg="1" advAuto="0"/>
      <p:bldP spid="181" grpId="27" build="p" bldLvl="5" animBg="1" advAuto="0"/>
      <p:bldP spid="182" grpId="26" build="p" bldLvl="5" animBg="1" advAuto="0"/>
      <p:bldP spid="183" grpId="30" build="p" bldLvl="5" animBg="1" advAuto="0"/>
      <p:bldP spid="184" grpId="31" build="p" bldLvl="5" animBg="1" advAuto="0"/>
      <p:bldP spid="185" grpId="32" build="p" bldLvl="5" animBg="1" advAuto="0"/>
      <p:bldP spid="186" grpId="35" build="p" bldLvl="5" animBg="1" advAuto="0"/>
      <p:bldP spid="187" grpId="36" build="p" bldLvl="5" animBg="1" advAuto="0"/>
      <p:bldP spid="188" grpId="39" build="p" bldLvl="5" animBg="1" advAuto="0"/>
      <p:bldP spid="189" grpId="41" build="p" bldLvl="5" animBg="1" advAuto="0"/>
      <p:bldP spid="190" grpId="44" build="p" bldLvl="5" animBg="1" advAuto="0"/>
      <p:bldP spid="191" grpId="43" build="p" bldLvl="5" animBg="1" advAuto="0"/>
      <p:bldP spid="192" grpId="47" build="p" bldLvl="5" animBg="1" advAuto="0"/>
      <p:bldP spid="193" grpId="45" build="p" bldLvl="5" animBg="1" advAuto="0"/>
      <p:bldP spid="217" grpId="8" animBg="1" advAuto="0"/>
      <p:bldP spid="218" grpId="24" animBg="1" advAuto="0"/>
      <p:bldP spid="219" grpId="20" animBg="1" advAuto="0"/>
      <p:bldP spid="220" grpId="16" animBg="1" advAuto="0"/>
      <p:bldP spid="221" grpId="25" animBg="1" advAuto="0"/>
      <p:bldP spid="222" grpId="38" animBg="1" advAuto="0"/>
      <p:bldP spid="223" grpId="34" animBg="1" advAuto="0"/>
      <p:bldP spid="224" grpId="37" animBg="1" advAuto="0"/>
      <p:bldP spid="225" grpId="15" animBg="1" advAuto="0"/>
      <p:bldP spid="226" grpId="22" animBg="1" advAuto="0"/>
      <p:bldP spid="227" grpId="23" animBg="1" advAuto="0"/>
      <p:bldP spid="228" grpId="42" animBg="1" advAuto="0"/>
      <p:bldP spid="229" grpId="9" animBg="1" advAuto="0"/>
      <p:bldP spid="230" grpId="33" animBg="1" advAuto="0"/>
      <p:bldP spid="231" grpId="11" animBg="1" advAuto="0"/>
      <p:bldP spid="232" grpId="28" animBg="1" advAuto="0"/>
      <p:bldP spid="233" grpId="48" animBg="1" advAuto="0"/>
      <p:bldP spid="234" grpId="19" animBg="1" advAuto="0"/>
      <p:bldP spid="235" grpId="18" animBg="1" advAuto="0"/>
      <p:bldP spid="236" grpId="46" animBg="1" advAuto="0"/>
      <p:bldP spid="237" grpId="29" animBg="1" advAuto="0"/>
      <p:bldP spid="238" grpId="40" animBg="1" advAuto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Rectangle"/>
          <p:cNvSpPr/>
          <p:nvPr/>
        </p:nvSpPr>
        <p:spPr>
          <a:xfrm>
            <a:off x="1391099" y="354974"/>
            <a:ext cx="6361802" cy="758101"/>
          </a:xfrm>
          <a:prstGeom prst="rect">
            <a:avLst/>
          </a:prstGeom>
          <a:ln w="28575">
            <a:solidFill>
              <a:srgbClr val="FFE599"/>
            </a:solidFill>
          </a:ln>
          <a:effectLst>
            <a:outerShdw blurRad="406400" dist="19050" dir="5400000" rotWithShape="0">
              <a:srgbClr val="000000">
                <a:alpha val="50000"/>
              </a:srgbClr>
            </a:outerShdw>
          </a:effectLst>
        </p:spPr>
        <p:txBody>
          <a:bodyPr lIns="0" tIns="0" rIns="0" bIns="0" anchor="ctr"/>
          <a:lstStyle/>
          <a:p>
            <a:pPr algn="ctr">
              <a:defRPr sz="2000">
                <a:solidFill>
                  <a:srgbClr val="FFFFFF"/>
                </a:solidFill>
                <a:latin typeface="Nunito Sans Bold"/>
                <a:ea typeface="Nunito Sans Bold"/>
                <a:cs typeface="Nunito Sans Bold"/>
                <a:sym typeface="Nunito Sans Bold"/>
              </a:defRPr>
            </a:pPr>
            <a:endParaRPr/>
          </a:p>
        </p:txBody>
      </p:sp>
      <p:sp>
        <p:nvSpPr>
          <p:cNvPr id="241" name="Google Shape;311;p31"/>
          <p:cNvSpPr txBox="1"/>
          <p:nvPr/>
        </p:nvSpPr>
        <p:spPr>
          <a:xfrm>
            <a:off x="1391099" y="4032425"/>
            <a:ext cx="6361802" cy="589251"/>
          </a:xfrm>
          <a:prstGeom prst="rect">
            <a:avLst/>
          </a:prstGeom>
          <a:ln w="12700">
            <a:miter lim="400000"/>
          </a:ln>
          <a:effectLst>
            <a:outerShdw blurRad="406400" dist="19050" dir="54000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91424" tIns="91424" rIns="91424" bIns="91424" anchor="ctr">
            <a:spAutoFit/>
          </a:bodyPr>
          <a:lstStyle>
            <a:lvl1pPr algn="ctr">
              <a:defRPr sz="2400">
                <a:solidFill>
                  <a:srgbClr val="1FAAAD"/>
                </a:solidFill>
                <a:latin typeface="Nunito Sans Bold"/>
                <a:ea typeface="Nunito Sans Bold"/>
                <a:cs typeface="Nunito Sans Bold"/>
                <a:sym typeface="Nunito Sans Bold"/>
              </a:defRPr>
            </a:lvl1pPr>
          </a:lstStyle>
          <a:p>
            <a:r>
              <a:t>TOY STORY CHARACTERS</a:t>
            </a:r>
          </a:p>
        </p:txBody>
      </p:sp>
      <p:sp>
        <p:nvSpPr>
          <p:cNvPr id="242" name="Z"/>
          <p:cNvSpPr txBox="1"/>
          <p:nvPr/>
        </p:nvSpPr>
        <p:spPr>
          <a:xfrm>
            <a:off x="1479296" y="562574"/>
            <a:ext cx="165609" cy="3429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0" tIns="0" rIns="0" bIns="0">
            <a:spAutoFit/>
          </a:bodyPr>
          <a:lstStyle>
            <a:lvl1pPr algn="ctr">
              <a:defRPr sz="2000">
                <a:solidFill>
                  <a:srgbClr val="FFFFFF"/>
                </a:solidFill>
                <a:latin typeface="Nunito Sans Bold"/>
                <a:ea typeface="Nunito Sans Bold"/>
                <a:cs typeface="Nunito Sans Bold"/>
                <a:sym typeface="Nunito Sans Bold"/>
              </a:defRPr>
            </a:lvl1pPr>
          </a:lstStyle>
          <a:p>
            <a:r>
              <a:t>Z</a:t>
            </a:r>
          </a:p>
        </p:txBody>
      </p:sp>
      <p:sp>
        <p:nvSpPr>
          <p:cNvPr id="243" name="Y"/>
          <p:cNvSpPr txBox="1"/>
          <p:nvPr/>
        </p:nvSpPr>
        <p:spPr>
          <a:xfrm>
            <a:off x="1734517" y="562574"/>
            <a:ext cx="170943" cy="3429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0" tIns="0" rIns="0" bIns="0">
            <a:spAutoFit/>
          </a:bodyPr>
          <a:lstStyle>
            <a:lvl1pPr algn="ctr">
              <a:defRPr sz="2000">
                <a:solidFill>
                  <a:srgbClr val="FFFFFF"/>
                </a:solidFill>
                <a:latin typeface="Nunito Sans Bold"/>
                <a:ea typeface="Nunito Sans Bold"/>
                <a:cs typeface="Nunito Sans Bold"/>
                <a:sym typeface="Nunito Sans Bold"/>
              </a:defRPr>
            </a:lvl1pPr>
          </a:lstStyle>
          <a:p>
            <a:r>
              <a:t>Y</a:t>
            </a:r>
          </a:p>
        </p:txBody>
      </p:sp>
      <p:sp>
        <p:nvSpPr>
          <p:cNvPr id="244" name="X"/>
          <p:cNvSpPr txBox="1"/>
          <p:nvPr/>
        </p:nvSpPr>
        <p:spPr>
          <a:xfrm>
            <a:off x="2009910" y="562574"/>
            <a:ext cx="165609" cy="3429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>
            <a:lvl1pPr algn="ctr">
              <a:defRPr sz="2000">
                <a:solidFill>
                  <a:srgbClr val="FFFFFF"/>
                </a:solidFill>
                <a:latin typeface="Nunito Sans Bold"/>
                <a:ea typeface="Nunito Sans Bold"/>
                <a:cs typeface="Nunito Sans Bold"/>
                <a:sym typeface="Nunito Sans Bold"/>
              </a:defRPr>
            </a:lvl1pPr>
          </a:lstStyle>
          <a:p>
            <a:r>
              <a:t>X</a:t>
            </a:r>
          </a:p>
        </p:txBody>
      </p:sp>
      <p:sp>
        <p:nvSpPr>
          <p:cNvPr id="245" name="W"/>
          <p:cNvSpPr txBox="1"/>
          <p:nvPr/>
        </p:nvSpPr>
        <p:spPr>
          <a:xfrm>
            <a:off x="2254568" y="562574"/>
            <a:ext cx="294641" cy="3429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0" tIns="0" rIns="0" bIns="0">
            <a:spAutoFit/>
          </a:bodyPr>
          <a:lstStyle>
            <a:lvl1pPr algn="ctr">
              <a:defRPr sz="2000">
                <a:solidFill>
                  <a:srgbClr val="FFFFFF"/>
                </a:solidFill>
                <a:latin typeface="Nunito Sans Bold"/>
                <a:ea typeface="Nunito Sans Bold"/>
                <a:cs typeface="Nunito Sans Bold"/>
                <a:sym typeface="Nunito Sans Bold"/>
              </a:defRPr>
            </a:lvl1pPr>
          </a:lstStyle>
          <a:p>
            <a:r>
              <a:t>W</a:t>
            </a:r>
          </a:p>
        </p:txBody>
      </p:sp>
      <p:sp>
        <p:nvSpPr>
          <p:cNvPr id="246" name="V"/>
          <p:cNvSpPr txBox="1"/>
          <p:nvPr/>
        </p:nvSpPr>
        <p:spPr>
          <a:xfrm>
            <a:off x="2615558" y="562574"/>
            <a:ext cx="194057" cy="3429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0" tIns="0" rIns="0" bIns="0">
            <a:spAutoFit/>
          </a:bodyPr>
          <a:lstStyle>
            <a:lvl1pPr algn="ctr">
              <a:defRPr sz="2000">
                <a:solidFill>
                  <a:srgbClr val="FFFFFF"/>
                </a:solidFill>
                <a:latin typeface="Nunito Sans Bold"/>
                <a:ea typeface="Nunito Sans Bold"/>
                <a:cs typeface="Nunito Sans Bold"/>
                <a:sym typeface="Nunito Sans Bold"/>
              </a:defRPr>
            </a:lvl1pPr>
          </a:lstStyle>
          <a:p>
            <a:r>
              <a:t>V</a:t>
            </a:r>
          </a:p>
        </p:txBody>
      </p:sp>
      <p:sp>
        <p:nvSpPr>
          <p:cNvPr id="247" name="S"/>
          <p:cNvSpPr txBox="1"/>
          <p:nvPr/>
        </p:nvSpPr>
        <p:spPr>
          <a:xfrm>
            <a:off x="3383062" y="562574"/>
            <a:ext cx="174753" cy="3429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0" tIns="0" rIns="0" bIns="0">
            <a:spAutoFit/>
          </a:bodyPr>
          <a:lstStyle>
            <a:lvl1pPr algn="ctr">
              <a:defRPr sz="2000">
                <a:solidFill>
                  <a:srgbClr val="FFFFFF"/>
                </a:solidFill>
                <a:latin typeface="Nunito Sans Bold"/>
                <a:ea typeface="Nunito Sans Bold"/>
                <a:cs typeface="Nunito Sans Bold"/>
                <a:sym typeface="Nunito Sans Bold"/>
              </a:defRPr>
            </a:lvl1pPr>
          </a:lstStyle>
          <a:p>
            <a:r>
              <a:t>S</a:t>
            </a:r>
          </a:p>
        </p:txBody>
      </p:sp>
      <p:sp>
        <p:nvSpPr>
          <p:cNvPr id="248" name="T"/>
          <p:cNvSpPr txBox="1"/>
          <p:nvPr/>
        </p:nvSpPr>
        <p:spPr>
          <a:xfrm>
            <a:off x="3148309" y="562574"/>
            <a:ext cx="168403" cy="3429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0" tIns="0" rIns="0" bIns="0">
            <a:spAutoFit/>
          </a:bodyPr>
          <a:lstStyle>
            <a:lvl1pPr algn="ctr">
              <a:defRPr sz="2000">
                <a:solidFill>
                  <a:srgbClr val="FFFFFF"/>
                </a:solidFill>
                <a:latin typeface="Nunito Sans Bold"/>
                <a:ea typeface="Nunito Sans Bold"/>
                <a:cs typeface="Nunito Sans Bold"/>
                <a:sym typeface="Nunito Sans Bold"/>
              </a:defRPr>
            </a:lvl1pPr>
          </a:lstStyle>
          <a:p>
            <a:r>
              <a:t>T</a:t>
            </a:r>
          </a:p>
        </p:txBody>
      </p:sp>
      <p:sp>
        <p:nvSpPr>
          <p:cNvPr id="249" name="U"/>
          <p:cNvSpPr txBox="1"/>
          <p:nvPr/>
        </p:nvSpPr>
        <p:spPr>
          <a:xfrm>
            <a:off x="2888665" y="562574"/>
            <a:ext cx="198883" cy="3429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0" tIns="0" rIns="0" bIns="0">
            <a:spAutoFit/>
          </a:bodyPr>
          <a:lstStyle>
            <a:lvl1pPr algn="ctr">
              <a:defRPr sz="2000">
                <a:solidFill>
                  <a:srgbClr val="FFFFFF"/>
                </a:solidFill>
                <a:latin typeface="Nunito Sans Bold"/>
                <a:ea typeface="Nunito Sans Bold"/>
                <a:cs typeface="Nunito Sans Bold"/>
                <a:sym typeface="Nunito Sans Bold"/>
              </a:defRPr>
            </a:lvl1pPr>
          </a:lstStyle>
          <a:p>
            <a:r>
              <a:t>U</a:t>
            </a:r>
          </a:p>
        </p:txBody>
      </p:sp>
      <p:sp>
        <p:nvSpPr>
          <p:cNvPr id="250" name="R"/>
          <p:cNvSpPr txBox="1"/>
          <p:nvPr/>
        </p:nvSpPr>
        <p:spPr>
          <a:xfrm>
            <a:off x="3618576" y="562574"/>
            <a:ext cx="189231" cy="3429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0" tIns="0" rIns="0" bIns="0">
            <a:spAutoFit/>
          </a:bodyPr>
          <a:lstStyle>
            <a:lvl1pPr algn="ctr">
              <a:defRPr sz="2000">
                <a:solidFill>
                  <a:srgbClr val="FFFFFF"/>
                </a:solidFill>
                <a:latin typeface="Nunito Sans Bold"/>
                <a:ea typeface="Nunito Sans Bold"/>
                <a:cs typeface="Nunito Sans Bold"/>
                <a:sym typeface="Nunito Sans Bold"/>
              </a:defRPr>
            </a:lvl1pPr>
          </a:lstStyle>
          <a:p>
            <a:r>
              <a:t>R</a:t>
            </a:r>
          </a:p>
        </p:txBody>
      </p:sp>
      <p:sp>
        <p:nvSpPr>
          <p:cNvPr id="251" name="Q"/>
          <p:cNvSpPr txBox="1"/>
          <p:nvPr/>
        </p:nvSpPr>
        <p:spPr>
          <a:xfrm>
            <a:off x="3868569" y="562574"/>
            <a:ext cx="210567" cy="3429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0" tIns="0" rIns="0" bIns="0">
            <a:spAutoFit/>
          </a:bodyPr>
          <a:lstStyle>
            <a:lvl1pPr algn="ctr">
              <a:defRPr sz="2000">
                <a:solidFill>
                  <a:srgbClr val="FFFFFF"/>
                </a:solidFill>
                <a:latin typeface="Nunito Sans Bold"/>
                <a:ea typeface="Nunito Sans Bold"/>
                <a:cs typeface="Nunito Sans Bold"/>
                <a:sym typeface="Nunito Sans Bold"/>
              </a:defRPr>
            </a:lvl1pPr>
          </a:lstStyle>
          <a:p>
            <a:r>
              <a:t>Q</a:t>
            </a:r>
          </a:p>
        </p:txBody>
      </p:sp>
      <p:sp>
        <p:nvSpPr>
          <p:cNvPr id="252" name="P"/>
          <p:cNvSpPr txBox="1"/>
          <p:nvPr/>
        </p:nvSpPr>
        <p:spPr>
          <a:xfrm>
            <a:off x="4139897" y="562574"/>
            <a:ext cx="180341" cy="3429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0" tIns="0" rIns="0" bIns="0">
            <a:spAutoFit/>
          </a:bodyPr>
          <a:lstStyle>
            <a:lvl1pPr algn="ctr">
              <a:defRPr sz="2000">
                <a:solidFill>
                  <a:srgbClr val="FFFFFF"/>
                </a:solidFill>
                <a:latin typeface="Nunito Sans Bold"/>
                <a:ea typeface="Nunito Sans Bold"/>
                <a:cs typeface="Nunito Sans Bold"/>
                <a:sym typeface="Nunito Sans Bold"/>
              </a:defRPr>
            </a:lvl1pPr>
          </a:lstStyle>
          <a:p>
            <a:r>
              <a:t>P</a:t>
            </a:r>
          </a:p>
        </p:txBody>
      </p:sp>
      <p:sp>
        <p:nvSpPr>
          <p:cNvPr id="253" name="O"/>
          <p:cNvSpPr txBox="1"/>
          <p:nvPr/>
        </p:nvSpPr>
        <p:spPr>
          <a:xfrm>
            <a:off x="4380999" y="562574"/>
            <a:ext cx="210567" cy="3429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0" tIns="0" rIns="0" bIns="0">
            <a:spAutoFit/>
          </a:bodyPr>
          <a:lstStyle>
            <a:lvl1pPr algn="ctr">
              <a:defRPr sz="2000">
                <a:solidFill>
                  <a:srgbClr val="FFFFFF"/>
                </a:solidFill>
                <a:latin typeface="Nunito Sans Bold"/>
                <a:ea typeface="Nunito Sans Bold"/>
                <a:cs typeface="Nunito Sans Bold"/>
                <a:sym typeface="Nunito Sans Bold"/>
              </a:defRPr>
            </a:lvl1pPr>
          </a:lstStyle>
          <a:p>
            <a:r>
              <a:t>O</a:t>
            </a:r>
          </a:p>
        </p:txBody>
      </p:sp>
      <p:sp>
        <p:nvSpPr>
          <p:cNvPr id="254" name="N"/>
          <p:cNvSpPr txBox="1"/>
          <p:nvPr/>
        </p:nvSpPr>
        <p:spPr>
          <a:xfrm>
            <a:off x="4652328" y="562574"/>
            <a:ext cx="202439" cy="3429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0" tIns="0" rIns="0" bIns="0">
            <a:spAutoFit/>
          </a:bodyPr>
          <a:lstStyle>
            <a:lvl1pPr algn="ctr">
              <a:defRPr sz="2000">
                <a:solidFill>
                  <a:srgbClr val="FFFFFF"/>
                </a:solidFill>
                <a:latin typeface="Nunito Sans Bold"/>
                <a:ea typeface="Nunito Sans Bold"/>
                <a:cs typeface="Nunito Sans Bold"/>
                <a:sym typeface="Nunito Sans Bold"/>
              </a:defRPr>
            </a:lvl1pPr>
          </a:lstStyle>
          <a:p>
            <a:r>
              <a:t>N</a:t>
            </a:r>
          </a:p>
        </p:txBody>
      </p:sp>
      <p:sp>
        <p:nvSpPr>
          <p:cNvPr id="255" name="L"/>
          <p:cNvSpPr txBox="1"/>
          <p:nvPr/>
        </p:nvSpPr>
        <p:spPr>
          <a:xfrm>
            <a:off x="5158673" y="562574"/>
            <a:ext cx="153671" cy="3429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0" tIns="0" rIns="0" bIns="0">
            <a:spAutoFit/>
          </a:bodyPr>
          <a:lstStyle>
            <a:lvl1pPr algn="ctr">
              <a:defRPr sz="2000">
                <a:solidFill>
                  <a:srgbClr val="FFFFFF"/>
                </a:solidFill>
                <a:latin typeface="Nunito Sans Bold"/>
                <a:ea typeface="Nunito Sans Bold"/>
                <a:cs typeface="Nunito Sans Bold"/>
                <a:sym typeface="Nunito Sans Bold"/>
              </a:defRPr>
            </a:lvl1pPr>
          </a:lstStyle>
          <a:p>
            <a:r>
              <a:t>L</a:t>
            </a:r>
          </a:p>
        </p:txBody>
      </p:sp>
      <p:sp>
        <p:nvSpPr>
          <p:cNvPr id="256" name="M"/>
          <p:cNvSpPr txBox="1"/>
          <p:nvPr/>
        </p:nvSpPr>
        <p:spPr>
          <a:xfrm>
            <a:off x="4893430" y="562574"/>
            <a:ext cx="226315" cy="3429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0" tIns="0" rIns="0" bIns="0">
            <a:spAutoFit/>
          </a:bodyPr>
          <a:lstStyle>
            <a:lvl1pPr algn="ctr">
              <a:defRPr sz="2000">
                <a:solidFill>
                  <a:srgbClr val="FFFFFF"/>
                </a:solidFill>
                <a:latin typeface="Nunito Sans Bold"/>
                <a:ea typeface="Nunito Sans Bold"/>
                <a:cs typeface="Nunito Sans Bold"/>
                <a:sym typeface="Nunito Sans Bold"/>
              </a:defRPr>
            </a:lvl1pPr>
          </a:lstStyle>
          <a:p>
            <a:r>
              <a:t>M</a:t>
            </a:r>
          </a:p>
        </p:txBody>
      </p:sp>
      <p:sp>
        <p:nvSpPr>
          <p:cNvPr id="257" name="K"/>
          <p:cNvSpPr txBox="1"/>
          <p:nvPr/>
        </p:nvSpPr>
        <p:spPr>
          <a:xfrm>
            <a:off x="5351007" y="562574"/>
            <a:ext cx="180341" cy="3429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0" tIns="0" rIns="0" bIns="0">
            <a:spAutoFit/>
          </a:bodyPr>
          <a:lstStyle>
            <a:lvl1pPr algn="ctr">
              <a:defRPr sz="2000">
                <a:solidFill>
                  <a:srgbClr val="FFFFFF"/>
                </a:solidFill>
                <a:latin typeface="Nunito Sans Bold"/>
                <a:ea typeface="Nunito Sans Bold"/>
                <a:cs typeface="Nunito Sans Bold"/>
                <a:sym typeface="Nunito Sans Bold"/>
              </a:defRPr>
            </a:lvl1pPr>
          </a:lstStyle>
          <a:p>
            <a:r>
              <a:t>K</a:t>
            </a:r>
          </a:p>
        </p:txBody>
      </p:sp>
      <p:sp>
        <p:nvSpPr>
          <p:cNvPr id="258" name="J"/>
          <p:cNvSpPr txBox="1"/>
          <p:nvPr/>
        </p:nvSpPr>
        <p:spPr>
          <a:xfrm>
            <a:off x="5570012" y="562574"/>
            <a:ext cx="127001" cy="3429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0" tIns="0" rIns="0" bIns="0">
            <a:spAutoFit/>
          </a:bodyPr>
          <a:lstStyle>
            <a:lvl1pPr algn="ctr">
              <a:defRPr sz="2000">
                <a:solidFill>
                  <a:srgbClr val="FFFFFF"/>
                </a:solidFill>
                <a:latin typeface="Nunito Sans Bold"/>
                <a:ea typeface="Nunito Sans Bold"/>
                <a:cs typeface="Nunito Sans Bold"/>
                <a:sym typeface="Nunito Sans Bold"/>
              </a:defRPr>
            </a:lvl1pPr>
          </a:lstStyle>
          <a:p>
            <a:r>
              <a:t>J</a:t>
            </a:r>
          </a:p>
        </p:txBody>
      </p:sp>
      <p:sp>
        <p:nvSpPr>
          <p:cNvPr id="259" name="I"/>
          <p:cNvSpPr txBox="1"/>
          <p:nvPr/>
        </p:nvSpPr>
        <p:spPr>
          <a:xfrm>
            <a:off x="5718602" y="562574"/>
            <a:ext cx="127001" cy="3429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0" tIns="0" rIns="0" bIns="0">
            <a:spAutoFit/>
          </a:bodyPr>
          <a:lstStyle>
            <a:lvl1pPr algn="ctr">
              <a:defRPr sz="2000">
                <a:solidFill>
                  <a:srgbClr val="FFFFFF"/>
                </a:solidFill>
                <a:latin typeface="Nunito Sans Bold"/>
                <a:ea typeface="Nunito Sans Bold"/>
                <a:cs typeface="Nunito Sans Bold"/>
                <a:sym typeface="Nunito Sans Bold"/>
              </a:defRPr>
            </a:lvl1pPr>
          </a:lstStyle>
          <a:p>
            <a:r>
              <a:t>I</a:t>
            </a:r>
          </a:p>
        </p:txBody>
      </p:sp>
      <p:sp>
        <p:nvSpPr>
          <p:cNvPr id="260" name="H"/>
          <p:cNvSpPr txBox="1"/>
          <p:nvPr/>
        </p:nvSpPr>
        <p:spPr>
          <a:xfrm>
            <a:off x="5873852" y="562574"/>
            <a:ext cx="207265" cy="3429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0" tIns="0" rIns="0" bIns="0">
            <a:spAutoFit/>
          </a:bodyPr>
          <a:lstStyle>
            <a:lvl1pPr algn="ctr">
              <a:defRPr sz="2000">
                <a:solidFill>
                  <a:srgbClr val="FFFFFF"/>
                </a:solidFill>
                <a:latin typeface="Nunito Sans Bold"/>
                <a:ea typeface="Nunito Sans Bold"/>
                <a:cs typeface="Nunito Sans Bold"/>
                <a:sym typeface="Nunito Sans Bold"/>
              </a:defRPr>
            </a:lvl1pPr>
          </a:lstStyle>
          <a:p>
            <a:r>
              <a:t>H</a:t>
            </a:r>
          </a:p>
        </p:txBody>
      </p:sp>
      <p:sp>
        <p:nvSpPr>
          <p:cNvPr id="261" name="G"/>
          <p:cNvSpPr txBox="1"/>
          <p:nvPr/>
        </p:nvSpPr>
        <p:spPr>
          <a:xfrm>
            <a:off x="6122067" y="562574"/>
            <a:ext cx="198883" cy="3429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0" tIns="0" rIns="0" bIns="0">
            <a:spAutoFit/>
          </a:bodyPr>
          <a:lstStyle>
            <a:lvl1pPr algn="ctr">
              <a:defRPr sz="2000">
                <a:solidFill>
                  <a:srgbClr val="FFFFFF"/>
                </a:solidFill>
                <a:latin typeface="Nunito Sans Bold"/>
                <a:ea typeface="Nunito Sans Bold"/>
                <a:cs typeface="Nunito Sans Bold"/>
                <a:sym typeface="Nunito Sans Bold"/>
              </a:defRPr>
            </a:lvl1pPr>
          </a:lstStyle>
          <a:p>
            <a:r>
              <a:t>G</a:t>
            </a:r>
          </a:p>
        </p:txBody>
      </p:sp>
      <p:sp>
        <p:nvSpPr>
          <p:cNvPr id="262" name="F"/>
          <p:cNvSpPr txBox="1"/>
          <p:nvPr/>
        </p:nvSpPr>
        <p:spPr>
          <a:xfrm>
            <a:off x="6357205" y="562574"/>
            <a:ext cx="156465" cy="3429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0" tIns="0" rIns="0" bIns="0">
            <a:spAutoFit/>
          </a:bodyPr>
          <a:lstStyle>
            <a:lvl1pPr algn="ctr">
              <a:defRPr sz="2000">
                <a:solidFill>
                  <a:srgbClr val="FFFFFF"/>
                </a:solidFill>
                <a:latin typeface="Nunito Sans Bold"/>
                <a:ea typeface="Nunito Sans Bold"/>
                <a:cs typeface="Nunito Sans Bold"/>
                <a:sym typeface="Nunito Sans Bold"/>
              </a:defRPr>
            </a:lvl1pPr>
          </a:lstStyle>
          <a:p>
            <a:r>
              <a:t>F</a:t>
            </a:r>
          </a:p>
        </p:txBody>
      </p:sp>
      <p:sp>
        <p:nvSpPr>
          <p:cNvPr id="263" name="E"/>
          <p:cNvSpPr txBox="1"/>
          <p:nvPr/>
        </p:nvSpPr>
        <p:spPr>
          <a:xfrm>
            <a:off x="6552334" y="562574"/>
            <a:ext cx="162307" cy="3429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0" tIns="0" rIns="0" bIns="0">
            <a:spAutoFit/>
          </a:bodyPr>
          <a:lstStyle>
            <a:lvl1pPr algn="ctr">
              <a:defRPr sz="2000">
                <a:solidFill>
                  <a:srgbClr val="FFFFFF"/>
                </a:solidFill>
                <a:latin typeface="Nunito Sans Bold"/>
                <a:ea typeface="Nunito Sans Bold"/>
                <a:cs typeface="Nunito Sans Bold"/>
                <a:sym typeface="Nunito Sans Bold"/>
              </a:defRPr>
            </a:lvl1pPr>
          </a:lstStyle>
          <a:p>
            <a:r>
              <a:t>E</a:t>
            </a:r>
          </a:p>
        </p:txBody>
      </p:sp>
      <p:sp>
        <p:nvSpPr>
          <p:cNvPr id="264" name="C"/>
          <p:cNvSpPr txBox="1"/>
          <p:nvPr/>
        </p:nvSpPr>
        <p:spPr>
          <a:xfrm>
            <a:off x="7006030" y="562574"/>
            <a:ext cx="184913" cy="3429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0" tIns="0" rIns="0" bIns="0">
            <a:spAutoFit/>
          </a:bodyPr>
          <a:lstStyle>
            <a:lvl1pPr algn="ctr">
              <a:defRPr sz="2000">
                <a:solidFill>
                  <a:srgbClr val="FFFFFF"/>
                </a:solidFill>
                <a:latin typeface="Nunito Sans Bold"/>
                <a:ea typeface="Nunito Sans Bold"/>
                <a:cs typeface="Nunito Sans Bold"/>
                <a:sym typeface="Nunito Sans Bold"/>
              </a:defRPr>
            </a:lvl1pPr>
          </a:lstStyle>
          <a:p>
            <a:r>
              <a:t>C</a:t>
            </a:r>
          </a:p>
        </p:txBody>
      </p:sp>
      <p:sp>
        <p:nvSpPr>
          <p:cNvPr id="265" name="D"/>
          <p:cNvSpPr txBox="1"/>
          <p:nvPr/>
        </p:nvSpPr>
        <p:spPr>
          <a:xfrm>
            <a:off x="6775501" y="562574"/>
            <a:ext cx="204217" cy="3429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0" tIns="0" rIns="0" bIns="0">
            <a:spAutoFit/>
          </a:bodyPr>
          <a:lstStyle>
            <a:lvl1pPr algn="ctr">
              <a:defRPr sz="2000">
                <a:solidFill>
                  <a:srgbClr val="FFFFFF"/>
                </a:solidFill>
                <a:latin typeface="Nunito Sans Bold"/>
                <a:ea typeface="Nunito Sans Bold"/>
                <a:cs typeface="Nunito Sans Bold"/>
                <a:sym typeface="Nunito Sans Bold"/>
              </a:defRPr>
            </a:lvl1pPr>
          </a:lstStyle>
          <a:p>
            <a:r>
              <a:t>D</a:t>
            </a:r>
          </a:p>
        </p:txBody>
      </p:sp>
      <p:sp>
        <p:nvSpPr>
          <p:cNvPr id="266" name="A"/>
          <p:cNvSpPr txBox="1"/>
          <p:nvPr/>
        </p:nvSpPr>
        <p:spPr>
          <a:xfrm>
            <a:off x="7459670" y="562574"/>
            <a:ext cx="201169" cy="3429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0" tIns="0" rIns="0" bIns="0">
            <a:spAutoFit/>
          </a:bodyPr>
          <a:lstStyle>
            <a:lvl1pPr algn="ctr">
              <a:defRPr sz="2000">
                <a:solidFill>
                  <a:srgbClr val="FFFFFF"/>
                </a:solidFill>
                <a:latin typeface="Nunito Sans Bold"/>
                <a:ea typeface="Nunito Sans Bold"/>
                <a:cs typeface="Nunito Sans Bold"/>
                <a:sym typeface="Nunito Sans Bold"/>
              </a:defRPr>
            </a:lvl1pPr>
          </a:lstStyle>
          <a:p>
            <a:r>
              <a:t>A</a:t>
            </a:r>
          </a:p>
        </p:txBody>
      </p:sp>
      <p:sp>
        <p:nvSpPr>
          <p:cNvPr id="267" name="B"/>
          <p:cNvSpPr txBox="1"/>
          <p:nvPr/>
        </p:nvSpPr>
        <p:spPr>
          <a:xfrm>
            <a:off x="7218567" y="562574"/>
            <a:ext cx="186183" cy="3429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0" tIns="0" rIns="0" bIns="0">
            <a:spAutoFit/>
          </a:bodyPr>
          <a:lstStyle>
            <a:lvl1pPr algn="ctr">
              <a:defRPr sz="2000">
                <a:solidFill>
                  <a:srgbClr val="FFFFFF"/>
                </a:solidFill>
                <a:latin typeface="Nunito Sans Bold"/>
                <a:ea typeface="Nunito Sans Bold"/>
                <a:cs typeface="Nunito Sans Bold"/>
                <a:sym typeface="Nunito Sans Bold"/>
              </a:defRPr>
            </a:lvl1pPr>
          </a:lstStyle>
          <a:p>
            <a:r>
              <a:t>B</a:t>
            </a:r>
          </a:p>
        </p:txBody>
      </p:sp>
      <p:sp>
        <p:nvSpPr>
          <p:cNvPr id="268" name="Square"/>
          <p:cNvSpPr/>
          <p:nvPr/>
        </p:nvSpPr>
        <p:spPr>
          <a:xfrm>
            <a:off x="4311578" y="2438493"/>
            <a:ext cx="508819" cy="508079"/>
          </a:xfrm>
          <a:prstGeom prst="rect">
            <a:avLst/>
          </a:prstGeom>
          <a:ln w="28575">
            <a:solidFill>
              <a:srgbClr val="FFE599"/>
            </a:solidFill>
          </a:ln>
          <a:effectLst>
            <a:outerShdw blurRad="406400" dist="19050" dir="5400000" rotWithShape="0">
              <a:srgbClr val="000000">
                <a:alpha val="50000"/>
              </a:srgbClr>
            </a:outerShdw>
          </a:effectLst>
        </p:spPr>
        <p:txBody>
          <a:bodyPr lIns="0" tIns="0" rIns="0" bIns="0" anchor="ctr"/>
          <a:lstStyle/>
          <a:p>
            <a:pPr algn="ctr">
              <a:defRPr sz="2000">
                <a:solidFill>
                  <a:srgbClr val="FFFFFF"/>
                </a:solidFill>
                <a:latin typeface="Nunito Sans Bold"/>
                <a:ea typeface="Nunito Sans Bold"/>
                <a:cs typeface="Nunito Sans Bold"/>
                <a:sym typeface="Nunito Sans Bold"/>
              </a:defRPr>
            </a:pPr>
            <a:endParaRPr/>
          </a:p>
        </p:txBody>
      </p:sp>
      <p:sp>
        <p:nvSpPr>
          <p:cNvPr id="269" name="Square"/>
          <p:cNvSpPr/>
          <p:nvPr/>
        </p:nvSpPr>
        <p:spPr>
          <a:xfrm>
            <a:off x="4317591" y="3282910"/>
            <a:ext cx="508818" cy="508079"/>
          </a:xfrm>
          <a:prstGeom prst="rect">
            <a:avLst/>
          </a:prstGeom>
          <a:ln w="28575">
            <a:solidFill>
              <a:srgbClr val="FFE599"/>
            </a:solidFill>
          </a:ln>
          <a:effectLst>
            <a:outerShdw blurRad="406400" dist="19050" dir="5400000" rotWithShape="0">
              <a:srgbClr val="000000">
                <a:alpha val="50000"/>
              </a:srgbClr>
            </a:outerShdw>
          </a:effectLst>
        </p:spPr>
        <p:txBody>
          <a:bodyPr lIns="0" tIns="0" rIns="0" bIns="0" anchor="ctr"/>
          <a:lstStyle/>
          <a:p>
            <a:pPr algn="ctr">
              <a:defRPr sz="2000">
                <a:solidFill>
                  <a:srgbClr val="FFFFFF"/>
                </a:solidFill>
                <a:latin typeface="Nunito Sans Bold"/>
                <a:ea typeface="Nunito Sans Bold"/>
                <a:cs typeface="Nunito Sans Bold"/>
                <a:sym typeface="Nunito Sans Bold"/>
              </a:defRPr>
            </a:pPr>
            <a:endParaRPr/>
          </a:p>
        </p:txBody>
      </p:sp>
      <p:sp>
        <p:nvSpPr>
          <p:cNvPr id="270" name="Square"/>
          <p:cNvSpPr/>
          <p:nvPr/>
        </p:nvSpPr>
        <p:spPr>
          <a:xfrm>
            <a:off x="5647799" y="3282910"/>
            <a:ext cx="508819" cy="508079"/>
          </a:xfrm>
          <a:prstGeom prst="rect">
            <a:avLst/>
          </a:prstGeom>
          <a:ln w="28575">
            <a:solidFill>
              <a:srgbClr val="FFE599"/>
            </a:solidFill>
          </a:ln>
          <a:effectLst>
            <a:outerShdw blurRad="406400" dist="19050" dir="5400000" rotWithShape="0">
              <a:srgbClr val="000000">
                <a:alpha val="50000"/>
              </a:srgbClr>
            </a:outerShdw>
          </a:effectLst>
        </p:spPr>
        <p:txBody>
          <a:bodyPr lIns="0" tIns="0" rIns="0" bIns="0" anchor="ctr"/>
          <a:lstStyle/>
          <a:p>
            <a:pPr algn="ctr">
              <a:defRPr sz="2000">
                <a:solidFill>
                  <a:srgbClr val="FFFFFF"/>
                </a:solidFill>
                <a:latin typeface="Nunito Sans Bold"/>
                <a:ea typeface="Nunito Sans Bold"/>
                <a:cs typeface="Nunito Sans Bold"/>
                <a:sym typeface="Nunito Sans Bold"/>
              </a:defRPr>
            </a:pPr>
            <a:endParaRPr/>
          </a:p>
        </p:txBody>
      </p:sp>
      <p:sp>
        <p:nvSpPr>
          <p:cNvPr id="271" name="Square"/>
          <p:cNvSpPr/>
          <p:nvPr/>
        </p:nvSpPr>
        <p:spPr>
          <a:xfrm>
            <a:off x="4985470" y="3282910"/>
            <a:ext cx="508819" cy="508079"/>
          </a:xfrm>
          <a:prstGeom prst="rect">
            <a:avLst/>
          </a:prstGeom>
          <a:ln w="28575">
            <a:solidFill>
              <a:srgbClr val="FFE599"/>
            </a:solidFill>
          </a:ln>
          <a:effectLst>
            <a:outerShdw blurRad="406400" dist="19050" dir="5400000" rotWithShape="0">
              <a:srgbClr val="000000">
                <a:alpha val="50000"/>
              </a:srgbClr>
            </a:outerShdw>
          </a:effectLst>
        </p:spPr>
        <p:txBody>
          <a:bodyPr lIns="0" tIns="0" rIns="0" bIns="0" anchor="ctr"/>
          <a:lstStyle/>
          <a:p>
            <a:pPr algn="ctr">
              <a:defRPr sz="2000">
                <a:solidFill>
                  <a:srgbClr val="FFFFFF"/>
                </a:solidFill>
                <a:latin typeface="Nunito Sans Bold"/>
                <a:ea typeface="Nunito Sans Bold"/>
                <a:cs typeface="Nunito Sans Bold"/>
                <a:sym typeface="Nunito Sans Bold"/>
              </a:defRPr>
            </a:pPr>
            <a:endParaRPr/>
          </a:p>
        </p:txBody>
      </p:sp>
      <p:sp>
        <p:nvSpPr>
          <p:cNvPr id="272" name="Square"/>
          <p:cNvSpPr/>
          <p:nvPr/>
        </p:nvSpPr>
        <p:spPr>
          <a:xfrm>
            <a:off x="2919096" y="3282910"/>
            <a:ext cx="508819" cy="508079"/>
          </a:xfrm>
          <a:prstGeom prst="rect">
            <a:avLst/>
          </a:prstGeom>
          <a:ln w="28575">
            <a:solidFill>
              <a:srgbClr val="FFE599"/>
            </a:solidFill>
          </a:ln>
          <a:effectLst>
            <a:outerShdw blurRad="406400" dist="19050" dir="5400000" rotWithShape="0">
              <a:srgbClr val="000000">
                <a:alpha val="50000"/>
              </a:srgbClr>
            </a:outerShdw>
          </a:effectLst>
        </p:spPr>
        <p:txBody>
          <a:bodyPr lIns="0" tIns="0" rIns="0" bIns="0" anchor="ctr"/>
          <a:lstStyle/>
          <a:p>
            <a:pPr algn="ctr">
              <a:defRPr sz="2000">
                <a:solidFill>
                  <a:srgbClr val="FFFFFF"/>
                </a:solidFill>
                <a:latin typeface="Nunito Sans Bold"/>
                <a:ea typeface="Nunito Sans Bold"/>
                <a:cs typeface="Nunito Sans Bold"/>
                <a:sym typeface="Nunito Sans Bold"/>
              </a:defRPr>
            </a:pPr>
            <a:endParaRPr/>
          </a:p>
        </p:txBody>
      </p:sp>
      <p:sp>
        <p:nvSpPr>
          <p:cNvPr id="273" name="Square"/>
          <p:cNvSpPr/>
          <p:nvPr/>
        </p:nvSpPr>
        <p:spPr>
          <a:xfrm>
            <a:off x="3618343" y="3282910"/>
            <a:ext cx="508819" cy="508079"/>
          </a:xfrm>
          <a:prstGeom prst="rect">
            <a:avLst/>
          </a:prstGeom>
          <a:ln w="28575">
            <a:solidFill>
              <a:srgbClr val="FFE599"/>
            </a:solidFill>
          </a:ln>
          <a:effectLst>
            <a:outerShdw blurRad="406400" dist="19050" dir="5400000" rotWithShape="0">
              <a:srgbClr val="000000">
                <a:alpha val="50000"/>
              </a:srgbClr>
            </a:outerShdw>
          </a:effectLst>
        </p:spPr>
        <p:txBody>
          <a:bodyPr lIns="0" tIns="0" rIns="0" bIns="0" anchor="ctr"/>
          <a:lstStyle/>
          <a:p>
            <a:pPr algn="ctr">
              <a:defRPr sz="2000">
                <a:solidFill>
                  <a:srgbClr val="FFFFFF"/>
                </a:solidFill>
                <a:latin typeface="Nunito Sans Bold"/>
                <a:ea typeface="Nunito Sans Bold"/>
                <a:cs typeface="Nunito Sans Bold"/>
                <a:sym typeface="Nunito Sans Bold"/>
              </a:defRPr>
            </a:pPr>
            <a:endParaRPr/>
          </a:p>
        </p:txBody>
      </p:sp>
      <p:sp>
        <p:nvSpPr>
          <p:cNvPr id="274" name="Square"/>
          <p:cNvSpPr/>
          <p:nvPr/>
        </p:nvSpPr>
        <p:spPr>
          <a:xfrm>
            <a:off x="3945502" y="1586931"/>
            <a:ext cx="508818" cy="508079"/>
          </a:xfrm>
          <a:prstGeom prst="rect">
            <a:avLst/>
          </a:prstGeom>
          <a:ln w="28575">
            <a:solidFill>
              <a:srgbClr val="FFE599"/>
            </a:solidFill>
          </a:ln>
          <a:effectLst>
            <a:outerShdw blurRad="406400" dist="19050" dir="5400000" rotWithShape="0">
              <a:srgbClr val="000000">
                <a:alpha val="50000"/>
              </a:srgbClr>
            </a:outerShdw>
          </a:effectLst>
        </p:spPr>
        <p:txBody>
          <a:bodyPr lIns="0" tIns="0" rIns="0" bIns="0" anchor="ctr"/>
          <a:lstStyle/>
          <a:p>
            <a:pPr algn="ctr">
              <a:defRPr sz="2000">
                <a:solidFill>
                  <a:srgbClr val="FFFFFF"/>
                </a:solidFill>
                <a:latin typeface="Nunito Sans Bold"/>
                <a:ea typeface="Nunito Sans Bold"/>
                <a:cs typeface="Nunito Sans Bold"/>
                <a:sym typeface="Nunito Sans Bold"/>
              </a:defRPr>
            </a:pPr>
            <a:endParaRPr/>
          </a:p>
        </p:txBody>
      </p:sp>
      <p:sp>
        <p:nvSpPr>
          <p:cNvPr id="275" name="Square"/>
          <p:cNvSpPr/>
          <p:nvPr/>
        </p:nvSpPr>
        <p:spPr>
          <a:xfrm>
            <a:off x="4690211" y="1586931"/>
            <a:ext cx="508819" cy="508079"/>
          </a:xfrm>
          <a:prstGeom prst="rect">
            <a:avLst/>
          </a:prstGeom>
          <a:ln w="28575">
            <a:solidFill>
              <a:srgbClr val="FFE599"/>
            </a:solidFill>
          </a:ln>
          <a:effectLst>
            <a:outerShdw blurRad="406400" dist="19050" dir="5400000" rotWithShape="0">
              <a:srgbClr val="000000">
                <a:alpha val="50000"/>
              </a:srgbClr>
            </a:outerShdw>
          </a:effectLst>
        </p:spPr>
        <p:txBody>
          <a:bodyPr lIns="0" tIns="0" rIns="0" bIns="0" anchor="ctr"/>
          <a:lstStyle/>
          <a:p>
            <a:pPr algn="ctr">
              <a:defRPr sz="2000">
                <a:solidFill>
                  <a:srgbClr val="FFFFFF"/>
                </a:solidFill>
                <a:latin typeface="Nunito Sans Bold"/>
                <a:ea typeface="Nunito Sans Bold"/>
                <a:cs typeface="Nunito Sans Bold"/>
                <a:sym typeface="Nunito Sans Bold"/>
              </a:defRPr>
            </a:pPr>
            <a:endParaRPr/>
          </a:p>
        </p:txBody>
      </p:sp>
      <p:sp>
        <p:nvSpPr>
          <p:cNvPr id="276" name="Square"/>
          <p:cNvSpPr/>
          <p:nvPr/>
        </p:nvSpPr>
        <p:spPr>
          <a:xfrm>
            <a:off x="3200183" y="1586931"/>
            <a:ext cx="508819" cy="508079"/>
          </a:xfrm>
          <a:prstGeom prst="rect">
            <a:avLst/>
          </a:prstGeom>
          <a:ln w="28575">
            <a:solidFill>
              <a:srgbClr val="FFE599"/>
            </a:solidFill>
          </a:ln>
          <a:effectLst>
            <a:outerShdw blurRad="406400" dist="19050" dir="5400000" rotWithShape="0">
              <a:srgbClr val="000000">
                <a:alpha val="50000"/>
              </a:srgbClr>
            </a:outerShdw>
          </a:effectLst>
        </p:spPr>
        <p:txBody>
          <a:bodyPr lIns="0" tIns="0" rIns="0" bIns="0" anchor="ctr"/>
          <a:lstStyle/>
          <a:p>
            <a:pPr algn="ctr">
              <a:defRPr sz="2000">
                <a:solidFill>
                  <a:srgbClr val="FFFFFF"/>
                </a:solidFill>
                <a:latin typeface="Nunito Sans Bold"/>
                <a:ea typeface="Nunito Sans Bold"/>
                <a:cs typeface="Nunito Sans Bold"/>
                <a:sym typeface="Nunito Sans Bold"/>
              </a:defRPr>
            </a:pPr>
            <a:endParaRPr/>
          </a:p>
        </p:txBody>
      </p:sp>
      <p:sp>
        <p:nvSpPr>
          <p:cNvPr id="277" name="Square"/>
          <p:cNvSpPr/>
          <p:nvPr/>
        </p:nvSpPr>
        <p:spPr>
          <a:xfrm>
            <a:off x="5437326" y="1586931"/>
            <a:ext cx="508819" cy="508079"/>
          </a:xfrm>
          <a:prstGeom prst="rect">
            <a:avLst/>
          </a:prstGeom>
          <a:ln w="28575">
            <a:solidFill>
              <a:srgbClr val="FFE599"/>
            </a:solidFill>
          </a:ln>
          <a:effectLst>
            <a:outerShdw blurRad="406400" dist="19050" dir="5400000" rotWithShape="0">
              <a:srgbClr val="000000">
                <a:alpha val="50000"/>
              </a:srgbClr>
            </a:outerShdw>
          </a:effectLst>
        </p:spPr>
        <p:txBody>
          <a:bodyPr lIns="0" tIns="0" rIns="0" bIns="0" anchor="ctr"/>
          <a:lstStyle/>
          <a:p>
            <a:pPr algn="ctr">
              <a:defRPr sz="2000">
                <a:solidFill>
                  <a:srgbClr val="FFFFFF"/>
                </a:solidFill>
                <a:latin typeface="Nunito Sans Bold"/>
                <a:ea typeface="Nunito Sans Bold"/>
                <a:cs typeface="Nunito Sans Bold"/>
                <a:sym typeface="Nunito Sans Bold"/>
              </a:defRPr>
            </a:pPr>
            <a:endParaRPr/>
          </a:p>
        </p:txBody>
      </p:sp>
      <p:sp>
        <p:nvSpPr>
          <p:cNvPr id="278" name="Square"/>
          <p:cNvSpPr/>
          <p:nvPr/>
        </p:nvSpPr>
        <p:spPr>
          <a:xfrm>
            <a:off x="3571023" y="2438493"/>
            <a:ext cx="508818" cy="508079"/>
          </a:xfrm>
          <a:prstGeom prst="rect">
            <a:avLst/>
          </a:prstGeom>
          <a:ln w="28575">
            <a:solidFill>
              <a:srgbClr val="FFE599"/>
            </a:solidFill>
          </a:ln>
          <a:effectLst>
            <a:outerShdw blurRad="406400" dist="19050" dir="5400000" rotWithShape="0">
              <a:srgbClr val="000000">
                <a:alpha val="50000"/>
              </a:srgbClr>
            </a:outerShdw>
          </a:effectLst>
        </p:spPr>
        <p:txBody>
          <a:bodyPr lIns="0" tIns="0" rIns="0" bIns="0" anchor="ctr"/>
          <a:lstStyle/>
          <a:p>
            <a:pPr algn="ctr">
              <a:defRPr sz="2000">
                <a:solidFill>
                  <a:srgbClr val="FFFFFF"/>
                </a:solidFill>
                <a:latin typeface="Nunito Sans Bold"/>
                <a:ea typeface="Nunito Sans Bold"/>
                <a:cs typeface="Nunito Sans Bold"/>
                <a:sym typeface="Nunito Sans Bold"/>
              </a:defRPr>
            </a:pPr>
            <a:endParaRPr/>
          </a:p>
        </p:txBody>
      </p:sp>
      <p:sp>
        <p:nvSpPr>
          <p:cNvPr id="279" name="Square"/>
          <p:cNvSpPr/>
          <p:nvPr/>
        </p:nvSpPr>
        <p:spPr>
          <a:xfrm>
            <a:off x="5063020" y="2438493"/>
            <a:ext cx="508819" cy="508079"/>
          </a:xfrm>
          <a:prstGeom prst="rect">
            <a:avLst/>
          </a:prstGeom>
          <a:ln w="28575">
            <a:solidFill>
              <a:srgbClr val="FFE599"/>
            </a:solidFill>
          </a:ln>
          <a:effectLst>
            <a:outerShdw blurRad="406400" dist="19050" dir="5400000" rotWithShape="0">
              <a:srgbClr val="000000">
                <a:alpha val="50000"/>
              </a:srgbClr>
            </a:outerShdw>
          </a:effectLst>
        </p:spPr>
        <p:txBody>
          <a:bodyPr lIns="0" tIns="0" rIns="0" bIns="0" anchor="ctr"/>
          <a:lstStyle/>
          <a:p>
            <a:pPr algn="ctr">
              <a:defRPr sz="2000">
                <a:solidFill>
                  <a:srgbClr val="FFFFFF"/>
                </a:solidFill>
                <a:latin typeface="Nunito Sans Bold"/>
                <a:ea typeface="Nunito Sans Bold"/>
                <a:cs typeface="Nunito Sans Bold"/>
                <a:sym typeface="Nunito Sans Bold"/>
              </a:defRPr>
            </a:pPr>
            <a:endParaRPr/>
          </a:p>
        </p:txBody>
      </p:sp>
      <p:sp>
        <p:nvSpPr>
          <p:cNvPr id="280" name="E"/>
          <p:cNvSpPr/>
          <p:nvPr/>
        </p:nvSpPr>
        <p:spPr>
          <a:xfrm>
            <a:off x="4312717" y="2431349"/>
            <a:ext cx="508819" cy="508079"/>
          </a:xfrm>
          <a:prstGeom prst="rect">
            <a:avLst/>
          </a:prstGeom>
          <a:ln w="28575">
            <a:solidFill>
              <a:srgbClr val="FFE599"/>
            </a:solidFill>
          </a:ln>
          <a:effectLst>
            <a:outerShdw blurRad="406400" dist="19050" dir="54000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 algn="ctr">
              <a:defRPr sz="2000">
                <a:solidFill>
                  <a:srgbClr val="FFFFFF"/>
                </a:solidFill>
                <a:latin typeface="Nunito Sans Bold"/>
                <a:ea typeface="Nunito Sans Bold"/>
                <a:cs typeface="Nunito Sans Bold"/>
                <a:sym typeface="Nunito Sans Bold"/>
              </a:defRPr>
            </a:lvl1pPr>
          </a:lstStyle>
          <a:p>
            <a:r>
              <a:t>E</a:t>
            </a:r>
          </a:p>
        </p:txBody>
      </p:sp>
      <p:sp>
        <p:nvSpPr>
          <p:cNvPr id="281" name="Y"/>
          <p:cNvSpPr/>
          <p:nvPr/>
        </p:nvSpPr>
        <p:spPr>
          <a:xfrm>
            <a:off x="5648938" y="3275767"/>
            <a:ext cx="508819" cy="508078"/>
          </a:xfrm>
          <a:prstGeom prst="rect">
            <a:avLst/>
          </a:prstGeom>
          <a:ln w="28575">
            <a:solidFill>
              <a:srgbClr val="FFE599"/>
            </a:solidFill>
          </a:ln>
          <a:effectLst>
            <a:outerShdw blurRad="406400" dist="19050" dir="54000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 algn="ctr">
              <a:defRPr sz="2000">
                <a:solidFill>
                  <a:srgbClr val="FFFFFF"/>
                </a:solidFill>
                <a:latin typeface="Nunito Sans Bold"/>
                <a:ea typeface="Nunito Sans Bold"/>
                <a:cs typeface="Nunito Sans Bold"/>
                <a:sym typeface="Nunito Sans Bold"/>
              </a:defRPr>
            </a:lvl1pPr>
          </a:lstStyle>
          <a:p>
            <a:r>
              <a:t>Y</a:t>
            </a:r>
          </a:p>
        </p:txBody>
      </p:sp>
      <p:sp>
        <p:nvSpPr>
          <p:cNvPr id="282" name="D"/>
          <p:cNvSpPr/>
          <p:nvPr/>
        </p:nvSpPr>
        <p:spPr>
          <a:xfrm>
            <a:off x="4986609" y="3275767"/>
            <a:ext cx="508819" cy="508078"/>
          </a:xfrm>
          <a:prstGeom prst="rect">
            <a:avLst/>
          </a:prstGeom>
          <a:ln w="28575">
            <a:solidFill>
              <a:srgbClr val="FFE599"/>
            </a:solidFill>
          </a:ln>
          <a:effectLst>
            <a:outerShdw blurRad="406400" dist="19050" dir="54000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 algn="ctr">
              <a:defRPr sz="2000">
                <a:solidFill>
                  <a:srgbClr val="FFFFFF"/>
                </a:solidFill>
                <a:latin typeface="Nunito Sans Bold"/>
                <a:ea typeface="Nunito Sans Bold"/>
                <a:cs typeface="Nunito Sans Bold"/>
                <a:sym typeface="Nunito Sans Bold"/>
              </a:defRPr>
            </a:lvl1pPr>
          </a:lstStyle>
          <a:p>
            <a:r>
              <a:t>D</a:t>
            </a:r>
          </a:p>
        </p:txBody>
      </p:sp>
      <p:sp>
        <p:nvSpPr>
          <p:cNvPr id="283" name="W"/>
          <p:cNvSpPr/>
          <p:nvPr/>
        </p:nvSpPr>
        <p:spPr>
          <a:xfrm>
            <a:off x="2920235" y="3275767"/>
            <a:ext cx="508819" cy="508078"/>
          </a:xfrm>
          <a:prstGeom prst="rect">
            <a:avLst/>
          </a:prstGeom>
          <a:ln w="28575">
            <a:solidFill>
              <a:srgbClr val="FFE599"/>
            </a:solidFill>
          </a:ln>
          <a:effectLst>
            <a:outerShdw blurRad="406400" dist="19050" dir="54000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 algn="ctr">
              <a:defRPr sz="2000">
                <a:solidFill>
                  <a:srgbClr val="FFFFFF"/>
                </a:solidFill>
                <a:latin typeface="Nunito Sans Bold"/>
                <a:ea typeface="Nunito Sans Bold"/>
                <a:cs typeface="Nunito Sans Bold"/>
                <a:sym typeface="Nunito Sans Bold"/>
              </a:defRPr>
            </a:lvl1pPr>
          </a:lstStyle>
          <a:p>
            <a:r>
              <a:t>W</a:t>
            </a:r>
          </a:p>
        </p:txBody>
      </p:sp>
      <p:sp>
        <p:nvSpPr>
          <p:cNvPr id="284" name="O"/>
          <p:cNvSpPr/>
          <p:nvPr/>
        </p:nvSpPr>
        <p:spPr>
          <a:xfrm>
            <a:off x="3619482" y="3275767"/>
            <a:ext cx="508819" cy="508078"/>
          </a:xfrm>
          <a:prstGeom prst="rect">
            <a:avLst/>
          </a:prstGeom>
          <a:ln w="28575">
            <a:solidFill>
              <a:srgbClr val="FFE599"/>
            </a:solidFill>
          </a:ln>
          <a:effectLst>
            <a:outerShdw blurRad="406400" dist="19050" dir="54000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 algn="ctr">
              <a:defRPr sz="2000">
                <a:solidFill>
                  <a:srgbClr val="FFFFFF"/>
                </a:solidFill>
                <a:latin typeface="Nunito Sans Bold"/>
                <a:ea typeface="Nunito Sans Bold"/>
                <a:cs typeface="Nunito Sans Bold"/>
                <a:sym typeface="Nunito Sans Bold"/>
              </a:defRPr>
            </a:lvl1pPr>
          </a:lstStyle>
          <a:p>
            <a:r>
              <a:t>O</a:t>
            </a:r>
          </a:p>
        </p:txBody>
      </p:sp>
      <p:sp>
        <p:nvSpPr>
          <p:cNvPr id="285" name="U"/>
          <p:cNvSpPr/>
          <p:nvPr/>
        </p:nvSpPr>
        <p:spPr>
          <a:xfrm>
            <a:off x="3946641" y="1579788"/>
            <a:ext cx="508818" cy="508078"/>
          </a:xfrm>
          <a:prstGeom prst="rect">
            <a:avLst/>
          </a:prstGeom>
          <a:ln w="28575">
            <a:solidFill>
              <a:srgbClr val="FFE599"/>
            </a:solidFill>
          </a:ln>
          <a:effectLst>
            <a:outerShdw blurRad="406400" dist="19050" dir="54000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 algn="ctr">
              <a:defRPr sz="2000">
                <a:solidFill>
                  <a:srgbClr val="FFFFFF"/>
                </a:solidFill>
                <a:latin typeface="Nunito Sans Bold"/>
                <a:ea typeface="Nunito Sans Bold"/>
                <a:cs typeface="Nunito Sans Bold"/>
                <a:sym typeface="Nunito Sans Bold"/>
              </a:defRPr>
            </a:lvl1pPr>
          </a:lstStyle>
          <a:p>
            <a:r>
              <a:t>U</a:t>
            </a:r>
          </a:p>
        </p:txBody>
      </p:sp>
      <p:sp>
        <p:nvSpPr>
          <p:cNvPr id="286" name="Z"/>
          <p:cNvSpPr/>
          <p:nvPr/>
        </p:nvSpPr>
        <p:spPr>
          <a:xfrm>
            <a:off x="4691350" y="1579788"/>
            <a:ext cx="508819" cy="508078"/>
          </a:xfrm>
          <a:prstGeom prst="rect">
            <a:avLst/>
          </a:prstGeom>
          <a:ln w="28575">
            <a:solidFill>
              <a:srgbClr val="FFE599"/>
            </a:solidFill>
          </a:ln>
          <a:effectLst>
            <a:outerShdw blurRad="406400" dist="19050" dir="54000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 algn="ctr">
              <a:defRPr sz="2000">
                <a:solidFill>
                  <a:srgbClr val="FFFFFF"/>
                </a:solidFill>
                <a:latin typeface="Nunito Sans Bold"/>
                <a:ea typeface="Nunito Sans Bold"/>
                <a:cs typeface="Nunito Sans Bold"/>
                <a:sym typeface="Nunito Sans Bold"/>
              </a:defRPr>
            </a:lvl1pPr>
          </a:lstStyle>
          <a:p>
            <a:r>
              <a:t>Z</a:t>
            </a:r>
          </a:p>
        </p:txBody>
      </p:sp>
      <p:sp>
        <p:nvSpPr>
          <p:cNvPr id="287" name="B"/>
          <p:cNvSpPr/>
          <p:nvPr/>
        </p:nvSpPr>
        <p:spPr>
          <a:xfrm>
            <a:off x="3201322" y="1579788"/>
            <a:ext cx="508819" cy="508078"/>
          </a:xfrm>
          <a:prstGeom prst="rect">
            <a:avLst/>
          </a:prstGeom>
          <a:ln w="28575">
            <a:solidFill>
              <a:srgbClr val="FFE599"/>
            </a:solidFill>
          </a:ln>
          <a:effectLst>
            <a:outerShdw blurRad="406400" dist="19050" dir="54000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 algn="ctr">
              <a:defRPr sz="2000">
                <a:solidFill>
                  <a:srgbClr val="FFFFFF"/>
                </a:solidFill>
                <a:latin typeface="Nunito Sans Bold"/>
                <a:ea typeface="Nunito Sans Bold"/>
                <a:cs typeface="Nunito Sans Bold"/>
                <a:sym typeface="Nunito Sans Bold"/>
              </a:defRPr>
            </a:lvl1pPr>
          </a:lstStyle>
          <a:p>
            <a:r>
              <a:t>B</a:t>
            </a:r>
          </a:p>
        </p:txBody>
      </p:sp>
      <p:sp>
        <p:nvSpPr>
          <p:cNvPr id="288" name="Z"/>
          <p:cNvSpPr/>
          <p:nvPr/>
        </p:nvSpPr>
        <p:spPr>
          <a:xfrm>
            <a:off x="5438465" y="1579788"/>
            <a:ext cx="508819" cy="508078"/>
          </a:xfrm>
          <a:prstGeom prst="rect">
            <a:avLst/>
          </a:prstGeom>
          <a:ln w="28575">
            <a:solidFill>
              <a:srgbClr val="FFE599"/>
            </a:solidFill>
          </a:ln>
          <a:effectLst>
            <a:outerShdw blurRad="406400" dist="19050" dir="54000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 algn="ctr">
              <a:defRPr sz="2000">
                <a:solidFill>
                  <a:srgbClr val="FFFFFF"/>
                </a:solidFill>
                <a:latin typeface="Nunito Sans Bold"/>
                <a:ea typeface="Nunito Sans Bold"/>
                <a:cs typeface="Nunito Sans Bold"/>
                <a:sym typeface="Nunito Sans Bold"/>
              </a:defRPr>
            </a:lvl1pPr>
          </a:lstStyle>
          <a:p>
            <a:r>
              <a:t>Z</a:t>
            </a:r>
          </a:p>
        </p:txBody>
      </p:sp>
      <p:sp>
        <p:nvSpPr>
          <p:cNvPr id="289" name="R"/>
          <p:cNvSpPr/>
          <p:nvPr/>
        </p:nvSpPr>
        <p:spPr>
          <a:xfrm>
            <a:off x="3572161" y="2431349"/>
            <a:ext cx="508819" cy="508079"/>
          </a:xfrm>
          <a:prstGeom prst="rect">
            <a:avLst/>
          </a:prstGeom>
          <a:ln w="28575">
            <a:solidFill>
              <a:srgbClr val="FFE599"/>
            </a:solidFill>
          </a:ln>
          <a:effectLst>
            <a:outerShdw blurRad="406400" dist="19050" dir="54000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 algn="ctr">
              <a:defRPr sz="2000">
                <a:solidFill>
                  <a:srgbClr val="FFFFFF"/>
                </a:solidFill>
                <a:latin typeface="Nunito Sans Bold"/>
                <a:ea typeface="Nunito Sans Bold"/>
                <a:cs typeface="Nunito Sans Bold"/>
                <a:sym typeface="Nunito Sans Bold"/>
              </a:defRPr>
            </a:lvl1pPr>
          </a:lstStyle>
          <a:p>
            <a:r>
              <a:t>R</a:t>
            </a:r>
          </a:p>
        </p:txBody>
      </p:sp>
      <p:sp>
        <p:nvSpPr>
          <p:cNvPr id="290" name="X"/>
          <p:cNvSpPr/>
          <p:nvPr/>
        </p:nvSpPr>
        <p:spPr>
          <a:xfrm>
            <a:off x="5064159" y="2431349"/>
            <a:ext cx="508819" cy="508079"/>
          </a:xfrm>
          <a:prstGeom prst="rect">
            <a:avLst/>
          </a:prstGeom>
          <a:ln w="28575">
            <a:solidFill>
              <a:srgbClr val="FFE599"/>
            </a:solidFill>
          </a:ln>
          <a:effectLst>
            <a:outerShdw blurRad="406400" dist="19050" dir="54000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 algn="ctr">
              <a:defRPr sz="2000">
                <a:solidFill>
                  <a:srgbClr val="FFFFFF"/>
                </a:solidFill>
                <a:latin typeface="Nunito Sans Bold"/>
                <a:ea typeface="Nunito Sans Bold"/>
                <a:cs typeface="Nunito Sans Bold"/>
                <a:sym typeface="Nunito Sans Bold"/>
              </a:defRPr>
            </a:lvl1pPr>
          </a:lstStyle>
          <a:p>
            <a:r>
              <a:t>X</a:t>
            </a:r>
          </a:p>
        </p:txBody>
      </p:sp>
      <p:sp>
        <p:nvSpPr>
          <p:cNvPr id="291" name="O"/>
          <p:cNvSpPr/>
          <p:nvPr/>
        </p:nvSpPr>
        <p:spPr>
          <a:xfrm>
            <a:off x="4318520" y="3282910"/>
            <a:ext cx="508818" cy="508079"/>
          </a:xfrm>
          <a:prstGeom prst="rect">
            <a:avLst/>
          </a:prstGeom>
          <a:ln w="28575">
            <a:solidFill>
              <a:srgbClr val="FFE599"/>
            </a:solidFill>
          </a:ln>
          <a:effectLst>
            <a:outerShdw blurRad="406400" dist="19050" dir="54000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 algn="ctr">
              <a:defRPr sz="2000">
                <a:solidFill>
                  <a:srgbClr val="FFFFFF"/>
                </a:solidFill>
                <a:latin typeface="Nunito Sans Bold"/>
                <a:ea typeface="Nunito Sans Bold"/>
                <a:cs typeface="Nunito Sans Bold"/>
                <a:sym typeface="Nunito Sans Bold"/>
              </a:defRPr>
            </a:lvl1pPr>
          </a:lstStyle>
          <a:p>
            <a:r>
              <a:t>O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:a14="http://schemas.microsoft.com/office/drawing/2010/main" xmlns:m="http://schemas.openxmlformats.org/officeDocument/2006/math" xmlns="">
      <p:transition spd="slow">
        <p:fade/>
      </p:transition>
    </mc:Fallback>
  </mc:AlternateContent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1" nodeType="afterEffect">
                                  <p:stCondLst>
                                    <p:cond delay="100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4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" fill="hold"/>
                                        <p:tgtEl>
                                          <p:spTgt spid="242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" fill="hold"/>
                                        <p:tgtEl>
                                          <p:spTgt spid="242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grpId="1" nodeType="withEffect">
                                  <p:stCondLst>
                                    <p:cond delay="100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2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200" fill="hold"/>
                                        <p:tgtEl>
                                          <p:spTgt spid="2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fill="hold"/>
                                        <p:tgtEl>
                                          <p:spTgt spid="2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200"/>
                            </p:stCondLst>
                            <p:childTnLst>
                              <p:par>
                                <p:cTn id="14" presetID="23" presetClass="entr" presetSubtype="16" fill="hold" grpId="2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5" fill="hold"/>
                                        <p:tgtEl>
                                          <p:spTgt spid="2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200" fill="hold"/>
                                        <p:tgtEl>
                                          <p:spTgt spid="2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" fill="hold"/>
                                        <p:tgtEl>
                                          <p:spTgt spid="2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400"/>
                            </p:stCondLst>
                            <p:childTnLst>
                              <p:par>
                                <p:cTn id="19" presetID="23" presetClass="entr" presetSubtype="16" fill="hold" grpId="3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0" fill="hold"/>
                                        <p:tgtEl>
                                          <p:spTgt spid="2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200" fill="hold"/>
                                        <p:tgtEl>
                                          <p:spTgt spid="2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" fill="hold"/>
                                        <p:tgtEl>
                                          <p:spTgt spid="2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600"/>
                            </p:stCondLst>
                            <p:childTnLst>
                              <p:par>
                                <p:cTn id="24" presetID="23" presetClass="entr" presetSubtype="16" fill="hold" grpId="4" nodeType="afterEffect">
                                  <p:stCondLst>
                                    <p:cond delay="150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5" fill="hold"/>
                                        <p:tgtEl>
                                          <p:spTgt spid="24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200" fill="hold"/>
                                        <p:tgtEl>
                                          <p:spTgt spid="243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" fill="hold"/>
                                        <p:tgtEl>
                                          <p:spTgt spid="243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3" presetClass="entr" presetSubtype="16" fill="hold" grpId="4" nodeType="withEffect">
                                  <p:stCondLst>
                                    <p:cond delay="150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9" fill="hold"/>
                                        <p:tgtEl>
                                          <p:spTgt spid="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200" fill="hold"/>
                                        <p:tgtEl>
                                          <p:spTgt spid="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" fill="hold"/>
                                        <p:tgtEl>
                                          <p:spTgt spid="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300"/>
                            </p:stCondLst>
                            <p:childTnLst>
                              <p:par>
                                <p:cTn id="33" presetID="23" presetClass="entr" presetSubtype="16" fill="hold" grpId="5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4" fill="hold"/>
                                        <p:tgtEl>
                                          <p:spTgt spid="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200" fill="hold"/>
                                        <p:tgtEl>
                                          <p:spTgt spid="2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" fill="hold"/>
                                        <p:tgtEl>
                                          <p:spTgt spid="2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500"/>
                            </p:stCondLst>
                            <p:childTnLst>
                              <p:par>
                                <p:cTn id="38" presetID="23" presetClass="entr" presetSubtype="16" fill="hold" grpId="6" nodeType="afterEffect">
                                  <p:stCondLst>
                                    <p:cond delay="150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9" fill="hold"/>
                                        <p:tgtEl>
                                          <p:spTgt spid="24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200" fill="hold"/>
                                        <p:tgtEl>
                                          <p:spTgt spid="244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00" fill="hold"/>
                                        <p:tgtEl>
                                          <p:spTgt spid="244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23" presetClass="entr" presetSubtype="16" fill="hold" grpId="6" nodeType="withEffect">
                                  <p:stCondLst>
                                    <p:cond delay="150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3" fill="hold"/>
                                        <p:tgtEl>
                                          <p:spTgt spid="2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200" fill="hold"/>
                                        <p:tgtEl>
                                          <p:spTgt spid="2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200" fill="hold"/>
                                        <p:tgtEl>
                                          <p:spTgt spid="2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200"/>
                            </p:stCondLst>
                            <p:childTnLst>
                              <p:par>
                                <p:cTn id="47" presetID="23" presetClass="entr" presetSubtype="16" fill="hold" grpId="7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8" fill="hold"/>
                                        <p:tgtEl>
                                          <p:spTgt spid="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200" fill="hold"/>
                                        <p:tgtEl>
                                          <p:spTgt spid="2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200" fill="hold"/>
                                        <p:tgtEl>
                                          <p:spTgt spid="2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5400"/>
                            </p:stCondLst>
                            <p:childTnLst>
                              <p:par>
                                <p:cTn id="52" presetID="23" presetClass="entr" presetSubtype="16" fill="hold" grpId="8" nodeType="afterEffect">
                                  <p:stCondLst>
                                    <p:cond delay="150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3" fill="hold"/>
                                        <p:tgtEl>
                                          <p:spTgt spid="24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200" fill="hold"/>
                                        <p:tgtEl>
                                          <p:spTgt spid="245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200" fill="hold"/>
                                        <p:tgtEl>
                                          <p:spTgt spid="245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23" presetClass="entr" presetSubtype="16" fill="hold" grpId="8" nodeType="withEffect">
                                  <p:stCondLst>
                                    <p:cond delay="150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7" fill="hold"/>
                                        <p:tgtEl>
                                          <p:spTgt spid="2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200" fill="hold"/>
                                        <p:tgtEl>
                                          <p:spTgt spid="2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200" fill="hold"/>
                                        <p:tgtEl>
                                          <p:spTgt spid="2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7100"/>
                            </p:stCondLst>
                            <p:childTnLst>
                              <p:par>
                                <p:cTn id="61" presetID="23" presetClass="entr" presetSubtype="16" fill="hold" grpId="9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2" fill="hold"/>
                                        <p:tgtEl>
                                          <p:spTgt spid="2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200" fill="hold"/>
                                        <p:tgtEl>
                                          <p:spTgt spid="2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200" fill="hold"/>
                                        <p:tgtEl>
                                          <p:spTgt spid="2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7300"/>
                            </p:stCondLst>
                            <p:childTnLst>
                              <p:par>
                                <p:cTn id="66" presetID="23" presetClass="entr" presetSubtype="16" fill="hold" grpId="10" nodeType="afterEffect">
                                  <p:stCondLst>
                                    <p:cond delay="150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7" fill="hold"/>
                                        <p:tgtEl>
                                          <p:spTgt spid="24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200" fill="hold"/>
                                        <p:tgtEl>
                                          <p:spTgt spid="246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200" fill="hold"/>
                                        <p:tgtEl>
                                          <p:spTgt spid="246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23" presetClass="entr" presetSubtype="16" fill="hold" grpId="10" nodeType="withEffect">
                                  <p:stCondLst>
                                    <p:cond delay="150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71" fill="hold"/>
                                        <p:tgtEl>
                                          <p:spTgt spid="2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200" fill="hold"/>
                                        <p:tgtEl>
                                          <p:spTgt spid="2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200" fill="hold"/>
                                        <p:tgtEl>
                                          <p:spTgt spid="2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9000"/>
                            </p:stCondLst>
                            <p:childTnLst>
                              <p:par>
                                <p:cTn id="75" presetID="23" presetClass="entr" presetSubtype="16" fill="hold" grpId="11" nodeType="afterEffect">
                                  <p:stCondLst>
                                    <p:cond delay="150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76" fill="hold"/>
                                        <p:tgtEl>
                                          <p:spTgt spid="24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200" fill="hold"/>
                                        <p:tgtEl>
                                          <p:spTgt spid="249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200" fill="hold"/>
                                        <p:tgtEl>
                                          <p:spTgt spid="249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9" presetID="23" presetClass="entr" presetSubtype="16" fill="hold" grpId="11" nodeType="withEffect">
                                  <p:stCondLst>
                                    <p:cond delay="150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0" fill="hold"/>
                                        <p:tgtEl>
                                          <p:spTgt spid="2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200" fill="hold"/>
                                        <p:tgtEl>
                                          <p:spTgt spid="2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200" fill="hold"/>
                                        <p:tgtEl>
                                          <p:spTgt spid="2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10700"/>
                            </p:stCondLst>
                            <p:childTnLst>
                              <p:par>
                                <p:cTn id="84" presetID="23" presetClass="entr" presetSubtype="16" fill="hold" grpId="12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5" fill="hold"/>
                                        <p:tgtEl>
                                          <p:spTgt spid="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200" fill="hold"/>
                                        <p:tgtEl>
                                          <p:spTgt spid="2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200" fill="hold"/>
                                        <p:tgtEl>
                                          <p:spTgt spid="2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10900"/>
                            </p:stCondLst>
                            <p:childTnLst>
                              <p:par>
                                <p:cTn id="89" presetID="23" presetClass="entr" presetSubtype="16" fill="hold" grpId="13" nodeType="afterEffect">
                                  <p:stCondLst>
                                    <p:cond delay="150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0" fill="hold"/>
                                        <p:tgtEl>
                                          <p:spTgt spid="24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200" fill="hold"/>
                                        <p:tgtEl>
                                          <p:spTgt spid="248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200" fill="hold"/>
                                        <p:tgtEl>
                                          <p:spTgt spid="248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3" presetID="23" presetClass="entr" presetSubtype="16" fill="hold" grpId="13" nodeType="withEffect">
                                  <p:stCondLst>
                                    <p:cond delay="150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4" fill="hold"/>
                                        <p:tgtEl>
                                          <p:spTgt spid="2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200" fill="hold"/>
                                        <p:tgtEl>
                                          <p:spTgt spid="2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200" fill="hold"/>
                                        <p:tgtEl>
                                          <p:spTgt spid="2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12600"/>
                            </p:stCondLst>
                            <p:childTnLst>
                              <p:par>
                                <p:cTn id="98" presetID="23" presetClass="entr" presetSubtype="16" fill="hold" grpId="14" nodeType="afterEffect">
                                  <p:stCondLst>
                                    <p:cond delay="150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9" fill="hold"/>
                                        <p:tgtEl>
                                          <p:spTgt spid="24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0" dur="200" fill="hold"/>
                                        <p:tgtEl>
                                          <p:spTgt spid="247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200" fill="hold"/>
                                        <p:tgtEl>
                                          <p:spTgt spid="247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2" presetID="23" presetClass="entr" presetSubtype="16" fill="hold" grpId="14" nodeType="withEffect">
                                  <p:stCondLst>
                                    <p:cond delay="150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3" fill="hold"/>
                                        <p:tgtEl>
                                          <p:spTgt spid="2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4" dur="200" fill="hold"/>
                                        <p:tgtEl>
                                          <p:spTgt spid="2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200" fill="hold"/>
                                        <p:tgtEl>
                                          <p:spTgt spid="2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14300"/>
                            </p:stCondLst>
                            <p:childTnLst>
                              <p:par>
                                <p:cTn id="107" presetID="23" presetClass="entr" presetSubtype="16" fill="hold" grpId="15" nodeType="afterEffect">
                                  <p:stCondLst>
                                    <p:cond delay="150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8" fill="hold"/>
                                        <p:tgtEl>
                                          <p:spTgt spid="25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9" dur="200" fill="hold"/>
                                        <p:tgtEl>
                                          <p:spTgt spid="250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200" fill="hold"/>
                                        <p:tgtEl>
                                          <p:spTgt spid="250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1" presetID="23" presetClass="entr" presetSubtype="16" fill="hold" grpId="15" nodeType="withEffect">
                                  <p:stCondLst>
                                    <p:cond delay="150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2" fill="hold"/>
                                        <p:tgtEl>
                                          <p:spTgt spid="2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3" dur="200" fill="hold"/>
                                        <p:tgtEl>
                                          <p:spTgt spid="2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200" fill="hold"/>
                                        <p:tgtEl>
                                          <p:spTgt spid="2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16000"/>
                            </p:stCondLst>
                            <p:childTnLst>
                              <p:par>
                                <p:cTn id="116" presetID="23" presetClass="entr" presetSubtype="16" fill="hold" grpId="16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7" fill="hold"/>
                                        <p:tgtEl>
                                          <p:spTgt spid="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8" dur="200" fill="hold"/>
                                        <p:tgtEl>
                                          <p:spTgt spid="2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200" fill="hold"/>
                                        <p:tgtEl>
                                          <p:spTgt spid="2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16200"/>
                            </p:stCondLst>
                            <p:childTnLst>
                              <p:par>
                                <p:cTn id="121" presetID="23" presetClass="entr" presetSubtype="16" fill="hold" grpId="17" nodeType="afterEffect">
                                  <p:stCondLst>
                                    <p:cond delay="150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2" fill="hold"/>
                                        <p:tgtEl>
                                          <p:spTgt spid="25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3" dur="200" fill="hold"/>
                                        <p:tgtEl>
                                          <p:spTgt spid="251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200" fill="hold"/>
                                        <p:tgtEl>
                                          <p:spTgt spid="251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5" presetID="23" presetClass="entr" presetSubtype="16" fill="hold" grpId="17" nodeType="withEffect">
                                  <p:stCondLst>
                                    <p:cond delay="150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6" fill="hold"/>
                                        <p:tgtEl>
                                          <p:spTgt spid="2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7" dur="200" fill="hold"/>
                                        <p:tgtEl>
                                          <p:spTgt spid="2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200" fill="hold"/>
                                        <p:tgtEl>
                                          <p:spTgt spid="2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9" fill="hold">
                            <p:stCondLst>
                              <p:cond delay="17900"/>
                            </p:stCondLst>
                            <p:childTnLst>
                              <p:par>
                                <p:cTn id="130" presetID="23" presetClass="entr" presetSubtype="16" fill="hold" grpId="18" nodeType="afterEffect">
                                  <p:stCondLst>
                                    <p:cond delay="150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31" fill="hold"/>
                                        <p:tgtEl>
                                          <p:spTgt spid="25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2" dur="200" fill="hold"/>
                                        <p:tgtEl>
                                          <p:spTgt spid="252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200" fill="hold"/>
                                        <p:tgtEl>
                                          <p:spTgt spid="252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4" presetID="23" presetClass="entr" presetSubtype="16" fill="hold" grpId="18" nodeType="withEffect">
                                  <p:stCondLst>
                                    <p:cond delay="150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35" fill="hold"/>
                                        <p:tgtEl>
                                          <p:spTgt spid="2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6" dur="200" fill="hold"/>
                                        <p:tgtEl>
                                          <p:spTgt spid="2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200" fill="hold"/>
                                        <p:tgtEl>
                                          <p:spTgt spid="2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8" fill="hold">
                            <p:stCondLst>
                              <p:cond delay="19600"/>
                            </p:stCondLst>
                            <p:childTnLst>
                              <p:par>
                                <p:cTn id="139" presetID="23" presetClass="entr" presetSubtype="16" fill="hold" grpId="19" nodeType="afterEffect">
                                  <p:stCondLst>
                                    <p:cond delay="150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0" fill="hold"/>
                                        <p:tgtEl>
                                          <p:spTgt spid="25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1" dur="200" fill="hold"/>
                                        <p:tgtEl>
                                          <p:spTgt spid="253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200" fill="hold"/>
                                        <p:tgtEl>
                                          <p:spTgt spid="253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3" presetID="23" presetClass="entr" presetSubtype="16" fill="hold" grpId="19" nodeType="withEffect">
                                  <p:stCondLst>
                                    <p:cond delay="150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4" fill="hold"/>
                                        <p:tgtEl>
                                          <p:spTgt spid="2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5" dur="200" fill="hold"/>
                                        <p:tgtEl>
                                          <p:spTgt spid="2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200" fill="hold"/>
                                        <p:tgtEl>
                                          <p:spTgt spid="2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7" fill="hold">
                            <p:stCondLst>
                              <p:cond delay="21300"/>
                            </p:stCondLst>
                            <p:childTnLst>
                              <p:par>
                                <p:cTn id="148" presetID="23" presetClass="entr" presetSubtype="16" fill="hold" grpId="2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9" fill="hold"/>
                                        <p:tgtEl>
                                          <p:spTgt spid="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0" dur="200" fill="hold"/>
                                        <p:tgtEl>
                                          <p:spTgt spid="2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200" fill="hold"/>
                                        <p:tgtEl>
                                          <p:spTgt spid="2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2" fill="hold">
                            <p:stCondLst>
                              <p:cond delay="21500"/>
                            </p:stCondLst>
                            <p:childTnLst>
                              <p:par>
                                <p:cTn id="153" presetID="23" presetClass="entr" presetSubtype="16" fill="hold" grpId="21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54" fill="hold"/>
                                        <p:tgtEl>
                                          <p:spTgt spid="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5" dur="200" fill="hold"/>
                                        <p:tgtEl>
                                          <p:spTgt spid="2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200" fill="hold"/>
                                        <p:tgtEl>
                                          <p:spTgt spid="2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7" fill="hold">
                            <p:stCondLst>
                              <p:cond delay="21700"/>
                            </p:stCondLst>
                            <p:childTnLst>
                              <p:par>
                                <p:cTn id="158" presetID="23" presetClass="entr" presetSubtype="16" fill="hold" grpId="22" nodeType="afterEffect">
                                  <p:stCondLst>
                                    <p:cond delay="150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59" fill="hold"/>
                                        <p:tgtEl>
                                          <p:spTgt spid="25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0" dur="200" fill="hold"/>
                                        <p:tgtEl>
                                          <p:spTgt spid="254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1" dur="200" fill="hold"/>
                                        <p:tgtEl>
                                          <p:spTgt spid="254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2" presetID="23" presetClass="entr" presetSubtype="16" fill="hold" grpId="22" nodeType="withEffect">
                                  <p:stCondLst>
                                    <p:cond delay="150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3" fill="hold"/>
                                        <p:tgtEl>
                                          <p:spTgt spid="2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4" dur="200" fill="hold"/>
                                        <p:tgtEl>
                                          <p:spTgt spid="2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5" dur="200" fill="hold"/>
                                        <p:tgtEl>
                                          <p:spTgt spid="2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6" fill="hold">
                            <p:stCondLst>
                              <p:cond delay="23400"/>
                            </p:stCondLst>
                            <p:childTnLst>
                              <p:par>
                                <p:cTn id="167" presetID="23" presetClass="entr" presetSubtype="16" fill="hold" grpId="23" nodeType="afterEffect">
                                  <p:stCondLst>
                                    <p:cond delay="150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8" fill="hold"/>
                                        <p:tgtEl>
                                          <p:spTgt spid="25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9" dur="200" fill="hold"/>
                                        <p:tgtEl>
                                          <p:spTgt spid="256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0" dur="200" fill="hold"/>
                                        <p:tgtEl>
                                          <p:spTgt spid="256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1" presetID="23" presetClass="entr" presetSubtype="16" fill="hold" grpId="23" nodeType="withEffect">
                                  <p:stCondLst>
                                    <p:cond delay="150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72" fill="hold"/>
                                        <p:tgtEl>
                                          <p:spTgt spid="2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3" dur="200" fill="hold"/>
                                        <p:tgtEl>
                                          <p:spTgt spid="2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4" dur="200" fill="hold"/>
                                        <p:tgtEl>
                                          <p:spTgt spid="2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5" fill="hold">
                            <p:stCondLst>
                              <p:cond delay="25100"/>
                            </p:stCondLst>
                            <p:childTnLst>
                              <p:par>
                                <p:cTn id="176" presetID="23" presetClass="entr" presetSubtype="16" fill="hold" grpId="24" nodeType="afterEffect">
                                  <p:stCondLst>
                                    <p:cond delay="150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77" fill="hold"/>
                                        <p:tgtEl>
                                          <p:spTgt spid="25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8" dur="200" fill="hold"/>
                                        <p:tgtEl>
                                          <p:spTgt spid="255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9" dur="200" fill="hold"/>
                                        <p:tgtEl>
                                          <p:spTgt spid="255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0" presetID="23" presetClass="entr" presetSubtype="16" fill="hold" grpId="24" nodeType="withEffect">
                                  <p:stCondLst>
                                    <p:cond delay="150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1" fill="hold"/>
                                        <p:tgtEl>
                                          <p:spTgt spid="2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2" dur="200" fill="hold"/>
                                        <p:tgtEl>
                                          <p:spTgt spid="2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3" dur="200" fill="hold"/>
                                        <p:tgtEl>
                                          <p:spTgt spid="2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4" fill="hold">
                            <p:stCondLst>
                              <p:cond delay="26800"/>
                            </p:stCondLst>
                            <p:childTnLst>
                              <p:par>
                                <p:cTn id="185" presetID="23" presetClass="entr" presetSubtype="16" fill="hold" grpId="25" nodeType="afterEffect">
                                  <p:stCondLst>
                                    <p:cond delay="150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6" fill="hold"/>
                                        <p:tgtEl>
                                          <p:spTgt spid="25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7" dur="200" fill="hold"/>
                                        <p:tgtEl>
                                          <p:spTgt spid="257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8" dur="200" fill="hold"/>
                                        <p:tgtEl>
                                          <p:spTgt spid="257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9" presetID="23" presetClass="entr" presetSubtype="16" fill="hold" grpId="25" nodeType="withEffect">
                                  <p:stCondLst>
                                    <p:cond delay="150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90" fill="hold"/>
                                        <p:tgtEl>
                                          <p:spTgt spid="2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1" dur="200" fill="hold"/>
                                        <p:tgtEl>
                                          <p:spTgt spid="2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2" dur="200" fill="hold"/>
                                        <p:tgtEl>
                                          <p:spTgt spid="2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3" fill="hold">
                            <p:stCondLst>
                              <p:cond delay="28500"/>
                            </p:stCondLst>
                            <p:childTnLst>
                              <p:par>
                                <p:cTn id="194" presetID="23" presetClass="entr" presetSubtype="16" fill="hold" grpId="26" nodeType="afterEffect">
                                  <p:stCondLst>
                                    <p:cond delay="150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95" fill="hold"/>
                                        <p:tgtEl>
                                          <p:spTgt spid="25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6" dur="200" fill="hold"/>
                                        <p:tgtEl>
                                          <p:spTgt spid="258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7" dur="200" fill="hold"/>
                                        <p:tgtEl>
                                          <p:spTgt spid="258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8" presetID="23" presetClass="entr" presetSubtype="16" fill="hold" grpId="26" nodeType="withEffect">
                                  <p:stCondLst>
                                    <p:cond delay="150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99" fill="hold"/>
                                        <p:tgtEl>
                                          <p:spTgt spid="2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0" dur="200" fill="hold"/>
                                        <p:tgtEl>
                                          <p:spTgt spid="2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1" dur="200" fill="hold"/>
                                        <p:tgtEl>
                                          <p:spTgt spid="2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2" fill="hold">
                            <p:stCondLst>
                              <p:cond delay="30200"/>
                            </p:stCondLst>
                            <p:childTnLst>
                              <p:par>
                                <p:cTn id="203" presetID="23" presetClass="entr" presetSubtype="16" fill="hold" grpId="27" nodeType="afterEffect">
                                  <p:stCondLst>
                                    <p:cond delay="150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04" fill="hold"/>
                                        <p:tgtEl>
                                          <p:spTgt spid="25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5" dur="200" fill="hold"/>
                                        <p:tgtEl>
                                          <p:spTgt spid="259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6" dur="200" fill="hold"/>
                                        <p:tgtEl>
                                          <p:spTgt spid="259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7" presetID="23" presetClass="entr" presetSubtype="16" fill="hold" grpId="27" nodeType="withEffect">
                                  <p:stCondLst>
                                    <p:cond delay="150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08" fill="hold"/>
                                        <p:tgtEl>
                                          <p:spTgt spid="2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9" dur="200" fill="hold"/>
                                        <p:tgtEl>
                                          <p:spTgt spid="2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0" dur="200" fill="hold"/>
                                        <p:tgtEl>
                                          <p:spTgt spid="2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1" fill="hold">
                            <p:stCondLst>
                              <p:cond delay="31900"/>
                            </p:stCondLst>
                            <p:childTnLst>
                              <p:par>
                                <p:cTn id="212" presetID="23" presetClass="entr" presetSubtype="16" fill="hold" grpId="28" nodeType="afterEffect">
                                  <p:stCondLst>
                                    <p:cond delay="150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13" fill="hold"/>
                                        <p:tgtEl>
                                          <p:spTgt spid="26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4" dur="200" fill="hold"/>
                                        <p:tgtEl>
                                          <p:spTgt spid="260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5" dur="200" fill="hold"/>
                                        <p:tgtEl>
                                          <p:spTgt spid="260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6" presetID="23" presetClass="entr" presetSubtype="16" fill="hold" grpId="28" nodeType="withEffect">
                                  <p:stCondLst>
                                    <p:cond delay="150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17" fill="hold"/>
                                        <p:tgtEl>
                                          <p:spTgt spid="2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8" dur="200" fill="hold"/>
                                        <p:tgtEl>
                                          <p:spTgt spid="2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9" dur="200" fill="hold"/>
                                        <p:tgtEl>
                                          <p:spTgt spid="2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0" fill="hold">
                            <p:stCondLst>
                              <p:cond delay="33600"/>
                            </p:stCondLst>
                            <p:childTnLst>
                              <p:par>
                                <p:cTn id="221" presetID="23" presetClass="entr" presetSubtype="16" fill="hold" grpId="29" nodeType="afterEffect">
                                  <p:stCondLst>
                                    <p:cond delay="150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22" fill="hold"/>
                                        <p:tgtEl>
                                          <p:spTgt spid="26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3" dur="200" fill="hold"/>
                                        <p:tgtEl>
                                          <p:spTgt spid="261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4" dur="200" fill="hold"/>
                                        <p:tgtEl>
                                          <p:spTgt spid="261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5" presetID="23" presetClass="entr" presetSubtype="16" fill="hold" grpId="29" nodeType="withEffect">
                                  <p:stCondLst>
                                    <p:cond delay="150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26" fill="hold"/>
                                        <p:tgtEl>
                                          <p:spTgt spid="2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7" dur="200" fill="hold"/>
                                        <p:tgtEl>
                                          <p:spTgt spid="2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8" dur="200" fill="hold"/>
                                        <p:tgtEl>
                                          <p:spTgt spid="2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9" fill="hold">
                            <p:stCondLst>
                              <p:cond delay="35300"/>
                            </p:stCondLst>
                            <p:childTnLst>
                              <p:par>
                                <p:cTn id="230" presetID="23" presetClass="entr" presetSubtype="16" fill="hold" grpId="30" nodeType="afterEffect">
                                  <p:stCondLst>
                                    <p:cond delay="150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31" fill="hold"/>
                                        <p:tgtEl>
                                          <p:spTgt spid="26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2" dur="200" fill="hold"/>
                                        <p:tgtEl>
                                          <p:spTgt spid="262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3" dur="200" fill="hold"/>
                                        <p:tgtEl>
                                          <p:spTgt spid="262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4" presetID="23" presetClass="entr" presetSubtype="16" fill="hold" grpId="30" nodeType="withEffect">
                                  <p:stCondLst>
                                    <p:cond delay="150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35" fill="hold"/>
                                        <p:tgtEl>
                                          <p:spTgt spid="2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6" dur="200" fill="hold"/>
                                        <p:tgtEl>
                                          <p:spTgt spid="2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7" dur="200" fill="hold"/>
                                        <p:tgtEl>
                                          <p:spTgt spid="2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8" fill="hold">
                            <p:stCondLst>
                              <p:cond delay="37000"/>
                            </p:stCondLst>
                            <p:childTnLst>
                              <p:par>
                                <p:cTn id="239" presetID="23" presetClass="entr" presetSubtype="16" fill="hold" grpId="31" nodeType="afterEffect">
                                  <p:stCondLst>
                                    <p:cond delay="150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0" fill="hold"/>
                                        <p:tgtEl>
                                          <p:spTgt spid="26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1" dur="200" fill="hold"/>
                                        <p:tgtEl>
                                          <p:spTgt spid="263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2" dur="200" fill="hold"/>
                                        <p:tgtEl>
                                          <p:spTgt spid="263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3" presetID="23" presetClass="entr" presetSubtype="16" fill="hold" grpId="31" nodeType="withEffect">
                                  <p:stCondLst>
                                    <p:cond delay="150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4" fill="hold"/>
                                        <p:tgtEl>
                                          <p:spTgt spid="2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5" dur="200" fill="hold"/>
                                        <p:tgtEl>
                                          <p:spTgt spid="2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6" dur="200" fill="hold"/>
                                        <p:tgtEl>
                                          <p:spTgt spid="2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7" fill="hold">
                            <p:stCondLst>
                              <p:cond delay="38700"/>
                            </p:stCondLst>
                            <p:childTnLst>
                              <p:par>
                                <p:cTn id="248" presetID="23" presetClass="entr" presetSubtype="16" fill="hold" grpId="32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9" fill="hold"/>
                                        <p:tgtEl>
                                          <p:spTgt spid="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0" dur="200" fill="hold"/>
                                        <p:tgtEl>
                                          <p:spTgt spid="2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1" dur="200" fill="hold"/>
                                        <p:tgtEl>
                                          <p:spTgt spid="2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2" fill="hold">
                            <p:stCondLst>
                              <p:cond delay="38900"/>
                            </p:stCondLst>
                            <p:childTnLst>
                              <p:par>
                                <p:cTn id="253" presetID="23" presetClass="entr" presetSubtype="16" fill="hold" grpId="33" nodeType="afterEffect">
                                  <p:stCondLst>
                                    <p:cond delay="150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54" fill="hold"/>
                                        <p:tgtEl>
                                          <p:spTgt spid="26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5" dur="200" fill="hold"/>
                                        <p:tgtEl>
                                          <p:spTgt spid="265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6" dur="200" fill="hold"/>
                                        <p:tgtEl>
                                          <p:spTgt spid="265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7" presetID="23" presetClass="entr" presetSubtype="16" fill="hold" grpId="33" nodeType="withEffect">
                                  <p:stCondLst>
                                    <p:cond delay="150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58" fill="hold"/>
                                        <p:tgtEl>
                                          <p:spTgt spid="2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9" dur="200" fill="hold"/>
                                        <p:tgtEl>
                                          <p:spTgt spid="2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0" dur="200" fill="hold"/>
                                        <p:tgtEl>
                                          <p:spTgt spid="2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1" fill="hold">
                            <p:stCondLst>
                              <p:cond delay="40600"/>
                            </p:stCondLst>
                            <p:childTnLst>
                              <p:par>
                                <p:cTn id="262" presetID="23" presetClass="entr" presetSubtype="16" fill="hold" grpId="34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63" fill="hold"/>
                                        <p:tgtEl>
                                          <p:spTgt spid="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4" dur="200" fill="hold"/>
                                        <p:tgtEl>
                                          <p:spTgt spid="2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5" dur="200" fill="hold"/>
                                        <p:tgtEl>
                                          <p:spTgt spid="2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6" fill="hold">
                            <p:stCondLst>
                              <p:cond delay="40800"/>
                            </p:stCondLst>
                            <p:childTnLst>
                              <p:par>
                                <p:cTn id="267" presetID="23" presetClass="entr" presetSubtype="16" fill="hold" grpId="35" nodeType="afterEffect">
                                  <p:stCondLst>
                                    <p:cond delay="150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68" fill="hold"/>
                                        <p:tgtEl>
                                          <p:spTgt spid="26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9" dur="200" fill="hold"/>
                                        <p:tgtEl>
                                          <p:spTgt spid="264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0" dur="200" fill="hold"/>
                                        <p:tgtEl>
                                          <p:spTgt spid="264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1" presetID="23" presetClass="entr" presetSubtype="16" fill="hold" grpId="35" nodeType="withEffect">
                                  <p:stCondLst>
                                    <p:cond delay="150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72" fill="hold"/>
                                        <p:tgtEl>
                                          <p:spTgt spid="2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3" dur="200" fill="hold"/>
                                        <p:tgtEl>
                                          <p:spTgt spid="2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4" dur="200" fill="hold"/>
                                        <p:tgtEl>
                                          <p:spTgt spid="2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5" fill="hold">
                            <p:stCondLst>
                              <p:cond delay="42500"/>
                            </p:stCondLst>
                            <p:childTnLst>
                              <p:par>
                                <p:cTn id="276" presetID="23" presetClass="entr" presetSubtype="16" fill="hold" grpId="36" nodeType="afterEffect">
                                  <p:stCondLst>
                                    <p:cond delay="150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77" fill="hold"/>
                                        <p:tgtEl>
                                          <p:spTgt spid="26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8" dur="200" fill="hold"/>
                                        <p:tgtEl>
                                          <p:spTgt spid="267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9" dur="200" fill="hold"/>
                                        <p:tgtEl>
                                          <p:spTgt spid="267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0" presetID="23" presetClass="entr" presetSubtype="16" fill="hold" grpId="36" nodeType="withEffect">
                                  <p:stCondLst>
                                    <p:cond delay="150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81" fill="hold"/>
                                        <p:tgtEl>
                                          <p:spTgt spid="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2" dur="200" fill="hold"/>
                                        <p:tgtEl>
                                          <p:spTgt spid="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3" dur="200" fill="hold"/>
                                        <p:tgtEl>
                                          <p:spTgt spid="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4" fill="hold">
                            <p:stCondLst>
                              <p:cond delay="44200"/>
                            </p:stCondLst>
                            <p:childTnLst>
                              <p:par>
                                <p:cTn id="285" presetID="23" presetClass="entr" presetSubtype="16" fill="hold" grpId="37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86" fill="hold"/>
                                        <p:tgtEl>
                                          <p:spTgt spid="2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7" dur="200" fill="hold"/>
                                        <p:tgtEl>
                                          <p:spTgt spid="2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8" dur="200" fill="hold"/>
                                        <p:tgtEl>
                                          <p:spTgt spid="2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9" fill="hold">
                            <p:stCondLst>
                              <p:cond delay="44400"/>
                            </p:stCondLst>
                            <p:childTnLst>
                              <p:par>
                                <p:cTn id="290" presetID="23" presetClass="entr" presetSubtype="16" fill="hold" grpId="38" nodeType="afterEffect">
                                  <p:stCondLst>
                                    <p:cond delay="150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91" fill="hold"/>
                                        <p:tgtEl>
                                          <p:spTgt spid="26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2" dur="200" fill="hold"/>
                                        <p:tgtEl>
                                          <p:spTgt spid="266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3" dur="200" fill="hold"/>
                                        <p:tgtEl>
                                          <p:spTgt spid="266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4" presetID="23" presetClass="entr" presetSubtype="16" fill="hold" grpId="38" nodeType="withEffect">
                                  <p:stCondLst>
                                    <p:cond delay="150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95" fill="hold"/>
                                        <p:tgtEl>
                                          <p:spTgt spid="2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6" dur="200" fill="hold"/>
                                        <p:tgtEl>
                                          <p:spTgt spid="2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7" dur="200" fill="hold"/>
                                        <p:tgtEl>
                                          <p:spTgt spid="2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8" fill="hold">
                      <p:stCondLst>
                        <p:cond delay="indefinite"/>
                      </p:stCondLst>
                      <p:childTnLst>
                        <p:par>
                          <p:cTn id="299" fill="hold">
                            <p:stCondLst>
                              <p:cond delay="0"/>
                            </p:stCondLst>
                            <p:childTnLst>
                              <p:par>
                                <p:cTn id="300" presetID="10" presetClass="entr" fill="hold" grpId="39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01" fill="hold"/>
                                        <p:tgtEl>
                                          <p:spTgt spid="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2" dur="1000"/>
                                        <p:tgtEl>
                                          <p:spTgt spid="2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1" grpId="39" animBg="1" advAuto="0"/>
      <p:bldP spid="242" grpId="1" build="p" bldLvl="5" animBg="1" advAuto="0"/>
      <p:bldP spid="243" grpId="4" build="p" bldLvl="5" animBg="1" advAuto="0"/>
      <p:bldP spid="244" grpId="6" build="p" bldLvl="5" animBg="1" advAuto="0"/>
      <p:bldP spid="245" grpId="8" build="p" bldLvl="5" animBg="1" advAuto="0"/>
      <p:bldP spid="246" grpId="10" build="p" bldLvl="5" animBg="1" advAuto="0"/>
      <p:bldP spid="247" grpId="14" build="p" bldLvl="5" animBg="1" advAuto="0"/>
      <p:bldP spid="248" grpId="13" build="p" bldLvl="5" animBg="1" advAuto="0"/>
      <p:bldP spid="249" grpId="11" build="p" bldLvl="5" animBg="1" advAuto="0"/>
      <p:bldP spid="250" grpId="15" build="p" bldLvl="5" animBg="1" advAuto="0"/>
      <p:bldP spid="251" grpId="17" build="p" bldLvl="5" animBg="1" advAuto="0"/>
      <p:bldP spid="252" grpId="18" build="p" bldLvl="5" animBg="1" advAuto="0"/>
      <p:bldP spid="253" grpId="19" build="p" bldLvl="5" animBg="1" advAuto="0"/>
      <p:bldP spid="254" grpId="22" build="p" bldLvl="5" animBg="1" advAuto="0"/>
      <p:bldP spid="255" grpId="24" build="p" bldLvl="5" animBg="1" advAuto="0"/>
      <p:bldP spid="256" grpId="23" build="p" bldLvl="5" animBg="1" advAuto="0"/>
      <p:bldP spid="257" grpId="25" build="p" bldLvl="5" animBg="1" advAuto="0"/>
      <p:bldP spid="258" grpId="26" build="p" bldLvl="5" animBg="1" advAuto="0"/>
      <p:bldP spid="259" grpId="27" build="p" bldLvl="5" animBg="1" advAuto="0"/>
      <p:bldP spid="260" grpId="28" build="p" bldLvl="5" animBg="1" advAuto="0"/>
      <p:bldP spid="261" grpId="29" build="p" bldLvl="5" animBg="1" advAuto="0"/>
      <p:bldP spid="262" grpId="30" build="p" bldLvl="5" animBg="1" advAuto="0"/>
      <p:bldP spid="263" grpId="31" build="p" bldLvl="5" animBg="1" advAuto="0"/>
      <p:bldP spid="264" grpId="35" build="p" bldLvl="5" animBg="1" advAuto="0"/>
      <p:bldP spid="265" grpId="33" build="p" bldLvl="5" animBg="1" advAuto="0"/>
      <p:bldP spid="266" grpId="38" build="p" bldLvl="5" animBg="1" advAuto="0"/>
      <p:bldP spid="267" grpId="36" build="p" bldLvl="5" animBg="1" advAuto="0"/>
      <p:bldP spid="280" grpId="32" animBg="1" advAuto="0"/>
      <p:bldP spid="281" grpId="5" animBg="1" advAuto="0"/>
      <p:bldP spid="282" grpId="34" animBg="1" advAuto="0"/>
      <p:bldP spid="283" grpId="9" animBg="1" advAuto="0"/>
      <p:bldP spid="284" grpId="21" animBg="1" advAuto="0"/>
      <p:bldP spid="285" grpId="12" animBg="1" advAuto="0"/>
      <p:bldP spid="286" grpId="2" animBg="1" advAuto="0"/>
      <p:bldP spid="287" grpId="37" animBg="1" advAuto="0"/>
      <p:bldP spid="288" grpId="3" animBg="1" advAuto="0"/>
      <p:bldP spid="289" grpId="16" animBg="1" advAuto="0"/>
      <p:bldP spid="290" grpId="7" animBg="1" advAuto="0"/>
      <p:bldP spid="291" grpId="20" animBg="1" advAuto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" name="Rectangle"/>
          <p:cNvSpPr/>
          <p:nvPr/>
        </p:nvSpPr>
        <p:spPr>
          <a:xfrm>
            <a:off x="1391099" y="354974"/>
            <a:ext cx="6361802" cy="758101"/>
          </a:xfrm>
          <a:prstGeom prst="rect">
            <a:avLst/>
          </a:prstGeom>
          <a:ln w="28575">
            <a:solidFill>
              <a:srgbClr val="FFE599"/>
            </a:solidFill>
          </a:ln>
          <a:effectLst>
            <a:outerShdw blurRad="406400" dist="19050" dir="5400000" rotWithShape="0">
              <a:srgbClr val="000000">
                <a:alpha val="50000"/>
              </a:srgbClr>
            </a:outerShdw>
          </a:effectLst>
        </p:spPr>
        <p:txBody>
          <a:bodyPr lIns="0" tIns="0" rIns="0" bIns="0" anchor="ctr"/>
          <a:lstStyle/>
          <a:p>
            <a:pPr algn="ctr">
              <a:defRPr sz="2000">
                <a:solidFill>
                  <a:srgbClr val="FFFFFF"/>
                </a:solidFill>
                <a:latin typeface="Nunito Sans Bold"/>
                <a:ea typeface="Nunito Sans Bold"/>
                <a:cs typeface="Nunito Sans Bold"/>
                <a:sym typeface="Nunito Sans Bold"/>
              </a:defRPr>
            </a:pPr>
            <a:endParaRPr/>
          </a:p>
        </p:txBody>
      </p:sp>
      <p:sp>
        <p:nvSpPr>
          <p:cNvPr id="294" name="Google Shape;311;p31"/>
          <p:cNvSpPr txBox="1"/>
          <p:nvPr/>
        </p:nvSpPr>
        <p:spPr>
          <a:xfrm>
            <a:off x="1391099" y="4032425"/>
            <a:ext cx="6361802" cy="589251"/>
          </a:xfrm>
          <a:prstGeom prst="rect">
            <a:avLst/>
          </a:prstGeom>
          <a:ln w="12700">
            <a:miter lim="400000"/>
          </a:ln>
          <a:effectLst>
            <a:outerShdw blurRad="406400" dist="19050" dir="54000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91424" tIns="91424" rIns="91424" bIns="91424" anchor="ctr">
            <a:spAutoFit/>
          </a:bodyPr>
          <a:lstStyle>
            <a:lvl1pPr algn="ctr">
              <a:defRPr sz="2400">
                <a:solidFill>
                  <a:srgbClr val="1FAAAD"/>
                </a:solidFill>
                <a:latin typeface="Nunito Sans Bold"/>
                <a:ea typeface="Nunito Sans Bold"/>
                <a:cs typeface="Nunito Sans Bold"/>
                <a:sym typeface="Nunito Sans Bold"/>
              </a:defRPr>
            </a:lvl1pPr>
          </a:lstStyle>
          <a:p>
            <a:r>
              <a:t>WINTER CLOTHES</a:t>
            </a:r>
          </a:p>
        </p:txBody>
      </p:sp>
      <p:sp>
        <p:nvSpPr>
          <p:cNvPr id="295" name="Z"/>
          <p:cNvSpPr txBox="1"/>
          <p:nvPr/>
        </p:nvSpPr>
        <p:spPr>
          <a:xfrm>
            <a:off x="1479296" y="562574"/>
            <a:ext cx="165609" cy="3429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0" tIns="0" rIns="0" bIns="0">
            <a:spAutoFit/>
          </a:bodyPr>
          <a:lstStyle>
            <a:lvl1pPr algn="ctr">
              <a:defRPr sz="2000">
                <a:solidFill>
                  <a:srgbClr val="FFFFFF"/>
                </a:solidFill>
                <a:latin typeface="Nunito Sans Bold"/>
                <a:ea typeface="Nunito Sans Bold"/>
                <a:cs typeface="Nunito Sans Bold"/>
                <a:sym typeface="Nunito Sans Bold"/>
              </a:defRPr>
            </a:lvl1pPr>
          </a:lstStyle>
          <a:p>
            <a:r>
              <a:t>Z</a:t>
            </a:r>
          </a:p>
        </p:txBody>
      </p:sp>
      <p:sp>
        <p:nvSpPr>
          <p:cNvPr id="296" name="Y"/>
          <p:cNvSpPr txBox="1"/>
          <p:nvPr/>
        </p:nvSpPr>
        <p:spPr>
          <a:xfrm>
            <a:off x="1734517" y="562574"/>
            <a:ext cx="170943" cy="3429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0" tIns="0" rIns="0" bIns="0">
            <a:spAutoFit/>
          </a:bodyPr>
          <a:lstStyle>
            <a:lvl1pPr algn="ctr">
              <a:defRPr sz="2000">
                <a:solidFill>
                  <a:srgbClr val="FFFFFF"/>
                </a:solidFill>
                <a:latin typeface="Nunito Sans Bold"/>
                <a:ea typeface="Nunito Sans Bold"/>
                <a:cs typeface="Nunito Sans Bold"/>
                <a:sym typeface="Nunito Sans Bold"/>
              </a:defRPr>
            </a:lvl1pPr>
          </a:lstStyle>
          <a:p>
            <a:r>
              <a:t>Y</a:t>
            </a:r>
          </a:p>
        </p:txBody>
      </p:sp>
      <p:sp>
        <p:nvSpPr>
          <p:cNvPr id="297" name="X"/>
          <p:cNvSpPr txBox="1"/>
          <p:nvPr/>
        </p:nvSpPr>
        <p:spPr>
          <a:xfrm>
            <a:off x="2009910" y="562574"/>
            <a:ext cx="165609" cy="3429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>
            <a:lvl1pPr algn="ctr">
              <a:defRPr sz="2000">
                <a:solidFill>
                  <a:srgbClr val="FFFFFF"/>
                </a:solidFill>
                <a:latin typeface="Nunito Sans Bold"/>
                <a:ea typeface="Nunito Sans Bold"/>
                <a:cs typeface="Nunito Sans Bold"/>
                <a:sym typeface="Nunito Sans Bold"/>
              </a:defRPr>
            </a:lvl1pPr>
          </a:lstStyle>
          <a:p>
            <a:r>
              <a:t>X</a:t>
            </a:r>
          </a:p>
        </p:txBody>
      </p:sp>
      <p:sp>
        <p:nvSpPr>
          <p:cNvPr id="298" name="W"/>
          <p:cNvSpPr txBox="1"/>
          <p:nvPr/>
        </p:nvSpPr>
        <p:spPr>
          <a:xfrm>
            <a:off x="2254568" y="562574"/>
            <a:ext cx="294641" cy="3429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0" tIns="0" rIns="0" bIns="0">
            <a:spAutoFit/>
          </a:bodyPr>
          <a:lstStyle>
            <a:lvl1pPr algn="ctr">
              <a:defRPr sz="2000">
                <a:solidFill>
                  <a:srgbClr val="FFFFFF"/>
                </a:solidFill>
                <a:latin typeface="Nunito Sans Bold"/>
                <a:ea typeface="Nunito Sans Bold"/>
                <a:cs typeface="Nunito Sans Bold"/>
                <a:sym typeface="Nunito Sans Bold"/>
              </a:defRPr>
            </a:lvl1pPr>
          </a:lstStyle>
          <a:p>
            <a:r>
              <a:t>W</a:t>
            </a:r>
          </a:p>
        </p:txBody>
      </p:sp>
      <p:sp>
        <p:nvSpPr>
          <p:cNvPr id="299" name="V"/>
          <p:cNvSpPr txBox="1"/>
          <p:nvPr/>
        </p:nvSpPr>
        <p:spPr>
          <a:xfrm>
            <a:off x="2615558" y="562574"/>
            <a:ext cx="194057" cy="3429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0" tIns="0" rIns="0" bIns="0">
            <a:spAutoFit/>
          </a:bodyPr>
          <a:lstStyle>
            <a:lvl1pPr algn="ctr">
              <a:defRPr sz="2000">
                <a:solidFill>
                  <a:srgbClr val="FFFFFF"/>
                </a:solidFill>
                <a:latin typeface="Nunito Sans Bold"/>
                <a:ea typeface="Nunito Sans Bold"/>
                <a:cs typeface="Nunito Sans Bold"/>
                <a:sym typeface="Nunito Sans Bold"/>
              </a:defRPr>
            </a:lvl1pPr>
          </a:lstStyle>
          <a:p>
            <a:r>
              <a:t>V</a:t>
            </a:r>
          </a:p>
        </p:txBody>
      </p:sp>
      <p:sp>
        <p:nvSpPr>
          <p:cNvPr id="300" name="S"/>
          <p:cNvSpPr txBox="1"/>
          <p:nvPr/>
        </p:nvSpPr>
        <p:spPr>
          <a:xfrm>
            <a:off x="3383062" y="562574"/>
            <a:ext cx="174753" cy="3429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0" tIns="0" rIns="0" bIns="0">
            <a:spAutoFit/>
          </a:bodyPr>
          <a:lstStyle>
            <a:lvl1pPr algn="ctr">
              <a:defRPr sz="2000">
                <a:solidFill>
                  <a:srgbClr val="FFFFFF"/>
                </a:solidFill>
                <a:latin typeface="Nunito Sans Bold"/>
                <a:ea typeface="Nunito Sans Bold"/>
                <a:cs typeface="Nunito Sans Bold"/>
                <a:sym typeface="Nunito Sans Bold"/>
              </a:defRPr>
            </a:lvl1pPr>
          </a:lstStyle>
          <a:p>
            <a:r>
              <a:t>S</a:t>
            </a:r>
          </a:p>
        </p:txBody>
      </p:sp>
      <p:sp>
        <p:nvSpPr>
          <p:cNvPr id="301" name="T"/>
          <p:cNvSpPr txBox="1"/>
          <p:nvPr/>
        </p:nvSpPr>
        <p:spPr>
          <a:xfrm>
            <a:off x="3148309" y="562574"/>
            <a:ext cx="168403" cy="3429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0" tIns="0" rIns="0" bIns="0">
            <a:spAutoFit/>
          </a:bodyPr>
          <a:lstStyle>
            <a:lvl1pPr algn="ctr">
              <a:defRPr sz="2000">
                <a:solidFill>
                  <a:srgbClr val="FFFFFF"/>
                </a:solidFill>
                <a:latin typeface="Nunito Sans Bold"/>
                <a:ea typeface="Nunito Sans Bold"/>
                <a:cs typeface="Nunito Sans Bold"/>
                <a:sym typeface="Nunito Sans Bold"/>
              </a:defRPr>
            </a:lvl1pPr>
          </a:lstStyle>
          <a:p>
            <a:r>
              <a:t>T</a:t>
            </a:r>
          </a:p>
        </p:txBody>
      </p:sp>
      <p:sp>
        <p:nvSpPr>
          <p:cNvPr id="302" name="U"/>
          <p:cNvSpPr txBox="1"/>
          <p:nvPr/>
        </p:nvSpPr>
        <p:spPr>
          <a:xfrm>
            <a:off x="2888665" y="562574"/>
            <a:ext cx="198883" cy="3429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0" tIns="0" rIns="0" bIns="0">
            <a:spAutoFit/>
          </a:bodyPr>
          <a:lstStyle>
            <a:lvl1pPr algn="ctr">
              <a:defRPr sz="2000">
                <a:solidFill>
                  <a:srgbClr val="FFFFFF"/>
                </a:solidFill>
                <a:latin typeface="Nunito Sans Bold"/>
                <a:ea typeface="Nunito Sans Bold"/>
                <a:cs typeface="Nunito Sans Bold"/>
                <a:sym typeface="Nunito Sans Bold"/>
              </a:defRPr>
            </a:lvl1pPr>
          </a:lstStyle>
          <a:p>
            <a:r>
              <a:t>U</a:t>
            </a:r>
          </a:p>
        </p:txBody>
      </p:sp>
      <p:sp>
        <p:nvSpPr>
          <p:cNvPr id="303" name="R"/>
          <p:cNvSpPr txBox="1"/>
          <p:nvPr/>
        </p:nvSpPr>
        <p:spPr>
          <a:xfrm>
            <a:off x="3618576" y="562574"/>
            <a:ext cx="189231" cy="3429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0" tIns="0" rIns="0" bIns="0">
            <a:spAutoFit/>
          </a:bodyPr>
          <a:lstStyle>
            <a:lvl1pPr algn="ctr">
              <a:defRPr sz="2000">
                <a:solidFill>
                  <a:srgbClr val="FFFFFF"/>
                </a:solidFill>
                <a:latin typeface="Nunito Sans Bold"/>
                <a:ea typeface="Nunito Sans Bold"/>
                <a:cs typeface="Nunito Sans Bold"/>
                <a:sym typeface="Nunito Sans Bold"/>
              </a:defRPr>
            </a:lvl1pPr>
          </a:lstStyle>
          <a:p>
            <a:r>
              <a:t>R</a:t>
            </a:r>
          </a:p>
        </p:txBody>
      </p:sp>
      <p:sp>
        <p:nvSpPr>
          <p:cNvPr id="304" name="Q"/>
          <p:cNvSpPr txBox="1"/>
          <p:nvPr/>
        </p:nvSpPr>
        <p:spPr>
          <a:xfrm>
            <a:off x="3868569" y="562574"/>
            <a:ext cx="210567" cy="3429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0" tIns="0" rIns="0" bIns="0">
            <a:spAutoFit/>
          </a:bodyPr>
          <a:lstStyle>
            <a:lvl1pPr algn="ctr">
              <a:defRPr sz="2000">
                <a:solidFill>
                  <a:srgbClr val="FFFFFF"/>
                </a:solidFill>
                <a:latin typeface="Nunito Sans Bold"/>
                <a:ea typeface="Nunito Sans Bold"/>
                <a:cs typeface="Nunito Sans Bold"/>
                <a:sym typeface="Nunito Sans Bold"/>
              </a:defRPr>
            </a:lvl1pPr>
          </a:lstStyle>
          <a:p>
            <a:r>
              <a:t>Q</a:t>
            </a:r>
          </a:p>
        </p:txBody>
      </p:sp>
      <p:sp>
        <p:nvSpPr>
          <p:cNvPr id="305" name="P"/>
          <p:cNvSpPr txBox="1"/>
          <p:nvPr/>
        </p:nvSpPr>
        <p:spPr>
          <a:xfrm>
            <a:off x="4139897" y="562574"/>
            <a:ext cx="180341" cy="3429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0" tIns="0" rIns="0" bIns="0">
            <a:spAutoFit/>
          </a:bodyPr>
          <a:lstStyle>
            <a:lvl1pPr algn="ctr">
              <a:defRPr sz="2000">
                <a:solidFill>
                  <a:srgbClr val="FFFFFF"/>
                </a:solidFill>
                <a:latin typeface="Nunito Sans Bold"/>
                <a:ea typeface="Nunito Sans Bold"/>
                <a:cs typeface="Nunito Sans Bold"/>
                <a:sym typeface="Nunito Sans Bold"/>
              </a:defRPr>
            </a:lvl1pPr>
          </a:lstStyle>
          <a:p>
            <a:r>
              <a:t>P</a:t>
            </a:r>
          </a:p>
        </p:txBody>
      </p:sp>
      <p:sp>
        <p:nvSpPr>
          <p:cNvPr id="306" name="O"/>
          <p:cNvSpPr txBox="1"/>
          <p:nvPr/>
        </p:nvSpPr>
        <p:spPr>
          <a:xfrm>
            <a:off x="4380999" y="562574"/>
            <a:ext cx="210567" cy="3429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0" tIns="0" rIns="0" bIns="0">
            <a:spAutoFit/>
          </a:bodyPr>
          <a:lstStyle>
            <a:lvl1pPr algn="ctr">
              <a:defRPr sz="2000">
                <a:solidFill>
                  <a:srgbClr val="FFFFFF"/>
                </a:solidFill>
                <a:latin typeface="Nunito Sans Bold"/>
                <a:ea typeface="Nunito Sans Bold"/>
                <a:cs typeface="Nunito Sans Bold"/>
                <a:sym typeface="Nunito Sans Bold"/>
              </a:defRPr>
            </a:lvl1pPr>
          </a:lstStyle>
          <a:p>
            <a:r>
              <a:t>O</a:t>
            </a:r>
          </a:p>
        </p:txBody>
      </p:sp>
      <p:sp>
        <p:nvSpPr>
          <p:cNvPr id="307" name="N"/>
          <p:cNvSpPr txBox="1"/>
          <p:nvPr/>
        </p:nvSpPr>
        <p:spPr>
          <a:xfrm>
            <a:off x="4652328" y="562574"/>
            <a:ext cx="202439" cy="3429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0" tIns="0" rIns="0" bIns="0">
            <a:spAutoFit/>
          </a:bodyPr>
          <a:lstStyle>
            <a:lvl1pPr algn="ctr">
              <a:defRPr sz="2000">
                <a:solidFill>
                  <a:srgbClr val="FFFFFF"/>
                </a:solidFill>
                <a:latin typeface="Nunito Sans Bold"/>
                <a:ea typeface="Nunito Sans Bold"/>
                <a:cs typeface="Nunito Sans Bold"/>
                <a:sym typeface="Nunito Sans Bold"/>
              </a:defRPr>
            </a:lvl1pPr>
          </a:lstStyle>
          <a:p>
            <a:r>
              <a:t>N</a:t>
            </a:r>
          </a:p>
        </p:txBody>
      </p:sp>
      <p:sp>
        <p:nvSpPr>
          <p:cNvPr id="308" name="L"/>
          <p:cNvSpPr txBox="1"/>
          <p:nvPr/>
        </p:nvSpPr>
        <p:spPr>
          <a:xfrm>
            <a:off x="5158673" y="562574"/>
            <a:ext cx="153671" cy="3429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0" tIns="0" rIns="0" bIns="0">
            <a:spAutoFit/>
          </a:bodyPr>
          <a:lstStyle>
            <a:lvl1pPr algn="ctr">
              <a:defRPr sz="2000">
                <a:solidFill>
                  <a:srgbClr val="FFFFFF"/>
                </a:solidFill>
                <a:latin typeface="Nunito Sans Bold"/>
                <a:ea typeface="Nunito Sans Bold"/>
                <a:cs typeface="Nunito Sans Bold"/>
                <a:sym typeface="Nunito Sans Bold"/>
              </a:defRPr>
            </a:lvl1pPr>
          </a:lstStyle>
          <a:p>
            <a:r>
              <a:t>L</a:t>
            </a:r>
          </a:p>
        </p:txBody>
      </p:sp>
      <p:sp>
        <p:nvSpPr>
          <p:cNvPr id="309" name="M"/>
          <p:cNvSpPr txBox="1"/>
          <p:nvPr/>
        </p:nvSpPr>
        <p:spPr>
          <a:xfrm>
            <a:off x="4893430" y="562574"/>
            <a:ext cx="226315" cy="3429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0" tIns="0" rIns="0" bIns="0">
            <a:spAutoFit/>
          </a:bodyPr>
          <a:lstStyle>
            <a:lvl1pPr algn="ctr">
              <a:defRPr sz="2000">
                <a:solidFill>
                  <a:srgbClr val="FFFFFF"/>
                </a:solidFill>
                <a:latin typeface="Nunito Sans Bold"/>
                <a:ea typeface="Nunito Sans Bold"/>
                <a:cs typeface="Nunito Sans Bold"/>
                <a:sym typeface="Nunito Sans Bold"/>
              </a:defRPr>
            </a:lvl1pPr>
          </a:lstStyle>
          <a:p>
            <a:r>
              <a:t>M</a:t>
            </a:r>
          </a:p>
        </p:txBody>
      </p:sp>
      <p:sp>
        <p:nvSpPr>
          <p:cNvPr id="310" name="K"/>
          <p:cNvSpPr txBox="1"/>
          <p:nvPr/>
        </p:nvSpPr>
        <p:spPr>
          <a:xfrm>
            <a:off x="5351007" y="562574"/>
            <a:ext cx="180341" cy="3429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0" tIns="0" rIns="0" bIns="0">
            <a:spAutoFit/>
          </a:bodyPr>
          <a:lstStyle>
            <a:lvl1pPr algn="ctr">
              <a:defRPr sz="2000">
                <a:solidFill>
                  <a:srgbClr val="FFFFFF"/>
                </a:solidFill>
                <a:latin typeface="Nunito Sans Bold"/>
                <a:ea typeface="Nunito Sans Bold"/>
                <a:cs typeface="Nunito Sans Bold"/>
                <a:sym typeface="Nunito Sans Bold"/>
              </a:defRPr>
            </a:lvl1pPr>
          </a:lstStyle>
          <a:p>
            <a:r>
              <a:t>K</a:t>
            </a:r>
          </a:p>
        </p:txBody>
      </p:sp>
      <p:sp>
        <p:nvSpPr>
          <p:cNvPr id="311" name="J"/>
          <p:cNvSpPr txBox="1"/>
          <p:nvPr/>
        </p:nvSpPr>
        <p:spPr>
          <a:xfrm>
            <a:off x="5570012" y="562574"/>
            <a:ext cx="127001" cy="3429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0" tIns="0" rIns="0" bIns="0">
            <a:spAutoFit/>
          </a:bodyPr>
          <a:lstStyle>
            <a:lvl1pPr algn="ctr">
              <a:defRPr sz="2000">
                <a:solidFill>
                  <a:srgbClr val="FFFFFF"/>
                </a:solidFill>
                <a:latin typeface="Nunito Sans Bold"/>
                <a:ea typeface="Nunito Sans Bold"/>
                <a:cs typeface="Nunito Sans Bold"/>
                <a:sym typeface="Nunito Sans Bold"/>
              </a:defRPr>
            </a:lvl1pPr>
          </a:lstStyle>
          <a:p>
            <a:r>
              <a:t>J</a:t>
            </a:r>
          </a:p>
        </p:txBody>
      </p:sp>
      <p:sp>
        <p:nvSpPr>
          <p:cNvPr id="312" name="I"/>
          <p:cNvSpPr txBox="1"/>
          <p:nvPr/>
        </p:nvSpPr>
        <p:spPr>
          <a:xfrm>
            <a:off x="5718602" y="562574"/>
            <a:ext cx="127001" cy="3429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0" tIns="0" rIns="0" bIns="0">
            <a:spAutoFit/>
          </a:bodyPr>
          <a:lstStyle>
            <a:lvl1pPr algn="ctr">
              <a:defRPr sz="2000">
                <a:solidFill>
                  <a:srgbClr val="FFFFFF"/>
                </a:solidFill>
                <a:latin typeface="Nunito Sans Bold"/>
                <a:ea typeface="Nunito Sans Bold"/>
                <a:cs typeface="Nunito Sans Bold"/>
                <a:sym typeface="Nunito Sans Bold"/>
              </a:defRPr>
            </a:lvl1pPr>
          </a:lstStyle>
          <a:p>
            <a:r>
              <a:t>I</a:t>
            </a:r>
          </a:p>
        </p:txBody>
      </p:sp>
      <p:sp>
        <p:nvSpPr>
          <p:cNvPr id="313" name="H"/>
          <p:cNvSpPr txBox="1"/>
          <p:nvPr/>
        </p:nvSpPr>
        <p:spPr>
          <a:xfrm>
            <a:off x="5873852" y="562574"/>
            <a:ext cx="207265" cy="3429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0" tIns="0" rIns="0" bIns="0">
            <a:spAutoFit/>
          </a:bodyPr>
          <a:lstStyle>
            <a:lvl1pPr algn="ctr">
              <a:defRPr sz="2000">
                <a:solidFill>
                  <a:srgbClr val="FFFFFF"/>
                </a:solidFill>
                <a:latin typeface="Nunito Sans Bold"/>
                <a:ea typeface="Nunito Sans Bold"/>
                <a:cs typeface="Nunito Sans Bold"/>
                <a:sym typeface="Nunito Sans Bold"/>
              </a:defRPr>
            </a:lvl1pPr>
          </a:lstStyle>
          <a:p>
            <a:r>
              <a:t>H</a:t>
            </a:r>
          </a:p>
        </p:txBody>
      </p:sp>
      <p:sp>
        <p:nvSpPr>
          <p:cNvPr id="314" name="G"/>
          <p:cNvSpPr txBox="1"/>
          <p:nvPr/>
        </p:nvSpPr>
        <p:spPr>
          <a:xfrm>
            <a:off x="6122067" y="562574"/>
            <a:ext cx="198883" cy="3429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0" tIns="0" rIns="0" bIns="0">
            <a:spAutoFit/>
          </a:bodyPr>
          <a:lstStyle>
            <a:lvl1pPr algn="ctr">
              <a:defRPr sz="2000">
                <a:solidFill>
                  <a:srgbClr val="FFFFFF"/>
                </a:solidFill>
                <a:latin typeface="Nunito Sans Bold"/>
                <a:ea typeface="Nunito Sans Bold"/>
                <a:cs typeface="Nunito Sans Bold"/>
                <a:sym typeface="Nunito Sans Bold"/>
              </a:defRPr>
            </a:lvl1pPr>
          </a:lstStyle>
          <a:p>
            <a:r>
              <a:t>G</a:t>
            </a:r>
          </a:p>
        </p:txBody>
      </p:sp>
      <p:sp>
        <p:nvSpPr>
          <p:cNvPr id="315" name="F"/>
          <p:cNvSpPr txBox="1"/>
          <p:nvPr/>
        </p:nvSpPr>
        <p:spPr>
          <a:xfrm>
            <a:off x="6357205" y="562574"/>
            <a:ext cx="156465" cy="3429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0" tIns="0" rIns="0" bIns="0">
            <a:spAutoFit/>
          </a:bodyPr>
          <a:lstStyle>
            <a:lvl1pPr algn="ctr">
              <a:defRPr sz="2000">
                <a:solidFill>
                  <a:srgbClr val="FFFFFF"/>
                </a:solidFill>
                <a:latin typeface="Nunito Sans Bold"/>
                <a:ea typeface="Nunito Sans Bold"/>
                <a:cs typeface="Nunito Sans Bold"/>
                <a:sym typeface="Nunito Sans Bold"/>
              </a:defRPr>
            </a:lvl1pPr>
          </a:lstStyle>
          <a:p>
            <a:r>
              <a:t>F</a:t>
            </a:r>
          </a:p>
        </p:txBody>
      </p:sp>
      <p:sp>
        <p:nvSpPr>
          <p:cNvPr id="316" name="E"/>
          <p:cNvSpPr txBox="1"/>
          <p:nvPr/>
        </p:nvSpPr>
        <p:spPr>
          <a:xfrm>
            <a:off x="6552334" y="562574"/>
            <a:ext cx="162307" cy="3429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0" tIns="0" rIns="0" bIns="0">
            <a:spAutoFit/>
          </a:bodyPr>
          <a:lstStyle>
            <a:lvl1pPr algn="ctr">
              <a:defRPr sz="2000">
                <a:solidFill>
                  <a:srgbClr val="FFFFFF"/>
                </a:solidFill>
                <a:latin typeface="Nunito Sans Bold"/>
                <a:ea typeface="Nunito Sans Bold"/>
                <a:cs typeface="Nunito Sans Bold"/>
                <a:sym typeface="Nunito Sans Bold"/>
              </a:defRPr>
            </a:lvl1pPr>
          </a:lstStyle>
          <a:p>
            <a:r>
              <a:t>E</a:t>
            </a:r>
          </a:p>
        </p:txBody>
      </p:sp>
      <p:sp>
        <p:nvSpPr>
          <p:cNvPr id="317" name="C"/>
          <p:cNvSpPr txBox="1"/>
          <p:nvPr/>
        </p:nvSpPr>
        <p:spPr>
          <a:xfrm>
            <a:off x="7006030" y="562574"/>
            <a:ext cx="184913" cy="3429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0" tIns="0" rIns="0" bIns="0">
            <a:spAutoFit/>
          </a:bodyPr>
          <a:lstStyle>
            <a:lvl1pPr algn="ctr">
              <a:defRPr sz="2000">
                <a:solidFill>
                  <a:srgbClr val="FFFFFF"/>
                </a:solidFill>
                <a:latin typeface="Nunito Sans Bold"/>
                <a:ea typeface="Nunito Sans Bold"/>
                <a:cs typeface="Nunito Sans Bold"/>
                <a:sym typeface="Nunito Sans Bold"/>
              </a:defRPr>
            </a:lvl1pPr>
          </a:lstStyle>
          <a:p>
            <a:r>
              <a:t>C</a:t>
            </a:r>
          </a:p>
        </p:txBody>
      </p:sp>
      <p:sp>
        <p:nvSpPr>
          <p:cNvPr id="318" name="D"/>
          <p:cNvSpPr txBox="1"/>
          <p:nvPr/>
        </p:nvSpPr>
        <p:spPr>
          <a:xfrm>
            <a:off x="6775501" y="562574"/>
            <a:ext cx="204217" cy="3429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0" tIns="0" rIns="0" bIns="0">
            <a:spAutoFit/>
          </a:bodyPr>
          <a:lstStyle>
            <a:lvl1pPr algn="ctr">
              <a:defRPr sz="2000">
                <a:solidFill>
                  <a:srgbClr val="FFFFFF"/>
                </a:solidFill>
                <a:latin typeface="Nunito Sans Bold"/>
                <a:ea typeface="Nunito Sans Bold"/>
                <a:cs typeface="Nunito Sans Bold"/>
                <a:sym typeface="Nunito Sans Bold"/>
              </a:defRPr>
            </a:lvl1pPr>
          </a:lstStyle>
          <a:p>
            <a:r>
              <a:t>D</a:t>
            </a:r>
          </a:p>
        </p:txBody>
      </p:sp>
      <p:sp>
        <p:nvSpPr>
          <p:cNvPr id="319" name="A"/>
          <p:cNvSpPr txBox="1"/>
          <p:nvPr/>
        </p:nvSpPr>
        <p:spPr>
          <a:xfrm>
            <a:off x="7459670" y="562574"/>
            <a:ext cx="201169" cy="3429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0" tIns="0" rIns="0" bIns="0">
            <a:spAutoFit/>
          </a:bodyPr>
          <a:lstStyle>
            <a:lvl1pPr algn="ctr">
              <a:defRPr sz="2000">
                <a:solidFill>
                  <a:srgbClr val="FFFFFF"/>
                </a:solidFill>
                <a:latin typeface="Nunito Sans Bold"/>
                <a:ea typeface="Nunito Sans Bold"/>
                <a:cs typeface="Nunito Sans Bold"/>
                <a:sym typeface="Nunito Sans Bold"/>
              </a:defRPr>
            </a:lvl1pPr>
          </a:lstStyle>
          <a:p>
            <a:r>
              <a:t>A</a:t>
            </a:r>
          </a:p>
        </p:txBody>
      </p:sp>
      <p:sp>
        <p:nvSpPr>
          <p:cNvPr id="320" name="B"/>
          <p:cNvSpPr txBox="1"/>
          <p:nvPr/>
        </p:nvSpPr>
        <p:spPr>
          <a:xfrm>
            <a:off x="7218567" y="562574"/>
            <a:ext cx="186183" cy="3429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0" tIns="0" rIns="0" bIns="0">
            <a:spAutoFit/>
          </a:bodyPr>
          <a:lstStyle>
            <a:lvl1pPr algn="ctr">
              <a:defRPr sz="2000">
                <a:solidFill>
                  <a:srgbClr val="FFFFFF"/>
                </a:solidFill>
                <a:latin typeface="Nunito Sans Bold"/>
                <a:ea typeface="Nunito Sans Bold"/>
                <a:cs typeface="Nunito Sans Bold"/>
                <a:sym typeface="Nunito Sans Bold"/>
              </a:defRPr>
            </a:lvl1pPr>
          </a:lstStyle>
          <a:p>
            <a:r>
              <a:t>B</a:t>
            </a:r>
          </a:p>
        </p:txBody>
      </p:sp>
      <p:sp>
        <p:nvSpPr>
          <p:cNvPr id="321" name="Square"/>
          <p:cNvSpPr/>
          <p:nvPr/>
        </p:nvSpPr>
        <p:spPr>
          <a:xfrm>
            <a:off x="5059567" y="2438493"/>
            <a:ext cx="508819" cy="508079"/>
          </a:xfrm>
          <a:prstGeom prst="rect">
            <a:avLst/>
          </a:prstGeom>
          <a:ln w="28575">
            <a:solidFill>
              <a:srgbClr val="FFE599"/>
            </a:solidFill>
          </a:ln>
          <a:effectLst>
            <a:outerShdw blurRad="406400" dist="19050" dir="5400000" rotWithShape="0">
              <a:srgbClr val="000000">
                <a:alpha val="50000"/>
              </a:srgbClr>
            </a:outerShdw>
          </a:effectLst>
        </p:spPr>
        <p:txBody>
          <a:bodyPr lIns="0" tIns="0" rIns="0" bIns="0" anchor="ctr"/>
          <a:lstStyle/>
          <a:p>
            <a:pPr algn="ctr">
              <a:defRPr sz="2000">
                <a:solidFill>
                  <a:srgbClr val="FFFFFF"/>
                </a:solidFill>
                <a:latin typeface="Nunito Sans Bold"/>
                <a:ea typeface="Nunito Sans Bold"/>
                <a:cs typeface="Nunito Sans Bold"/>
                <a:sym typeface="Nunito Sans Bold"/>
              </a:defRPr>
            </a:pPr>
            <a:endParaRPr/>
          </a:p>
        </p:txBody>
      </p:sp>
      <p:sp>
        <p:nvSpPr>
          <p:cNvPr id="322" name="Square"/>
          <p:cNvSpPr/>
          <p:nvPr/>
        </p:nvSpPr>
        <p:spPr>
          <a:xfrm>
            <a:off x="4317591" y="3282910"/>
            <a:ext cx="508818" cy="508079"/>
          </a:xfrm>
          <a:prstGeom prst="rect">
            <a:avLst/>
          </a:prstGeom>
          <a:ln w="28575">
            <a:solidFill>
              <a:srgbClr val="FFE599"/>
            </a:solidFill>
          </a:ln>
          <a:effectLst>
            <a:outerShdw blurRad="406400" dist="19050" dir="5400000" rotWithShape="0">
              <a:srgbClr val="000000">
                <a:alpha val="50000"/>
              </a:srgbClr>
            </a:outerShdw>
          </a:effectLst>
        </p:spPr>
        <p:txBody>
          <a:bodyPr lIns="0" tIns="0" rIns="0" bIns="0" anchor="ctr"/>
          <a:lstStyle/>
          <a:p>
            <a:pPr algn="ctr">
              <a:defRPr sz="2000">
                <a:solidFill>
                  <a:srgbClr val="FFFFFF"/>
                </a:solidFill>
                <a:latin typeface="Nunito Sans Bold"/>
                <a:ea typeface="Nunito Sans Bold"/>
                <a:cs typeface="Nunito Sans Bold"/>
                <a:sym typeface="Nunito Sans Bold"/>
              </a:defRPr>
            </a:pPr>
            <a:endParaRPr/>
          </a:p>
        </p:txBody>
      </p:sp>
      <p:sp>
        <p:nvSpPr>
          <p:cNvPr id="323" name="Square"/>
          <p:cNvSpPr/>
          <p:nvPr/>
        </p:nvSpPr>
        <p:spPr>
          <a:xfrm>
            <a:off x="5647799" y="3282910"/>
            <a:ext cx="508819" cy="508079"/>
          </a:xfrm>
          <a:prstGeom prst="rect">
            <a:avLst/>
          </a:prstGeom>
          <a:ln w="28575">
            <a:solidFill>
              <a:srgbClr val="FFE599"/>
            </a:solidFill>
          </a:ln>
          <a:effectLst>
            <a:outerShdw blurRad="406400" dist="19050" dir="5400000" rotWithShape="0">
              <a:srgbClr val="000000">
                <a:alpha val="50000"/>
              </a:srgbClr>
            </a:outerShdw>
          </a:effectLst>
        </p:spPr>
        <p:txBody>
          <a:bodyPr lIns="0" tIns="0" rIns="0" bIns="0" anchor="ctr"/>
          <a:lstStyle/>
          <a:p>
            <a:pPr algn="ctr">
              <a:defRPr sz="2000">
                <a:solidFill>
                  <a:srgbClr val="FFFFFF"/>
                </a:solidFill>
                <a:latin typeface="Nunito Sans Bold"/>
                <a:ea typeface="Nunito Sans Bold"/>
                <a:cs typeface="Nunito Sans Bold"/>
                <a:sym typeface="Nunito Sans Bold"/>
              </a:defRPr>
            </a:pPr>
            <a:endParaRPr/>
          </a:p>
        </p:txBody>
      </p:sp>
      <p:sp>
        <p:nvSpPr>
          <p:cNvPr id="324" name="Square"/>
          <p:cNvSpPr/>
          <p:nvPr/>
        </p:nvSpPr>
        <p:spPr>
          <a:xfrm>
            <a:off x="4985470" y="3282910"/>
            <a:ext cx="508819" cy="508079"/>
          </a:xfrm>
          <a:prstGeom prst="rect">
            <a:avLst/>
          </a:prstGeom>
          <a:ln w="28575">
            <a:solidFill>
              <a:srgbClr val="FFE599"/>
            </a:solidFill>
          </a:ln>
          <a:effectLst>
            <a:outerShdw blurRad="406400" dist="19050" dir="5400000" rotWithShape="0">
              <a:srgbClr val="000000">
                <a:alpha val="50000"/>
              </a:srgbClr>
            </a:outerShdw>
          </a:effectLst>
        </p:spPr>
        <p:txBody>
          <a:bodyPr lIns="0" tIns="0" rIns="0" bIns="0" anchor="ctr"/>
          <a:lstStyle/>
          <a:p>
            <a:pPr algn="ctr">
              <a:defRPr sz="2000">
                <a:solidFill>
                  <a:srgbClr val="FFFFFF"/>
                </a:solidFill>
                <a:latin typeface="Nunito Sans Bold"/>
                <a:ea typeface="Nunito Sans Bold"/>
                <a:cs typeface="Nunito Sans Bold"/>
                <a:sym typeface="Nunito Sans Bold"/>
              </a:defRPr>
            </a:pPr>
            <a:endParaRPr/>
          </a:p>
        </p:txBody>
      </p:sp>
      <p:sp>
        <p:nvSpPr>
          <p:cNvPr id="325" name="Square"/>
          <p:cNvSpPr/>
          <p:nvPr/>
        </p:nvSpPr>
        <p:spPr>
          <a:xfrm>
            <a:off x="2919096" y="3282910"/>
            <a:ext cx="508819" cy="508079"/>
          </a:xfrm>
          <a:prstGeom prst="rect">
            <a:avLst/>
          </a:prstGeom>
          <a:ln w="28575">
            <a:solidFill>
              <a:srgbClr val="FFE599"/>
            </a:solidFill>
          </a:ln>
          <a:effectLst>
            <a:outerShdw blurRad="406400" dist="19050" dir="5400000" rotWithShape="0">
              <a:srgbClr val="000000">
                <a:alpha val="50000"/>
              </a:srgbClr>
            </a:outerShdw>
          </a:effectLst>
        </p:spPr>
        <p:txBody>
          <a:bodyPr lIns="0" tIns="0" rIns="0" bIns="0" anchor="ctr"/>
          <a:lstStyle/>
          <a:p>
            <a:pPr algn="ctr">
              <a:defRPr sz="2000">
                <a:solidFill>
                  <a:srgbClr val="FFFFFF"/>
                </a:solidFill>
                <a:latin typeface="Nunito Sans Bold"/>
                <a:ea typeface="Nunito Sans Bold"/>
                <a:cs typeface="Nunito Sans Bold"/>
                <a:sym typeface="Nunito Sans Bold"/>
              </a:defRPr>
            </a:pPr>
            <a:endParaRPr/>
          </a:p>
        </p:txBody>
      </p:sp>
      <p:sp>
        <p:nvSpPr>
          <p:cNvPr id="326" name="Square"/>
          <p:cNvSpPr/>
          <p:nvPr/>
        </p:nvSpPr>
        <p:spPr>
          <a:xfrm>
            <a:off x="3618343" y="3282910"/>
            <a:ext cx="508819" cy="508079"/>
          </a:xfrm>
          <a:prstGeom prst="rect">
            <a:avLst/>
          </a:prstGeom>
          <a:ln w="28575">
            <a:solidFill>
              <a:srgbClr val="FFE599"/>
            </a:solidFill>
          </a:ln>
          <a:effectLst>
            <a:outerShdw blurRad="406400" dist="19050" dir="5400000" rotWithShape="0">
              <a:srgbClr val="000000">
                <a:alpha val="50000"/>
              </a:srgbClr>
            </a:outerShdw>
          </a:effectLst>
        </p:spPr>
        <p:txBody>
          <a:bodyPr lIns="0" tIns="0" rIns="0" bIns="0" anchor="ctr"/>
          <a:lstStyle/>
          <a:p>
            <a:pPr algn="ctr">
              <a:defRPr sz="2000">
                <a:solidFill>
                  <a:srgbClr val="FFFFFF"/>
                </a:solidFill>
                <a:latin typeface="Nunito Sans Bold"/>
                <a:ea typeface="Nunito Sans Bold"/>
                <a:cs typeface="Nunito Sans Bold"/>
                <a:sym typeface="Nunito Sans Bold"/>
              </a:defRPr>
            </a:pPr>
            <a:endParaRPr/>
          </a:p>
        </p:txBody>
      </p:sp>
      <p:sp>
        <p:nvSpPr>
          <p:cNvPr id="327" name="Square"/>
          <p:cNvSpPr/>
          <p:nvPr/>
        </p:nvSpPr>
        <p:spPr>
          <a:xfrm>
            <a:off x="3945502" y="1586931"/>
            <a:ext cx="508818" cy="508079"/>
          </a:xfrm>
          <a:prstGeom prst="rect">
            <a:avLst/>
          </a:prstGeom>
          <a:ln w="28575">
            <a:solidFill>
              <a:srgbClr val="FFE599"/>
            </a:solidFill>
          </a:ln>
          <a:effectLst>
            <a:outerShdw blurRad="406400" dist="19050" dir="5400000" rotWithShape="0">
              <a:srgbClr val="000000">
                <a:alpha val="50000"/>
              </a:srgbClr>
            </a:outerShdw>
          </a:effectLst>
        </p:spPr>
        <p:txBody>
          <a:bodyPr lIns="0" tIns="0" rIns="0" bIns="0" anchor="ctr"/>
          <a:lstStyle/>
          <a:p>
            <a:pPr algn="ctr">
              <a:defRPr sz="2000">
                <a:solidFill>
                  <a:srgbClr val="FFFFFF"/>
                </a:solidFill>
                <a:latin typeface="Nunito Sans Bold"/>
                <a:ea typeface="Nunito Sans Bold"/>
                <a:cs typeface="Nunito Sans Bold"/>
                <a:sym typeface="Nunito Sans Bold"/>
              </a:defRPr>
            </a:pPr>
            <a:endParaRPr/>
          </a:p>
        </p:txBody>
      </p:sp>
      <p:sp>
        <p:nvSpPr>
          <p:cNvPr id="328" name="Square"/>
          <p:cNvSpPr/>
          <p:nvPr/>
        </p:nvSpPr>
        <p:spPr>
          <a:xfrm>
            <a:off x="4690211" y="1586931"/>
            <a:ext cx="508819" cy="508079"/>
          </a:xfrm>
          <a:prstGeom prst="rect">
            <a:avLst/>
          </a:prstGeom>
          <a:ln w="28575">
            <a:solidFill>
              <a:srgbClr val="FFE599"/>
            </a:solidFill>
          </a:ln>
          <a:effectLst>
            <a:outerShdw blurRad="406400" dist="19050" dir="5400000" rotWithShape="0">
              <a:srgbClr val="000000">
                <a:alpha val="50000"/>
              </a:srgbClr>
            </a:outerShdw>
          </a:effectLst>
        </p:spPr>
        <p:txBody>
          <a:bodyPr lIns="0" tIns="0" rIns="0" bIns="0" anchor="ctr"/>
          <a:lstStyle/>
          <a:p>
            <a:pPr algn="ctr">
              <a:defRPr sz="2000">
                <a:solidFill>
                  <a:srgbClr val="FFFFFF"/>
                </a:solidFill>
                <a:latin typeface="Nunito Sans Bold"/>
                <a:ea typeface="Nunito Sans Bold"/>
                <a:cs typeface="Nunito Sans Bold"/>
                <a:sym typeface="Nunito Sans Bold"/>
              </a:defRPr>
            </a:pPr>
            <a:endParaRPr/>
          </a:p>
        </p:txBody>
      </p:sp>
      <p:sp>
        <p:nvSpPr>
          <p:cNvPr id="329" name="Square"/>
          <p:cNvSpPr/>
          <p:nvPr/>
        </p:nvSpPr>
        <p:spPr>
          <a:xfrm>
            <a:off x="3200183" y="1586931"/>
            <a:ext cx="508819" cy="508079"/>
          </a:xfrm>
          <a:prstGeom prst="rect">
            <a:avLst/>
          </a:prstGeom>
          <a:ln w="28575">
            <a:solidFill>
              <a:srgbClr val="FFE599"/>
            </a:solidFill>
          </a:ln>
          <a:effectLst>
            <a:outerShdw blurRad="406400" dist="19050" dir="5400000" rotWithShape="0">
              <a:srgbClr val="000000">
                <a:alpha val="50000"/>
              </a:srgbClr>
            </a:outerShdw>
          </a:effectLst>
        </p:spPr>
        <p:txBody>
          <a:bodyPr lIns="0" tIns="0" rIns="0" bIns="0" anchor="ctr"/>
          <a:lstStyle/>
          <a:p>
            <a:pPr algn="ctr">
              <a:defRPr sz="2000">
                <a:solidFill>
                  <a:srgbClr val="FFFFFF"/>
                </a:solidFill>
                <a:latin typeface="Nunito Sans Bold"/>
                <a:ea typeface="Nunito Sans Bold"/>
                <a:cs typeface="Nunito Sans Bold"/>
                <a:sym typeface="Nunito Sans Bold"/>
              </a:defRPr>
            </a:pPr>
            <a:endParaRPr/>
          </a:p>
        </p:txBody>
      </p:sp>
      <p:sp>
        <p:nvSpPr>
          <p:cNvPr id="330" name="Square"/>
          <p:cNvSpPr/>
          <p:nvPr/>
        </p:nvSpPr>
        <p:spPr>
          <a:xfrm>
            <a:off x="2453677" y="1586931"/>
            <a:ext cx="508819" cy="508079"/>
          </a:xfrm>
          <a:prstGeom prst="rect">
            <a:avLst/>
          </a:prstGeom>
          <a:ln w="28575">
            <a:solidFill>
              <a:srgbClr val="FFE599"/>
            </a:solidFill>
          </a:ln>
          <a:effectLst>
            <a:outerShdw blurRad="406400" dist="19050" dir="5400000" rotWithShape="0">
              <a:srgbClr val="000000">
                <a:alpha val="50000"/>
              </a:srgbClr>
            </a:outerShdw>
          </a:effectLst>
        </p:spPr>
        <p:txBody>
          <a:bodyPr lIns="0" tIns="0" rIns="0" bIns="0" anchor="ctr"/>
          <a:lstStyle/>
          <a:p>
            <a:pPr algn="ctr">
              <a:defRPr sz="2000">
                <a:solidFill>
                  <a:srgbClr val="FFFFFF"/>
                </a:solidFill>
                <a:latin typeface="Nunito Sans Bold"/>
                <a:ea typeface="Nunito Sans Bold"/>
                <a:cs typeface="Nunito Sans Bold"/>
                <a:sym typeface="Nunito Sans Bold"/>
              </a:defRPr>
            </a:pPr>
            <a:endParaRPr/>
          </a:p>
        </p:txBody>
      </p:sp>
      <p:sp>
        <p:nvSpPr>
          <p:cNvPr id="331" name="Square"/>
          <p:cNvSpPr/>
          <p:nvPr/>
        </p:nvSpPr>
        <p:spPr>
          <a:xfrm>
            <a:off x="5437326" y="1586931"/>
            <a:ext cx="508819" cy="508079"/>
          </a:xfrm>
          <a:prstGeom prst="rect">
            <a:avLst/>
          </a:prstGeom>
          <a:ln w="28575">
            <a:solidFill>
              <a:srgbClr val="FFE599"/>
            </a:solidFill>
          </a:ln>
          <a:effectLst>
            <a:outerShdw blurRad="406400" dist="19050" dir="5400000" rotWithShape="0">
              <a:srgbClr val="000000">
                <a:alpha val="50000"/>
              </a:srgbClr>
            </a:outerShdw>
          </a:effectLst>
        </p:spPr>
        <p:txBody>
          <a:bodyPr lIns="0" tIns="0" rIns="0" bIns="0" anchor="ctr"/>
          <a:lstStyle/>
          <a:p>
            <a:pPr algn="ctr">
              <a:defRPr sz="2000">
                <a:solidFill>
                  <a:srgbClr val="FFFFFF"/>
                </a:solidFill>
                <a:latin typeface="Nunito Sans Bold"/>
                <a:ea typeface="Nunito Sans Bold"/>
                <a:cs typeface="Nunito Sans Bold"/>
                <a:sym typeface="Nunito Sans Bold"/>
              </a:defRPr>
            </a:pPr>
            <a:endParaRPr/>
          </a:p>
        </p:txBody>
      </p:sp>
      <p:sp>
        <p:nvSpPr>
          <p:cNvPr id="332" name="Square"/>
          <p:cNvSpPr/>
          <p:nvPr/>
        </p:nvSpPr>
        <p:spPr>
          <a:xfrm>
            <a:off x="6181504" y="1586931"/>
            <a:ext cx="508819" cy="508079"/>
          </a:xfrm>
          <a:prstGeom prst="rect">
            <a:avLst/>
          </a:prstGeom>
          <a:ln w="28575">
            <a:solidFill>
              <a:srgbClr val="FFE599"/>
            </a:solidFill>
          </a:ln>
          <a:effectLst>
            <a:outerShdw blurRad="406400" dist="19050" dir="5400000" rotWithShape="0">
              <a:srgbClr val="000000">
                <a:alpha val="50000"/>
              </a:srgbClr>
            </a:outerShdw>
          </a:effectLst>
        </p:spPr>
        <p:txBody>
          <a:bodyPr lIns="0" tIns="0" rIns="0" bIns="0" anchor="ctr"/>
          <a:lstStyle/>
          <a:p>
            <a:pPr algn="ctr">
              <a:defRPr sz="2000">
                <a:solidFill>
                  <a:srgbClr val="FFFFFF"/>
                </a:solidFill>
                <a:latin typeface="Nunito Sans Bold"/>
                <a:ea typeface="Nunito Sans Bold"/>
                <a:cs typeface="Nunito Sans Bold"/>
                <a:sym typeface="Nunito Sans Bold"/>
              </a:defRPr>
            </a:pPr>
            <a:endParaRPr/>
          </a:p>
        </p:txBody>
      </p:sp>
      <p:sp>
        <p:nvSpPr>
          <p:cNvPr id="333" name="Square"/>
          <p:cNvSpPr/>
          <p:nvPr/>
        </p:nvSpPr>
        <p:spPr>
          <a:xfrm>
            <a:off x="4319012" y="2438493"/>
            <a:ext cx="508818" cy="508079"/>
          </a:xfrm>
          <a:prstGeom prst="rect">
            <a:avLst/>
          </a:prstGeom>
          <a:ln w="28575">
            <a:solidFill>
              <a:srgbClr val="FFE599"/>
            </a:solidFill>
          </a:ln>
          <a:effectLst>
            <a:outerShdw blurRad="406400" dist="19050" dir="5400000" rotWithShape="0">
              <a:srgbClr val="000000">
                <a:alpha val="50000"/>
              </a:srgbClr>
            </a:outerShdw>
          </a:effectLst>
        </p:spPr>
        <p:txBody>
          <a:bodyPr lIns="0" tIns="0" rIns="0" bIns="0" anchor="ctr"/>
          <a:lstStyle/>
          <a:p>
            <a:pPr algn="ctr">
              <a:defRPr sz="2000">
                <a:solidFill>
                  <a:srgbClr val="FFFFFF"/>
                </a:solidFill>
                <a:latin typeface="Nunito Sans Bold"/>
                <a:ea typeface="Nunito Sans Bold"/>
                <a:cs typeface="Nunito Sans Bold"/>
                <a:sym typeface="Nunito Sans Bold"/>
              </a:defRPr>
            </a:pPr>
            <a:endParaRPr/>
          </a:p>
        </p:txBody>
      </p:sp>
      <p:sp>
        <p:nvSpPr>
          <p:cNvPr id="334" name="Square"/>
          <p:cNvSpPr/>
          <p:nvPr/>
        </p:nvSpPr>
        <p:spPr>
          <a:xfrm>
            <a:off x="3574475" y="2438493"/>
            <a:ext cx="508819" cy="508079"/>
          </a:xfrm>
          <a:prstGeom prst="rect">
            <a:avLst/>
          </a:prstGeom>
          <a:ln w="28575">
            <a:solidFill>
              <a:srgbClr val="FFE599"/>
            </a:solidFill>
          </a:ln>
          <a:effectLst>
            <a:outerShdw blurRad="406400" dist="19050" dir="5400000" rotWithShape="0">
              <a:srgbClr val="000000">
                <a:alpha val="50000"/>
              </a:srgbClr>
            </a:outerShdw>
          </a:effectLst>
        </p:spPr>
        <p:txBody>
          <a:bodyPr lIns="0" tIns="0" rIns="0" bIns="0" anchor="ctr"/>
          <a:lstStyle/>
          <a:p>
            <a:pPr algn="ctr">
              <a:defRPr sz="2000">
                <a:solidFill>
                  <a:srgbClr val="FFFFFF"/>
                </a:solidFill>
                <a:latin typeface="Nunito Sans Bold"/>
                <a:ea typeface="Nunito Sans Bold"/>
                <a:cs typeface="Nunito Sans Bold"/>
                <a:sym typeface="Nunito Sans Bold"/>
              </a:defRPr>
            </a:pPr>
            <a:endParaRPr/>
          </a:p>
        </p:txBody>
      </p:sp>
      <p:sp>
        <p:nvSpPr>
          <p:cNvPr id="335" name="T"/>
          <p:cNvSpPr/>
          <p:nvPr/>
        </p:nvSpPr>
        <p:spPr>
          <a:xfrm>
            <a:off x="5060706" y="2431349"/>
            <a:ext cx="508819" cy="508079"/>
          </a:xfrm>
          <a:prstGeom prst="rect">
            <a:avLst/>
          </a:prstGeom>
          <a:ln w="28575">
            <a:solidFill>
              <a:srgbClr val="FFE599"/>
            </a:solidFill>
          </a:ln>
          <a:effectLst>
            <a:outerShdw blurRad="406400" dist="19050" dir="54000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 algn="ctr">
              <a:defRPr sz="2000">
                <a:solidFill>
                  <a:srgbClr val="FFFFFF"/>
                </a:solidFill>
                <a:latin typeface="Nunito Sans Bold"/>
                <a:ea typeface="Nunito Sans Bold"/>
                <a:cs typeface="Nunito Sans Bold"/>
                <a:sym typeface="Nunito Sans Bold"/>
              </a:defRPr>
            </a:lvl1pPr>
          </a:lstStyle>
          <a:p>
            <a:r>
              <a:t>T</a:t>
            </a:r>
          </a:p>
        </p:txBody>
      </p:sp>
      <p:sp>
        <p:nvSpPr>
          <p:cNvPr id="336" name="F"/>
          <p:cNvSpPr/>
          <p:nvPr/>
        </p:nvSpPr>
        <p:spPr>
          <a:xfrm>
            <a:off x="5648938" y="3275767"/>
            <a:ext cx="508819" cy="508078"/>
          </a:xfrm>
          <a:prstGeom prst="rect">
            <a:avLst/>
          </a:prstGeom>
          <a:ln w="28575">
            <a:solidFill>
              <a:srgbClr val="FFE599"/>
            </a:solidFill>
          </a:ln>
          <a:effectLst>
            <a:outerShdw blurRad="406400" dist="19050" dir="54000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 algn="ctr">
              <a:defRPr sz="2000">
                <a:solidFill>
                  <a:srgbClr val="FFFFFF"/>
                </a:solidFill>
                <a:latin typeface="Nunito Sans Bold"/>
                <a:ea typeface="Nunito Sans Bold"/>
                <a:cs typeface="Nunito Sans Bold"/>
                <a:sym typeface="Nunito Sans Bold"/>
              </a:defRPr>
            </a:lvl1pPr>
          </a:lstStyle>
          <a:p>
            <a:r>
              <a:t>F</a:t>
            </a:r>
          </a:p>
        </p:txBody>
      </p:sp>
      <p:sp>
        <p:nvSpPr>
          <p:cNvPr id="337" name="R"/>
          <p:cNvSpPr/>
          <p:nvPr/>
        </p:nvSpPr>
        <p:spPr>
          <a:xfrm>
            <a:off x="4986609" y="3275767"/>
            <a:ext cx="508819" cy="508078"/>
          </a:xfrm>
          <a:prstGeom prst="rect">
            <a:avLst/>
          </a:prstGeom>
          <a:ln w="28575">
            <a:solidFill>
              <a:srgbClr val="FFE599"/>
            </a:solidFill>
          </a:ln>
          <a:effectLst>
            <a:outerShdw blurRad="406400" dist="19050" dir="54000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 algn="ctr">
              <a:defRPr sz="2000">
                <a:solidFill>
                  <a:srgbClr val="FFFFFF"/>
                </a:solidFill>
                <a:latin typeface="Nunito Sans Bold"/>
                <a:ea typeface="Nunito Sans Bold"/>
                <a:cs typeface="Nunito Sans Bold"/>
                <a:sym typeface="Nunito Sans Bold"/>
              </a:defRPr>
            </a:lvl1pPr>
          </a:lstStyle>
          <a:p>
            <a:r>
              <a:t>R</a:t>
            </a:r>
          </a:p>
        </p:txBody>
      </p:sp>
      <p:sp>
        <p:nvSpPr>
          <p:cNvPr id="338" name="S"/>
          <p:cNvSpPr/>
          <p:nvPr/>
        </p:nvSpPr>
        <p:spPr>
          <a:xfrm>
            <a:off x="2920235" y="3275767"/>
            <a:ext cx="508819" cy="508078"/>
          </a:xfrm>
          <a:prstGeom prst="rect">
            <a:avLst/>
          </a:prstGeom>
          <a:ln w="28575">
            <a:solidFill>
              <a:srgbClr val="FFE599"/>
            </a:solidFill>
          </a:ln>
          <a:effectLst>
            <a:outerShdw blurRad="406400" dist="19050" dir="54000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 algn="ctr">
              <a:defRPr sz="2000">
                <a:solidFill>
                  <a:srgbClr val="FFFFFF"/>
                </a:solidFill>
                <a:latin typeface="Nunito Sans Bold"/>
                <a:ea typeface="Nunito Sans Bold"/>
                <a:cs typeface="Nunito Sans Bold"/>
                <a:sym typeface="Nunito Sans Bold"/>
              </a:defRPr>
            </a:lvl1pPr>
          </a:lstStyle>
          <a:p>
            <a:r>
              <a:t>S</a:t>
            </a:r>
          </a:p>
        </p:txBody>
      </p:sp>
      <p:sp>
        <p:nvSpPr>
          <p:cNvPr id="339" name="C"/>
          <p:cNvSpPr/>
          <p:nvPr/>
        </p:nvSpPr>
        <p:spPr>
          <a:xfrm>
            <a:off x="3619482" y="3275767"/>
            <a:ext cx="508819" cy="508078"/>
          </a:xfrm>
          <a:prstGeom prst="rect">
            <a:avLst/>
          </a:prstGeom>
          <a:ln w="28575">
            <a:solidFill>
              <a:srgbClr val="FFE599"/>
            </a:solidFill>
          </a:ln>
          <a:effectLst>
            <a:outerShdw blurRad="406400" dist="19050" dir="54000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 algn="ctr">
              <a:defRPr sz="2000">
                <a:solidFill>
                  <a:srgbClr val="FFFFFF"/>
                </a:solidFill>
                <a:latin typeface="Nunito Sans Bold"/>
                <a:ea typeface="Nunito Sans Bold"/>
                <a:cs typeface="Nunito Sans Bold"/>
                <a:sym typeface="Nunito Sans Bold"/>
              </a:defRPr>
            </a:lvl1pPr>
          </a:lstStyle>
          <a:p>
            <a:r>
              <a:t>C</a:t>
            </a:r>
          </a:p>
        </p:txBody>
      </p:sp>
      <p:sp>
        <p:nvSpPr>
          <p:cNvPr id="340" name="O"/>
          <p:cNvSpPr/>
          <p:nvPr/>
        </p:nvSpPr>
        <p:spPr>
          <a:xfrm>
            <a:off x="3946641" y="1579788"/>
            <a:ext cx="508818" cy="508078"/>
          </a:xfrm>
          <a:prstGeom prst="rect">
            <a:avLst/>
          </a:prstGeom>
          <a:ln w="28575">
            <a:solidFill>
              <a:srgbClr val="FFE599"/>
            </a:solidFill>
          </a:ln>
          <a:effectLst>
            <a:outerShdw blurRad="406400" dist="19050" dir="54000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 algn="ctr">
              <a:defRPr sz="2000">
                <a:solidFill>
                  <a:srgbClr val="FFFFFF"/>
                </a:solidFill>
                <a:latin typeface="Nunito Sans Bold"/>
                <a:ea typeface="Nunito Sans Bold"/>
                <a:cs typeface="Nunito Sans Bold"/>
                <a:sym typeface="Nunito Sans Bold"/>
              </a:defRPr>
            </a:lvl1pPr>
          </a:lstStyle>
          <a:p>
            <a:r>
              <a:t>O</a:t>
            </a:r>
          </a:p>
        </p:txBody>
      </p:sp>
      <p:sp>
        <p:nvSpPr>
          <p:cNvPr id="341" name="V"/>
          <p:cNvSpPr/>
          <p:nvPr/>
        </p:nvSpPr>
        <p:spPr>
          <a:xfrm>
            <a:off x="4691350" y="1579788"/>
            <a:ext cx="508819" cy="508078"/>
          </a:xfrm>
          <a:prstGeom prst="rect">
            <a:avLst/>
          </a:prstGeom>
          <a:ln w="28575">
            <a:solidFill>
              <a:srgbClr val="FFE599"/>
            </a:solidFill>
          </a:ln>
          <a:effectLst>
            <a:outerShdw blurRad="406400" dist="19050" dir="54000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 algn="ctr">
              <a:defRPr sz="2000">
                <a:solidFill>
                  <a:srgbClr val="FFFFFF"/>
                </a:solidFill>
                <a:latin typeface="Nunito Sans Bold"/>
                <a:ea typeface="Nunito Sans Bold"/>
                <a:cs typeface="Nunito Sans Bold"/>
                <a:sym typeface="Nunito Sans Bold"/>
              </a:defRPr>
            </a:lvl1pPr>
          </a:lstStyle>
          <a:p>
            <a:r>
              <a:t>V</a:t>
            </a:r>
          </a:p>
        </p:txBody>
      </p:sp>
      <p:sp>
        <p:nvSpPr>
          <p:cNvPr id="342" name="L"/>
          <p:cNvSpPr/>
          <p:nvPr/>
        </p:nvSpPr>
        <p:spPr>
          <a:xfrm>
            <a:off x="3201322" y="1579788"/>
            <a:ext cx="508819" cy="508078"/>
          </a:xfrm>
          <a:prstGeom prst="rect">
            <a:avLst/>
          </a:prstGeom>
          <a:ln w="28575">
            <a:solidFill>
              <a:srgbClr val="FFE599"/>
            </a:solidFill>
          </a:ln>
          <a:effectLst>
            <a:outerShdw blurRad="406400" dist="19050" dir="54000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 algn="ctr">
              <a:defRPr sz="2000">
                <a:solidFill>
                  <a:srgbClr val="FFFFFF"/>
                </a:solidFill>
                <a:latin typeface="Nunito Sans Bold"/>
                <a:ea typeface="Nunito Sans Bold"/>
                <a:cs typeface="Nunito Sans Bold"/>
                <a:sym typeface="Nunito Sans Bold"/>
              </a:defRPr>
            </a:lvl1pPr>
          </a:lstStyle>
          <a:p>
            <a:r>
              <a:t>L</a:t>
            </a:r>
          </a:p>
        </p:txBody>
      </p:sp>
      <p:sp>
        <p:nvSpPr>
          <p:cNvPr id="343" name="G"/>
          <p:cNvSpPr/>
          <p:nvPr/>
        </p:nvSpPr>
        <p:spPr>
          <a:xfrm>
            <a:off x="2454816" y="1579788"/>
            <a:ext cx="508819" cy="508078"/>
          </a:xfrm>
          <a:prstGeom prst="rect">
            <a:avLst/>
          </a:prstGeom>
          <a:ln w="28575">
            <a:solidFill>
              <a:srgbClr val="FFE599"/>
            </a:solidFill>
          </a:ln>
          <a:effectLst>
            <a:outerShdw blurRad="406400" dist="19050" dir="54000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 algn="ctr">
              <a:defRPr sz="2000">
                <a:solidFill>
                  <a:srgbClr val="FFFFFF"/>
                </a:solidFill>
                <a:latin typeface="Nunito Sans Bold"/>
                <a:ea typeface="Nunito Sans Bold"/>
                <a:cs typeface="Nunito Sans Bold"/>
                <a:sym typeface="Nunito Sans Bold"/>
              </a:defRPr>
            </a:lvl1pPr>
          </a:lstStyle>
          <a:p>
            <a:r>
              <a:t>G</a:t>
            </a:r>
          </a:p>
        </p:txBody>
      </p:sp>
      <p:sp>
        <p:nvSpPr>
          <p:cNvPr id="344" name="E"/>
          <p:cNvSpPr/>
          <p:nvPr/>
        </p:nvSpPr>
        <p:spPr>
          <a:xfrm>
            <a:off x="5438465" y="1579788"/>
            <a:ext cx="508819" cy="508078"/>
          </a:xfrm>
          <a:prstGeom prst="rect">
            <a:avLst/>
          </a:prstGeom>
          <a:ln w="28575">
            <a:solidFill>
              <a:srgbClr val="FFE599"/>
            </a:solidFill>
          </a:ln>
          <a:effectLst>
            <a:outerShdw blurRad="406400" dist="19050" dir="54000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 algn="ctr">
              <a:defRPr sz="2000">
                <a:solidFill>
                  <a:srgbClr val="FFFFFF"/>
                </a:solidFill>
                <a:latin typeface="Nunito Sans Bold"/>
                <a:ea typeface="Nunito Sans Bold"/>
                <a:cs typeface="Nunito Sans Bold"/>
                <a:sym typeface="Nunito Sans Bold"/>
              </a:defRPr>
            </a:lvl1pPr>
          </a:lstStyle>
          <a:p>
            <a:r>
              <a:t>E</a:t>
            </a:r>
          </a:p>
        </p:txBody>
      </p:sp>
      <p:sp>
        <p:nvSpPr>
          <p:cNvPr id="345" name="S"/>
          <p:cNvSpPr/>
          <p:nvPr/>
        </p:nvSpPr>
        <p:spPr>
          <a:xfrm>
            <a:off x="6182643" y="1579788"/>
            <a:ext cx="508819" cy="508078"/>
          </a:xfrm>
          <a:prstGeom prst="rect">
            <a:avLst/>
          </a:prstGeom>
          <a:ln w="28575">
            <a:solidFill>
              <a:srgbClr val="FFE599"/>
            </a:solidFill>
          </a:ln>
          <a:effectLst>
            <a:outerShdw blurRad="406400" dist="19050" dir="54000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 algn="ctr">
              <a:defRPr sz="2000">
                <a:solidFill>
                  <a:srgbClr val="FFFFFF"/>
                </a:solidFill>
                <a:latin typeface="Nunito Sans Bold"/>
                <a:ea typeface="Nunito Sans Bold"/>
                <a:cs typeface="Nunito Sans Bold"/>
                <a:sym typeface="Nunito Sans Bold"/>
              </a:defRPr>
            </a:lvl1pPr>
          </a:lstStyle>
          <a:p>
            <a:r>
              <a:t>S</a:t>
            </a:r>
          </a:p>
        </p:txBody>
      </p:sp>
      <p:sp>
        <p:nvSpPr>
          <p:cNvPr id="346" name="A"/>
          <p:cNvSpPr/>
          <p:nvPr/>
        </p:nvSpPr>
        <p:spPr>
          <a:xfrm>
            <a:off x="4320151" y="2431349"/>
            <a:ext cx="508818" cy="508079"/>
          </a:xfrm>
          <a:prstGeom prst="rect">
            <a:avLst/>
          </a:prstGeom>
          <a:ln w="28575">
            <a:solidFill>
              <a:srgbClr val="FFE599"/>
            </a:solidFill>
          </a:ln>
          <a:effectLst>
            <a:outerShdw blurRad="406400" dist="19050" dir="54000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 algn="ctr">
              <a:defRPr sz="2000">
                <a:solidFill>
                  <a:srgbClr val="FFFFFF"/>
                </a:solidFill>
                <a:latin typeface="Nunito Sans Bold"/>
                <a:ea typeface="Nunito Sans Bold"/>
                <a:cs typeface="Nunito Sans Bold"/>
                <a:sym typeface="Nunito Sans Bold"/>
              </a:defRPr>
            </a:lvl1pPr>
          </a:lstStyle>
          <a:p>
            <a:r>
              <a:t>A</a:t>
            </a:r>
          </a:p>
        </p:txBody>
      </p:sp>
      <p:sp>
        <p:nvSpPr>
          <p:cNvPr id="347" name="H"/>
          <p:cNvSpPr/>
          <p:nvPr/>
        </p:nvSpPr>
        <p:spPr>
          <a:xfrm>
            <a:off x="3575614" y="2431349"/>
            <a:ext cx="508818" cy="508079"/>
          </a:xfrm>
          <a:prstGeom prst="rect">
            <a:avLst/>
          </a:prstGeom>
          <a:ln w="28575">
            <a:solidFill>
              <a:srgbClr val="FFE599"/>
            </a:solidFill>
          </a:ln>
          <a:effectLst>
            <a:outerShdw blurRad="406400" dist="19050" dir="54000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 algn="ctr">
              <a:defRPr sz="2000">
                <a:solidFill>
                  <a:srgbClr val="FFFFFF"/>
                </a:solidFill>
                <a:latin typeface="Nunito Sans Bold"/>
                <a:ea typeface="Nunito Sans Bold"/>
                <a:cs typeface="Nunito Sans Bold"/>
                <a:sym typeface="Nunito Sans Bold"/>
              </a:defRPr>
            </a:lvl1pPr>
          </a:lstStyle>
          <a:p>
            <a:r>
              <a:t>H</a:t>
            </a:r>
          </a:p>
        </p:txBody>
      </p:sp>
      <p:sp>
        <p:nvSpPr>
          <p:cNvPr id="348" name="A"/>
          <p:cNvSpPr/>
          <p:nvPr/>
        </p:nvSpPr>
        <p:spPr>
          <a:xfrm>
            <a:off x="4318960" y="3282910"/>
            <a:ext cx="508819" cy="508079"/>
          </a:xfrm>
          <a:prstGeom prst="rect">
            <a:avLst/>
          </a:prstGeom>
          <a:ln w="28575">
            <a:solidFill>
              <a:srgbClr val="FFE599"/>
            </a:solidFill>
          </a:ln>
          <a:effectLst>
            <a:outerShdw blurRad="406400" dist="19050" dir="54000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 algn="ctr">
              <a:defRPr sz="2000">
                <a:solidFill>
                  <a:srgbClr val="FFFFFF"/>
                </a:solidFill>
                <a:latin typeface="Nunito Sans Bold"/>
                <a:ea typeface="Nunito Sans Bold"/>
                <a:cs typeface="Nunito Sans Bold"/>
                <a:sym typeface="Nunito Sans Bold"/>
              </a:defRPr>
            </a:lvl1pPr>
          </a:lstStyle>
          <a:p>
            <a:r>
              <a:t>A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:a14="http://schemas.microsoft.com/office/drawing/2010/main" xmlns:m="http://schemas.openxmlformats.org/officeDocument/2006/math" xmlns="">
      <p:transition spd="slow">
        <p:fade/>
      </p:transition>
    </mc:Fallback>
  </mc:AlternateContent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1" nodeType="afterEffect">
                                  <p:stCondLst>
                                    <p:cond delay="100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9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" fill="hold"/>
                                        <p:tgtEl>
                                          <p:spTgt spid="295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" fill="hold"/>
                                        <p:tgtEl>
                                          <p:spTgt spid="295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grpId="1" nodeType="withEffect">
                                  <p:stCondLst>
                                    <p:cond delay="100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2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200" fill="hold"/>
                                        <p:tgtEl>
                                          <p:spTgt spid="2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fill="hold"/>
                                        <p:tgtEl>
                                          <p:spTgt spid="2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200"/>
                            </p:stCondLst>
                            <p:childTnLst>
                              <p:par>
                                <p:cTn id="14" presetID="23" presetClass="entr" presetSubtype="16" fill="hold" grpId="2" nodeType="afterEffect">
                                  <p:stCondLst>
                                    <p:cond delay="150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5" fill="hold"/>
                                        <p:tgtEl>
                                          <p:spTgt spid="29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200" fill="hold"/>
                                        <p:tgtEl>
                                          <p:spTgt spid="296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" fill="hold"/>
                                        <p:tgtEl>
                                          <p:spTgt spid="296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3" presetClass="entr" presetSubtype="16" fill="hold" grpId="2" nodeType="withEffect">
                                  <p:stCondLst>
                                    <p:cond delay="150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9" fill="hold"/>
                                        <p:tgtEl>
                                          <p:spTgt spid="2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200" fill="hold"/>
                                        <p:tgtEl>
                                          <p:spTgt spid="2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" fill="hold"/>
                                        <p:tgtEl>
                                          <p:spTgt spid="2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900"/>
                            </p:stCondLst>
                            <p:childTnLst>
                              <p:par>
                                <p:cTn id="23" presetID="23" presetClass="entr" presetSubtype="16" fill="hold" grpId="3" nodeType="afterEffect">
                                  <p:stCondLst>
                                    <p:cond delay="150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fill="hold"/>
                                        <p:tgtEl>
                                          <p:spTgt spid="29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200" fill="hold"/>
                                        <p:tgtEl>
                                          <p:spTgt spid="297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" fill="hold"/>
                                        <p:tgtEl>
                                          <p:spTgt spid="297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3" presetClass="entr" presetSubtype="16" fill="hold" grpId="3" nodeType="withEffect">
                                  <p:stCondLst>
                                    <p:cond delay="150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8" fill="hold"/>
                                        <p:tgtEl>
                                          <p:spTgt spid="2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200" fill="hold"/>
                                        <p:tgtEl>
                                          <p:spTgt spid="2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" fill="hold"/>
                                        <p:tgtEl>
                                          <p:spTgt spid="2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4600"/>
                            </p:stCondLst>
                            <p:childTnLst>
                              <p:par>
                                <p:cTn id="32" presetID="23" presetClass="entr" presetSubtype="16" fill="hold" grpId="4" nodeType="afterEffect">
                                  <p:stCondLst>
                                    <p:cond delay="150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3" fill="hold"/>
                                        <p:tgtEl>
                                          <p:spTgt spid="29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200" fill="hold"/>
                                        <p:tgtEl>
                                          <p:spTgt spid="298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00" fill="hold"/>
                                        <p:tgtEl>
                                          <p:spTgt spid="298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23" presetClass="entr" presetSubtype="16" fill="hold" grpId="4" nodeType="withEffect">
                                  <p:stCondLst>
                                    <p:cond delay="150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7" fill="hold"/>
                                        <p:tgtEl>
                                          <p:spTgt spid="2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200" fill="hold"/>
                                        <p:tgtEl>
                                          <p:spTgt spid="2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00" fill="hold"/>
                                        <p:tgtEl>
                                          <p:spTgt spid="2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6300"/>
                            </p:stCondLst>
                            <p:childTnLst>
                              <p:par>
                                <p:cTn id="41" presetID="23" presetClass="entr" presetSubtype="16" fill="hold" grpId="5" nodeType="afterEffect">
                                  <p:stCondLst>
                                    <p:cond delay="150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2" fill="hold"/>
                                        <p:tgtEl>
                                          <p:spTgt spid="29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200" fill="hold"/>
                                        <p:tgtEl>
                                          <p:spTgt spid="299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00" fill="hold"/>
                                        <p:tgtEl>
                                          <p:spTgt spid="299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3" presetClass="entr" presetSubtype="16" fill="hold" grpId="5" nodeType="withEffect">
                                  <p:stCondLst>
                                    <p:cond delay="150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6" fill="hold"/>
                                        <p:tgtEl>
                                          <p:spTgt spid="2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200" fill="hold"/>
                                        <p:tgtEl>
                                          <p:spTgt spid="2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00" fill="hold"/>
                                        <p:tgtEl>
                                          <p:spTgt spid="2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8000"/>
                            </p:stCondLst>
                            <p:childTnLst>
                              <p:par>
                                <p:cTn id="50" presetID="23" presetClass="entr" presetSubtype="16" fill="hold" grpId="6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1" fill="hold"/>
                                        <p:tgtEl>
                                          <p:spTgt spid="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200" fill="hold"/>
                                        <p:tgtEl>
                                          <p:spTgt spid="3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200" fill="hold"/>
                                        <p:tgtEl>
                                          <p:spTgt spid="3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8200"/>
                            </p:stCondLst>
                            <p:childTnLst>
                              <p:par>
                                <p:cTn id="55" presetID="23" presetClass="entr" presetSubtype="16" fill="hold" grpId="7" nodeType="afterEffect">
                                  <p:stCondLst>
                                    <p:cond delay="150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6" fill="hold"/>
                                        <p:tgtEl>
                                          <p:spTgt spid="30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200" fill="hold"/>
                                        <p:tgtEl>
                                          <p:spTgt spid="302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200" fill="hold"/>
                                        <p:tgtEl>
                                          <p:spTgt spid="302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3" presetClass="entr" presetSubtype="16" fill="hold" grpId="7" nodeType="withEffect">
                                  <p:stCondLst>
                                    <p:cond delay="150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0" fill="hold"/>
                                        <p:tgtEl>
                                          <p:spTgt spid="3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200" fill="hold"/>
                                        <p:tgtEl>
                                          <p:spTgt spid="3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200" fill="hold"/>
                                        <p:tgtEl>
                                          <p:spTgt spid="3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9900"/>
                            </p:stCondLst>
                            <p:childTnLst>
                              <p:par>
                                <p:cTn id="64" presetID="23" presetClass="entr" presetSubtype="16" fill="hold" grpId="8" nodeType="afterEffect">
                                  <p:stCondLst>
                                    <p:cond delay="150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5" fill="hold"/>
                                        <p:tgtEl>
                                          <p:spTgt spid="30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200" fill="hold"/>
                                        <p:tgtEl>
                                          <p:spTgt spid="301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200" fill="hold"/>
                                        <p:tgtEl>
                                          <p:spTgt spid="301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8" presetID="23" presetClass="entr" presetSubtype="16" fill="hold" grpId="8" nodeType="withEffect">
                                  <p:stCondLst>
                                    <p:cond delay="150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9" fill="hold"/>
                                        <p:tgtEl>
                                          <p:spTgt spid="3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200" fill="hold"/>
                                        <p:tgtEl>
                                          <p:spTgt spid="3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200" fill="hold"/>
                                        <p:tgtEl>
                                          <p:spTgt spid="3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11600"/>
                            </p:stCondLst>
                            <p:childTnLst>
                              <p:par>
                                <p:cTn id="73" presetID="23" presetClass="entr" presetSubtype="16" fill="hold" grpId="9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74" fill="hold"/>
                                        <p:tgtEl>
                                          <p:spTgt spid="3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200" fill="hold"/>
                                        <p:tgtEl>
                                          <p:spTgt spid="3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200" fill="hold"/>
                                        <p:tgtEl>
                                          <p:spTgt spid="3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11800"/>
                            </p:stCondLst>
                            <p:childTnLst>
                              <p:par>
                                <p:cTn id="78" presetID="23" presetClass="entr" presetSubtype="16" fill="hold" grpId="10" nodeType="afterEffect">
                                  <p:stCondLst>
                                    <p:cond delay="150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79" fill="hold"/>
                                        <p:tgtEl>
                                          <p:spTgt spid="30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200" fill="hold"/>
                                        <p:tgtEl>
                                          <p:spTgt spid="300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200" fill="hold"/>
                                        <p:tgtEl>
                                          <p:spTgt spid="300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2" presetID="23" presetClass="entr" presetSubtype="16" fill="hold" grpId="10" nodeType="withEffect">
                                  <p:stCondLst>
                                    <p:cond delay="150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3" fill="hold"/>
                                        <p:tgtEl>
                                          <p:spTgt spid="3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200" fill="hold"/>
                                        <p:tgtEl>
                                          <p:spTgt spid="3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200" fill="hold"/>
                                        <p:tgtEl>
                                          <p:spTgt spid="3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13500"/>
                            </p:stCondLst>
                            <p:childTnLst>
                              <p:par>
                                <p:cTn id="87" presetID="23" presetClass="entr" presetSubtype="16" fill="hold" grpId="11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8" fill="hold"/>
                                        <p:tgtEl>
                                          <p:spTgt spid="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200" fill="hold"/>
                                        <p:tgtEl>
                                          <p:spTgt spid="3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200" fill="hold"/>
                                        <p:tgtEl>
                                          <p:spTgt spid="3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13700"/>
                            </p:stCondLst>
                            <p:childTnLst>
                              <p:par>
                                <p:cTn id="92" presetID="23" presetClass="entr" presetSubtype="16" fill="hold" grpId="12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3" fill="hold"/>
                                        <p:tgtEl>
                                          <p:spTgt spid="3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4" dur="200" fill="hold"/>
                                        <p:tgtEl>
                                          <p:spTgt spid="3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200" fill="hold"/>
                                        <p:tgtEl>
                                          <p:spTgt spid="3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13900"/>
                            </p:stCondLst>
                            <p:childTnLst>
                              <p:par>
                                <p:cTn id="97" presetID="23" presetClass="entr" presetSubtype="16" fill="hold" grpId="13" nodeType="afterEffect">
                                  <p:stCondLst>
                                    <p:cond delay="150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8" fill="hold"/>
                                        <p:tgtEl>
                                          <p:spTgt spid="30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9" dur="200" fill="hold"/>
                                        <p:tgtEl>
                                          <p:spTgt spid="303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200" fill="hold"/>
                                        <p:tgtEl>
                                          <p:spTgt spid="303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1" presetID="23" presetClass="entr" presetSubtype="16" fill="hold" grpId="13" nodeType="withEffect">
                                  <p:stCondLst>
                                    <p:cond delay="150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2" fill="hold"/>
                                        <p:tgtEl>
                                          <p:spTgt spid="3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200" fill="hold"/>
                                        <p:tgtEl>
                                          <p:spTgt spid="3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200" fill="hold"/>
                                        <p:tgtEl>
                                          <p:spTgt spid="3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15600"/>
                            </p:stCondLst>
                            <p:childTnLst>
                              <p:par>
                                <p:cTn id="106" presetID="23" presetClass="entr" presetSubtype="16" fill="hold" grpId="14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7" fill="hold"/>
                                        <p:tgtEl>
                                          <p:spTgt spid="3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8" dur="200" fill="hold"/>
                                        <p:tgtEl>
                                          <p:spTgt spid="3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200" fill="hold"/>
                                        <p:tgtEl>
                                          <p:spTgt spid="3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15800"/>
                            </p:stCondLst>
                            <p:childTnLst>
                              <p:par>
                                <p:cTn id="111" presetID="23" presetClass="entr" presetSubtype="16" fill="hold" grpId="15" nodeType="afterEffect">
                                  <p:stCondLst>
                                    <p:cond delay="150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2" fill="hold"/>
                                        <p:tgtEl>
                                          <p:spTgt spid="30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3" dur="200" fill="hold"/>
                                        <p:tgtEl>
                                          <p:spTgt spid="304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200" fill="hold"/>
                                        <p:tgtEl>
                                          <p:spTgt spid="304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5" presetID="23" presetClass="entr" presetSubtype="16" fill="hold" grpId="15" nodeType="withEffect">
                                  <p:stCondLst>
                                    <p:cond delay="150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6" fill="hold"/>
                                        <p:tgtEl>
                                          <p:spTgt spid="3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7" dur="200" fill="hold"/>
                                        <p:tgtEl>
                                          <p:spTgt spid="3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200" fill="hold"/>
                                        <p:tgtEl>
                                          <p:spTgt spid="3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>
                            <p:stCondLst>
                              <p:cond delay="17500"/>
                            </p:stCondLst>
                            <p:childTnLst>
                              <p:par>
                                <p:cTn id="120" presetID="23" presetClass="entr" presetSubtype="16" fill="hold" grpId="16" nodeType="afterEffect">
                                  <p:stCondLst>
                                    <p:cond delay="150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1" fill="hold"/>
                                        <p:tgtEl>
                                          <p:spTgt spid="30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2" dur="200" fill="hold"/>
                                        <p:tgtEl>
                                          <p:spTgt spid="305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200" fill="hold"/>
                                        <p:tgtEl>
                                          <p:spTgt spid="305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4" presetID="23" presetClass="entr" presetSubtype="16" fill="hold" grpId="16" nodeType="withEffect">
                                  <p:stCondLst>
                                    <p:cond delay="150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5" fill="hold"/>
                                        <p:tgtEl>
                                          <p:spTgt spid="3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6" dur="200" fill="hold"/>
                                        <p:tgtEl>
                                          <p:spTgt spid="3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200" fill="hold"/>
                                        <p:tgtEl>
                                          <p:spTgt spid="3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>
                            <p:stCondLst>
                              <p:cond delay="19200"/>
                            </p:stCondLst>
                            <p:childTnLst>
                              <p:par>
                                <p:cTn id="129" presetID="23" presetClass="entr" presetSubtype="16" fill="hold" grpId="17" nodeType="afterEffect">
                                  <p:stCondLst>
                                    <p:cond delay="150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30" fill="hold"/>
                                        <p:tgtEl>
                                          <p:spTgt spid="30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1" dur="200" fill="hold"/>
                                        <p:tgtEl>
                                          <p:spTgt spid="306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200" fill="hold"/>
                                        <p:tgtEl>
                                          <p:spTgt spid="306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3" presetID="23" presetClass="entr" presetSubtype="16" fill="hold" grpId="17" nodeType="withEffect">
                                  <p:stCondLst>
                                    <p:cond delay="150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34" fill="hold"/>
                                        <p:tgtEl>
                                          <p:spTgt spid="3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5" dur="200" fill="hold"/>
                                        <p:tgtEl>
                                          <p:spTgt spid="3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200" fill="hold"/>
                                        <p:tgtEl>
                                          <p:spTgt spid="3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7" fill="hold">
                            <p:stCondLst>
                              <p:cond delay="20900"/>
                            </p:stCondLst>
                            <p:childTnLst>
                              <p:par>
                                <p:cTn id="138" presetID="23" presetClass="entr" presetSubtype="16" fill="hold" grpId="18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39" fill="hold"/>
                                        <p:tgtEl>
                                          <p:spTgt spid="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0" dur="200" fill="hold"/>
                                        <p:tgtEl>
                                          <p:spTgt spid="3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200" fill="hold"/>
                                        <p:tgtEl>
                                          <p:spTgt spid="3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2" fill="hold">
                            <p:stCondLst>
                              <p:cond delay="21100"/>
                            </p:stCondLst>
                            <p:childTnLst>
                              <p:par>
                                <p:cTn id="143" presetID="23" presetClass="entr" presetSubtype="16" fill="hold" grpId="19" nodeType="afterEffect">
                                  <p:stCondLst>
                                    <p:cond delay="150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4" fill="hold"/>
                                        <p:tgtEl>
                                          <p:spTgt spid="30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5" dur="200" fill="hold"/>
                                        <p:tgtEl>
                                          <p:spTgt spid="307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200" fill="hold"/>
                                        <p:tgtEl>
                                          <p:spTgt spid="307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7" presetID="23" presetClass="entr" presetSubtype="16" fill="hold" grpId="19" nodeType="withEffect">
                                  <p:stCondLst>
                                    <p:cond delay="150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8" fill="hold"/>
                                        <p:tgtEl>
                                          <p:spTgt spid="3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9" dur="200" fill="hold"/>
                                        <p:tgtEl>
                                          <p:spTgt spid="3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200" fill="hold"/>
                                        <p:tgtEl>
                                          <p:spTgt spid="3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1" fill="hold">
                            <p:stCondLst>
                              <p:cond delay="22800"/>
                            </p:stCondLst>
                            <p:childTnLst>
                              <p:par>
                                <p:cTn id="152" presetID="23" presetClass="entr" presetSubtype="16" fill="hold" grpId="20" nodeType="afterEffect">
                                  <p:stCondLst>
                                    <p:cond delay="150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53" fill="hold"/>
                                        <p:tgtEl>
                                          <p:spTgt spid="30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4" dur="200" fill="hold"/>
                                        <p:tgtEl>
                                          <p:spTgt spid="309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" dur="200" fill="hold"/>
                                        <p:tgtEl>
                                          <p:spTgt spid="309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6" presetID="23" presetClass="entr" presetSubtype="16" fill="hold" grpId="20" nodeType="withEffect">
                                  <p:stCondLst>
                                    <p:cond delay="150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57" fill="hold"/>
                                        <p:tgtEl>
                                          <p:spTgt spid="3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8" dur="200" fill="hold"/>
                                        <p:tgtEl>
                                          <p:spTgt spid="3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" dur="200" fill="hold"/>
                                        <p:tgtEl>
                                          <p:spTgt spid="3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0" fill="hold">
                            <p:stCondLst>
                              <p:cond delay="24500"/>
                            </p:stCondLst>
                            <p:childTnLst>
                              <p:par>
                                <p:cTn id="161" presetID="23" presetClass="entr" presetSubtype="16" fill="hold" grpId="21" nodeType="afterEffect">
                                  <p:stCondLst>
                                    <p:cond delay="150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2" fill="hold"/>
                                        <p:tgtEl>
                                          <p:spTgt spid="30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3" dur="200" fill="hold"/>
                                        <p:tgtEl>
                                          <p:spTgt spid="308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" dur="200" fill="hold"/>
                                        <p:tgtEl>
                                          <p:spTgt spid="308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5" presetID="23" presetClass="entr" presetSubtype="16" fill="hold" grpId="21" nodeType="withEffect">
                                  <p:stCondLst>
                                    <p:cond delay="150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6" fill="hold"/>
                                        <p:tgtEl>
                                          <p:spTgt spid="3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7" dur="200" fill="hold"/>
                                        <p:tgtEl>
                                          <p:spTgt spid="3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8" dur="200" fill="hold"/>
                                        <p:tgtEl>
                                          <p:spTgt spid="3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9" fill="hold">
                            <p:stCondLst>
                              <p:cond delay="26200"/>
                            </p:stCondLst>
                            <p:childTnLst>
                              <p:par>
                                <p:cTn id="170" presetID="23" presetClass="entr" presetSubtype="16" fill="hold" grpId="22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71" fill="hold"/>
                                        <p:tgtEl>
                                          <p:spTgt spid="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2" dur="200" fill="hold"/>
                                        <p:tgtEl>
                                          <p:spTgt spid="3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3" dur="200" fill="hold"/>
                                        <p:tgtEl>
                                          <p:spTgt spid="3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4" fill="hold">
                            <p:stCondLst>
                              <p:cond delay="26400"/>
                            </p:stCondLst>
                            <p:childTnLst>
                              <p:par>
                                <p:cTn id="175" presetID="23" presetClass="entr" presetSubtype="16" fill="hold" grpId="23" nodeType="afterEffect">
                                  <p:stCondLst>
                                    <p:cond delay="150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76" fill="hold"/>
                                        <p:tgtEl>
                                          <p:spTgt spid="31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7" dur="200" fill="hold"/>
                                        <p:tgtEl>
                                          <p:spTgt spid="310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8" dur="200" fill="hold"/>
                                        <p:tgtEl>
                                          <p:spTgt spid="310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9" presetID="23" presetClass="entr" presetSubtype="16" fill="hold" grpId="23" nodeType="withEffect">
                                  <p:stCondLst>
                                    <p:cond delay="150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0" fill="hold"/>
                                        <p:tgtEl>
                                          <p:spTgt spid="3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1" dur="200" fill="hold"/>
                                        <p:tgtEl>
                                          <p:spTgt spid="3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2" dur="200" fill="hold"/>
                                        <p:tgtEl>
                                          <p:spTgt spid="3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3" fill="hold">
                            <p:stCondLst>
                              <p:cond delay="28100"/>
                            </p:stCondLst>
                            <p:childTnLst>
                              <p:par>
                                <p:cTn id="184" presetID="23" presetClass="entr" presetSubtype="16" fill="hold" grpId="24" nodeType="afterEffect">
                                  <p:stCondLst>
                                    <p:cond delay="150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5" fill="hold"/>
                                        <p:tgtEl>
                                          <p:spTgt spid="31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6" dur="200" fill="hold"/>
                                        <p:tgtEl>
                                          <p:spTgt spid="311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7" dur="200" fill="hold"/>
                                        <p:tgtEl>
                                          <p:spTgt spid="311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8" presetID="23" presetClass="entr" presetSubtype="16" fill="hold" grpId="24" nodeType="withEffect">
                                  <p:stCondLst>
                                    <p:cond delay="150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9" fill="hold"/>
                                        <p:tgtEl>
                                          <p:spTgt spid="3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0" dur="200" fill="hold"/>
                                        <p:tgtEl>
                                          <p:spTgt spid="3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1" dur="200" fill="hold"/>
                                        <p:tgtEl>
                                          <p:spTgt spid="3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2" fill="hold">
                            <p:stCondLst>
                              <p:cond delay="29800"/>
                            </p:stCondLst>
                            <p:childTnLst>
                              <p:par>
                                <p:cTn id="193" presetID="23" presetClass="entr" presetSubtype="16" fill="hold" grpId="25" nodeType="afterEffect">
                                  <p:stCondLst>
                                    <p:cond delay="150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94" fill="hold"/>
                                        <p:tgtEl>
                                          <p:spTgt spid="31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5" dur="200" fill="hold"/>
                                        <p:tgtEl>
                                          <p:spTgt spid="312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6" dur="200" fill="hold"/>
                                        <p:tgtEl>
                                          <p:spTgt spid="312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7" presetID="23" presetClass="entr" presetSubtype="16" fill="hold" grpId="25" nodeType="withEffect">
                                  <p:stCondLst>
                                    <p:cond delay="150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98" fill="hold"/>
                                        <p:tgtEl>
                                          <p:spTgt spid="3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9" dur="200" fill="hold"/>
                                        <p:tgtEl>
                                          <p:spTgt spid="3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0" dur="200" fill="hold"/>
                                        <p:tgtEl>
                                          <p:spTgt spid="3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1" fill="hold">
                            <p:stCondLst>
                              <p:cond delay="31500"/>
                            </p:stCondLst>
                            <p:childTnLst>
                              <p:par>
                                <p:cTn id="202" presetID="23" presetClass="entr" presetSubtype="16" fill="hold" grpId="26" nodeType="afterEffect">
                                  <p:stCondLst>
                                    <p:cond delay="150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03" fill="hold"/>
                                        <p:tgtEl>
                                          <p:spTgt spid="31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4" dur="200" fill="hold"/>
                                        <p:tgtEl>
                                          <p:spTgt spid="313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5" dur="200" fill="hold"/>
                                        <p:tgtEl>
                                          <p:spTgt spid="313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6" presetID="23" presetClass="entr" presetSubtype="16" fill="hold" grpId="26" nodeType="withEffect">
                                  <p:stCondLst>
                                    <p:cond delay="150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07" fill="hold"/>
                                        <p:tgtEl>
                                          <p:spTgt spid="3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8" dur="200" fill="hold"/>
                                        <p:tgtEl>
                                          <p:spTgt spid="3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9" dur="200" fill="hold"/>
                                        <p:tgtEl>
                                          <p:spTgt spid="3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0" fill="hold">
                            <p:stCondLst>
                              <p:cond delay="33200"/>
                            </p:stCondLst>
                            <p:childTnLst>
                              <p:par>
                                <p:cTn id="211" presetID="23" presetClass="entr" presetSubtype="16" fill="hold" grpId="27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12" fill="hold"/>
                                        <p:tgtEl>
                                          <p:spTgt spid="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3" dur="200" fill="hold"/>
                                        <p:tgtEl>
                                          <p:spTgt spid="3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4" dur="200" fill="hold"/>
                                        <p:tgtEl>
                                          <p:spTgt spid="3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5" fill="hold">
                            <p:stCondLst>
                              <p:cond delay="33400"/>
                            </p:stCondLst>
                            <p:childTnLst>
                              <p:par>
                                <p:cTn id="216" presetID="23" presetClass="entr" presetSubtype="16" fill="hold" grpId="28" nodeType="afterEffect">
                                  <p:stCondLst>
                                    <p:cond delay="150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17" fill="hold"/>
                                        <p:tgtEl>
                                          <p:spTgt spid="31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8" dur="200" fill="hold"/>
                                        <p:tgtEl>
                                          <p:spTgt spid="314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9" dur="200" fill="hold"/>
                                        <p:tgtEl>
                                          <p:spTgt spid="314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0" presetID="23" presetClass="entr" presetSubtype="16" fill="hold" grpId="28" nodeType="withEffect">
                                  <p:stCondLst>
                                    <p:cond delay="150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21" fill="hold"/>
                                        <p:tgtEl>
                                          <p:spTgt spid="3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2" dur="200" fill="hold"/>
                                        <p:tgtEl>
                                          <p:spTgt spid="3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3" dur="200" fill="hold"/>
                                        <p:tgtEl>
                                          <p:spTgt spid="3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4" fill="hold">
                            <p:stCondLst>
                              <p:cond delay="35100"/>
                            </p:stCondLst>
                            <p:childTnLst>
                              <p:par>
                                <p:cTn id="225" presetID="23" presetClass="entr" presetSubtype="16" fill="hold" grpId="29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26" fill="hold"/>
                                        <p:tgtEl>
                                          <p:spTgt spid="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7" dur="200" fill="hold"/>
                                        <p:tgtEl>
                                          <p:spTgt spid="3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8" dur="200" fill="hold"/>
                                        <p:tgtEl>
                                          <p:spTgt spid="3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9" fill="hold">
                            <p:stCondLst>
                              <p:cond delay="35300"/>
                            </p:stCondLst>
                            <p:childTnLst>
                              <p:par>
                                <p:cTn id="230" presetID="23" presetClass="entr" presetSubtype="16" fill="hold" grpId="30" nodeType="afterEffect">
                                  <p:stCondLst>
                                    <p:cond delay="150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31" fill="hold"/>
                                        <p:tgtEl>
                                          <p:spTgt spid="31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2" dur="200" fill="hold"/>
                                        <p:tgtEl>
                                          <p:spTgt spid="315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3" dur="200" fill="hold"/>
                                        <p:tgtEl>
                                          <p:spTgt spid="315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4" presetID="23" presetClass="entr" presetSubtype="16" fill="hold" grpId="30" nodeType="withEffect">
                                  <p:stCondLst>
                                    <p:cond delay="150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35" fill="hold"/>
                                        <p:tgtEl>
                                          <p:spTgt spid="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6" dur="200" fill="hold"/>
                                        <p:tgtEl>
                                          <p:spTgt spid="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7" dur="200" fill="hold"/>
                                        <p:tgtEl>
                                          <p:spTgt spid="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8" fill="hold">
                            <p:stCondLst>
                              <p:cond delay="37000"/>
                            </p:stCondLst>
                            <p:childTnLst>
                              <p:par>
                                <p:cTn id="239" presetID="23" presetClass="entr" presetSubtype="16" fill="hold" grpId="31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0" fill="hold"/>
                                        <p:tgtEl>
                                          <p:spTgt spid="3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1" dur="200" fill="hold"/>
                                        <p:tgtEl>
                                          <p:spTgt spid="3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2" dur="200" fill="hold"/>
                                        <p:tgtEl>
                                          <p:spTgt spid="3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3" fill="hold">
                            <p:stCondLst>
                              <p:cond delay="37200"/>
                            </p:stCondLst>
                            <p:childTnLst>
                              <p:par>
                                <p:cTn id="244" presetID="23" presetClass="entr" presetSubtype="16" fill="hold" grpId="32" nodeType="afterEffect">
                                  <p:stCondLst>
                                    <p:cond delay="150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5" fill="hold"/>
                                        <p:tgtEl>
                                          <p:spTgt spid="31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6" dur="200" fill="hold"/>
                                        <p:tgtEl>
                                          <p:spTgt spid="316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7" dur="200" fill="hold"/>
                                        <p:tgtEl>
                                          <p:spTgt spid="316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8" presetID="23" presetClass="entr" presetSubtype="16" fill="hold" grpId="32" nodeType="withEffect">
                                  <p:stCondLst>
                                    <p:cond delay="150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9" fill="hold"/>
                                        <p:tgtEl>
                                          <p:spTgt spid="3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0" dur="200" fill="hold"/>
                                        <p:tgtEl>
                                          <p:spTgt spid="3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1" dur="200" fill="hold"/>
                                        <p:tgtEl>
                                          <p:spTgt spid="3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2" fill="hold">
                            <p:stCondLst>
                              <p:cond delay="38900"/>
                            </p:stCondLst>
                            <p:childTnLst>
                              <p:par>
                                <p:cTn id="253" presetID="23" presetClass="entr" presetSubtype="16" fill="hold" grpId="33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54" fill="hold"/>
                                        <p:tgtEl>
                                          <p:spTgt spid="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5" dur="200" fill="hold"/>
                                        <p:tgtEl>
                                          <p:spTgt spid="3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6" dur="200" fill="hold"/>
                                        <p:tgtEl>
                                          <p:spTgt spid="3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7" fill="hold">
                            <p:stCondLst>
                              <p:cond delay="39100"/>
                            </p:stCondLst>
                            <p:childTnLst>
                              <p:par>
                                <p:cTn id="258" presetID="23" presetClass="entr" presetSubtype="16" fill="hold" grpId="34" nodeType="afterEffect">
                                  <p:stCondLst>
                                    <p:cond delay="150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59" fill="hold"/>
                                        <p:tgtEl>
                                          <p:spTgt spid="31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0" dur="200" fill="hold"/>
                                        <p:tgtEl>
                                          <p:spTgt spid="318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1" dur="200" fill="hold"/>
                                        <p:tgtEl>
                                          <p:spTgt spid="318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2" presetID="23" presetClass="entr" presetSubtype="16" fill="hold" grpId="34" nodeType="withEffect">
                                  <p:stCondLst>
                                    <p:cond delay="150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63" fill="hold"/>
                                        <p:tgtEl>
                                          <p:spTgt spid="3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4" dur="200" fill="hold"/>
                                        <p:tgtEl>
                                          <p:spTgt spid="3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5" dur="200" fill="hold"/>
                                        <p:tgtEl>
                                          <p:spTgt spid="3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6" fill="hold">
                            <p:stCondLst>
                              <p:cond delay="40800"/>
                            </p:stCondLst>
                            <p:childTnLst>
                              <p:par>
                                <p:cTn id="267" presetID="23" presetClass="entr" presetSubtype="16" fill="hold" grpId="35" nodeType="afterEffect">
                                  <p:stCondLst>
                                    <p:cond delay="150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68" fill="hold"/>
                                        <p:tgtEl>
                                          <p:spTgt spid="31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9" dur="200" fill="hold"/>
                                        <p:tgtEl>
                                          <p:spTgt spid="317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0" dur="200" fill="hold"/>
                                        <p:tgtEl>
                                          <p:spTgt spid="317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1" presetID="23" presetClass="entr" presetSubtype="16" fill="hold" grpId="35" nodeType="withEffect">
                                  <p:stCondLst>
                                    <p:cond delay="150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72" fill="hold"/>
                                        <p:tgtEl>
                                          <p:spTgt spid="3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3" dur="200" fill="hold"/>
                                        <p:tgtEl>
                                          <p:spTgt spid="3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4" dur="200" fill="hold"/>
                                        <p:tgtEl>
                                          <p:spTgt spid="3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5" fill="hold">
                            <p:stCondLst>
                              <p:cond delay="42500"/>
                            </p:stCondLst>
                            <p:childTnLst>
                              <p:par>
                                <p:cTn id="276" presetID="23" presetClass="entr" presetSubtype="16" fill="hold" grpId="36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77" fill="hold"/>
                                        <p:tgtEl>
                                          <p:spTgt spid="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8" dur="200" fill="hold"/>
                                        <p:tgtEl>
                                          <p:spTgt spid="3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9" dur="200" fill="hold"/>
                                        <p:tgtEl>
                                          <p:spTgt spid="3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0" fill="hold">
                            <p:stCondLst>
                              <p:cond delay="42700"/>
                            </p:stCondLst>
                            <p:childTnLst>
                              <p:par>
                                <p:cTn id="281" presetID="23" presetClass="entr" presetSubtype="16" fill="hold" grpId="37" nodeType="afterEffect">
                                  <p:stCondLst>
                                    <p:cond delay="150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82" fill="hold"/>
                                        <p:tgtEl>
                                          <p:spTgt spid="32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3" dur="200" fill="hold"/>
                                        <p:tgtEl>
                                          <p:spTgt spid="320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4" dur="200" fill="hold"/>
                                        <p:tgtEl>
                                          <p:spTgt spid="320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5" presetID="23" presetClass="entr" presetSubtype="16" fill="hold" grpId="37" nodeType="withEffect">
                                  <p:stCondLst>
                                    <p:cond delay="150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86" fill="hold"/>
                                        <p:tgtEl>
                                          <p:spTgt spid="3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7" dur="200" fill="hold"/>
                                        <p:tgtEl>
                                          <p:spTgt spid="3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8" dur="200" fill="hold"/>
                                        <p:tgtEl>
                                          <p:spTgt spid="3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9" fill="hold">
                            <p:stCondLst>
                              <p:cond delay="44400"/>
                            </p:stCondLst>
                            <p:childTnLst>
                              <p:par>
                                <p:cTn id="290" presetID="23" presetClass="entr" presetSubtype="16" fill="hold" grpId="38" nodeType="afterEffect">
                                  <p:stCondLst>
                                    <p:cond delay="150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91" fill="hold"/>
                                        <p:tgtEl>
                                          <p:spTgt spid="31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2" dur="200" fill="hold"/>
                                        <p:tgtEl>
                                          <p:spTgt spid="319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3" dur="200" fill="hold"/>
                                        <p:tgtEl>
                                          <p:spTgt spid="319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4" presetID="23" presetClass="entr" presetSubtype="16" fill="hold" grpId="38" nodeType="withEffect">
                                  <p:stCondLst>
                                    <p:cond delay="150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95" fill="hold"/>
                                        <p:tgtEl>
                                          <p:spTgt spid="3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6" dur="200" fill="hold"/>
                                        <p:tgtEl>
                                          <p:spTgt spid="3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7" dur="200" fill="hold"/>
                                        <p:tgtEl>
                                          <p:spTgt spid="3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8" fill="hold">
                            <p:stCondLst>
                              <p:cond delay="46100"/>
                            </p:stCondLst>
                            <p:childTnLst>
                              <p:par>
                                <p:cTn id="299" presetID="23" presetClass="entr" presetSubtype="16" fill="hold" grpId="39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00" fill="hold"/>
                                        <p:tgtEl>
                                          <p:spTgt spid="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1" dur="200" fill="hold"/>
                                        <p:tgtEl>
                                          <p:spTgt spid="3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2" dur="200" fill="hold"/>
                                        <p:tgtEl>
                                          <p:spTgt spid="3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3" fill="hold">
                            <p:stCondLst>
                              <p:cond delay="46300"/>
                            </p:stCondLst>
                            <p:childTnLst>
                              <p:par>
                                <p:cTn id="304" presetID="23" presetClass="entr" presetSubtype="16" fill="hold" grpId="4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05" fill="hold"/>
                                        <p:tgtEl>
                                          <p:spTgt spid="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6" dur="200" fill="hold"/>
                                        <p:tgtEl>
                                          <p:spTgt spid="3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7" dur="200" fill="hold"/>
                                        <p:tgtEl>
                                          <p:spTgt spid="3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8" fill="hold">
                      <p:stCondLst>
                        <p:cond delay="indefinite"/>
                      </p:stCondLst>
                      <p:childTnLst>
                        <p:par>
                          <p:cTn id="309" fill="hold">
                            <p:stCondLst>
                              <p:cond delay="0"/>
                            </p:stCondLst>
                            <p:childTnLst>
                              <p:par>
                                <p:cTn id="310" presetID="10" presetClass="entr" fill="hold" grpId="4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11" fill="hold"/>
                                        <p:tgtEl>
                                          <p:spTgt spid="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2" dur="1000"/>
                                        <p:tgtEl>
                                          <p:spTgt spid="2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4" grpId="41" animBg="1" advAuto="0"/>
      <p:bldP spid="295" grpId="1" build="p" bldLvl="5" animBg="1" advAuto="0"/>
      <p:bldP spid="296" grpId="2" build="p" bldLvl="5" animBg="1" advAuto="0"/>
      <p:bldP spid="297" grpId="3" build="p" bldLvl="5" animBg="1" advAuto="0"/>
      <p:bldP spid="298" grpId="4" build="p" bldLvl="5" animBg="1" advAuto="0"/>
      <p:bldP spid="299" grpId="5" build="p" bldLvl="5" animBg="1" advAuto="0"/>
      <p:bldP spid="300" grpId="10" build="p" bldLvl="5" animBg="1" advAuto="0"/>
      <p:bldP spid="301" grpId="8" build="p" bldLvl="5" animBg="1" advAuto="0"/>
      <p:bldP spid="302" grpId="7" build="p" bldLvl="5" animBg="1" advAuto="0"/>
      <p:bldP spid="303" grpId="13" build="p" bldLvl="5" animBg="1" advAuto="0"/>
      <p:bldP spid="304" grpId="15" build="p" bldLvl="5" animBg="1" advAuto="0"/>
      <p:bldP spid="305" grpId="16" build="p" bldLvl="5" animBg="1" advAuto="0"/>
      <p:bldP spid="306" grpId="17" build="p" bldLvl="5" animBg="1" advAuto="0"/>
      <p:bldP spid="307" grpId="19" build="p" bldLvl="5" animBg="1" advAuto="0"/>
      <p:bldP spid="308" grpId="21" build="p" bldLvl="5" animBg="1" advAuto="0"/>
      <p:bldP spid="309" grpId="20" build="p" bldLvl="5" animBg="1" advAuto="0"/>
      <p:bldP spid="310" grpId="23" build="p" bldLvl="5" animBg="1" advAuto="0"/>
      <p:bldP spid="311" grpId="24" build="p" bldLvl="5" animBg="1" advAuto="0"/>
      <p:bldP spid="312" grpId="25" build="p" bldLvl="5" animBg="1" advAuto="0"/>
      <p:bldP spid="313" grpId="26" build="p" bldLvl="5" animBg="1" advAuto="0"/>
      <p:bldP spid="314" grpId="28" build="p" bldLvl="5" animBg="1" advAuto="0"/>
      <p:bldP spid="315" grpId="30" build="p" bldLvl="5" animBg="1" advAuto="0"/>
      <p:bldP spid="316" grpId="32" build="p" bldLvl="5" animBg="1" advAuto="0"/>
      <p:bldP spid="317" grpId="35" build="p" bldLvl="5" animBg="1" advAuto="0"/>
      <p:bldP spid="318" grpId="34" build="p" bldLvl="5" animBg="1" advAuto="0"/>
      <p:bldP spid="319" grpId="38" build="p" bldLvl="5" animBg="1" advAuto="0"/>
      <p:bldP spid="320" grpId="37" build="p" bldLvl="5" animBg="1" advAuto="0"/>
      <p:bldP spid="335" grpId="9" animBg="1" advAuto="0"/>
      <p:bldP spid="336" grpId="31" animBg="1" advAuto="0"/>
      <p:bldP spid="337" grpId="14" animBg="1" advAuto="0"/>
      <p:bldP spid="338" grpId="11" animBg="1" advAuto="0"/>
      <p:bldP spid="339" grpId="36" animBg="1" advAuto="0"/>
      <p:bldP spid="340" grpId="18" animBg="1" advAuto="0"/>
      <p:bldP spid="341" grpId="6" animBg="1" advAuto="0"/>
      <p:bldP spid="342" grpId="22" animBg="1" advAuto="0"/>
      <p:bldP spid="343" grpId="29" animBg="1" advAuto="0"/>
      <p:bldP spid="344" grpId="33" animBg="1" advAuto="0"/>
      <p:bldP spid="345" grpId="12" animBg="1" advAuto="0"/>
      <p:bldP spid="346" grpId="40" animBg="1" advAuto="0"/>
      <p:bldP spid="347" grpId="27" animBg="1" advAuto="0"/>
      <p:bldP spid="348" grpId="39" animBg="1" advAuto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0" name="Rectangle"/>
          <p:cNvSpPr/>
          <p:nvPr/>
        </p:nvSpPr>
        <p:spPr>
          <a:xfrm>
            <a:off x="1391099" y="354974"/>
            <a:ext cx="6361802" cy="758101"/>
          </a:xfrm>
          <a:prstGeom prst="rect">
            <a:avLst/>
          </a:prstGeom>
          <a:ln w="28575">
            <a:solidFill>
              <a:srgbClr val="FFE599"/>
            </a:solidFill>
          </a:ln>
          <a:effectLst>
            <a:outerShdw blurRad="406400" dist="19050" dir="5400000" rotWithShape="0">
              <a:srgbClr val="000000">
                <a:alpha val="50000"/>
              </a:srgbClr>
            </a:outerShdw>
          </a:effectLst>
        </p:spPr>
        <p:txBody>
          <a:bodyPr lIns="0" tIns="0" rIns="0" bIns="0" anchor="ctr"/>
          <a:lstStyle/>
          <a:p>
            <a:pPr algn="ctr">
              <a:defRPr sz="2000">
                <a:solidFill>
                  <a:srgbClr val="FFFFFF"/>
                </a:solidFill>
                <a:latin typeface="Nunito Sans Bold"/>
                <a:ea typeface="Nunito Sans Bold"/>
                <a:cs typeface="Nunito Sans Bold"/>
                <a:sym typeface="Nunito Sans Bold"/>
              </a:defRPr>
            </a:pPr>
            <a:endParaRPr/>
          </a:p>
        </p:txBody>
      </p:sp>
      <p:sp>
        <p:nvSpPr>
          <p:cNvPr id="351" name="Google Shape;311;p31"/>
          <p:cNvSpPr txBox="1"/>
          <p:nvPr/>
        </p:nvSpPr>
        <p:spPr>
          <a:xfrm>
            <a:off x="1391099" y="4032425"/>
            <a:ext cx="6361802" cy="589251"/>
          </a:xfrm>
          <a:prstGeom prst="rect">
            <a:avLst/>
          </a:prstGeom>
          <a:ln w="12700">
            <a:miter lim="400000"/>
          </a:ln>
          <a:effectLst>
            <a:outerShdw blurRad="406400" dist="19050" dir="54000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91424" tIns="91424" rIns="91424" bIns="91424" anchor="ctr">
            <a:spAutoFit/>
          </a:bodyPr>
          <a:lstStyle>
            <a:lvl1pPr algn="ctr">
              <a:defRPr sz="2400">
                <a:solidFill>
                  <a:srgbClr val="1FAAAD"/>
                </a:solidFill>
                <a:latin typeface="Nunito Sans Bold"/>
                <a:ea typeface="Nunito Sans Bold"/>
                <a:cs typeface="Nunito Sans Bold"/>
                <a:sym typeface="Nunito Sans Bold"/>
              </a:defRPr>
            </a:lvl1pPr>
          </a:lstStyle>
          <a:p>
            <a:r>
              <a:t>COLOURS</a:t>
            </a:r>
          </a:p>
        </p:txBody>
      </p:sp>
      <p:sp>
        <p:nvSpPr>
          <p:cNvPr id="352" name="Z"/>
          <p:cNvSpPr txBox="1"/>
          <p:nvPr/>
        </p:nvSpPr>
        <p:spPr>
          <a:xfrm>
            <a:off x="1479296" y="562574"/>
            <a:ext cx="165609" cy="3429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0" tIns="0" rIns="0" bIns="0">
            <a:spAutoFit/>
          </a:bodyPr>
          <a:lstStyle>
            <a:lvl1pPr algn="ctr">
              <a:defRPr sz="2000">
                <a:solidFill>
                  <a:srgbClr val="FFFFFF"/>
                </a:solidFill>
                <a:latin typeface="Nunito Sans Bold"/>
                <a:ea typeface="Nunito Sans Bold"/>
                <a:cs typeface="Nunito Sans Bold"/>
                <a:sym typeface="Nunito Sans Bold"/>
              </a:defRPr>
            </a:lvl1pPr>
          </a:lstStyle>
          <a:p>
            <a:r>
              <a:t>Z</a:t>
            </a:r>
          </a:p>
        </p:txBody>
      </p:sp>
      <p:sp>
        <p:nvSpPr>
          <p:cNvPr id="353" name="Y"/>
          <p:cNvSpPr txBox="1"/>
          <p:nvPr/>
        </p:nvSpPr>
        <p:spPr>
          <a:xfrm>
            <a:off x="1734517" y="562574"/>
            <a:ext cx="170943" cy="3429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0" tIns="0" rIns="0" bIns="0">
            <a:spAutoFit/>
          </a:bodyPr>
          <a:lstStyle>
            <a:lvl1pPr algn="ctr">
              <a:defRPr sz="2000">
                <a:solidFill>
                  <a:srgbClr val="FFFFFF"/>
                </a:solidFill>
                <a:latin typeface="Nunito Sans Bold"/>
                <a:ea typeface="Nunito Sans Bold"/>
                <a:cs typeface="Nunito Sans Bold"/>
                <a:sym typeface="Nunito Sans Bold"/>
              </a:defRPr>
            </a:lvl1pPr>
          </a:lstStyle>
          <a:p>
            <a:r>
              <a:t>Y</a:t>
            </a:r>
          </a:p>
        </p:txBody>
      </p:sp>
      <p:sp>
        <p:nvSpPr>
          <p:cNvPr id="354" name="X"/>
          <p:cNvSpPr txBox="1"/>
          <p:nvPr/>
        </p:nvSpPr>
        <p:spPr>
          <a:xfrm>
            <a:off x="2009910" y="562574"/>
            <a:ext cx="165609" cy="3429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>
            <a:lvl1pPr algn="ctr">
              <a:defRPr sz="2000">
                <a:solidFill>
                  <a:srgbClr val="FFFFFF"/>
                </a:solidFill>
                <a:latin typeface="Nunito Sans Bold"/>
                <a:ea typeface="Nunito Sans Bold"/>
                <a:cs typeface="Nunito Sans Bold"/>
                <a:sym typeface="Nunito Sans Bold"/>
              </a:defRPr>
            </a:lvl1pPr>
          </a:lstStyle>
          <a:p>
            <a:r>
              <a:t>X</a:t>
            </a:r>
          </a:p>
        </p:txBody>
      </p:sp>
      <p:sp>
        <p:nvSpPr>
          <p:cNvPr id="355" name="W"/>
          <p:cNvSpPr txBox="1"/>
          <p:nvPr/>
        </p:nvSpPr>
        <p:spPr>
          <a:xfrm>
            <a:off x="2254568" y="562574"/>
            <a:ext cx="294641" cy="3429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0" tIns="0" rIns="0" bIns="0">
            <a:spAutoFit/>
          </a:bodyPr>
          <a:lstStyle>
            <a:lvl1pPr algn="ctr">
              <a:defRPr sz="2000">
                <a:solidFill>
                  <a:srgbClr val="FFFFFF"/>
                </a:solidFill>
                <a:latin typeface="Nunito Sans Bold"/>
                <a:ea typeface="Nunito Sans Bold"/>
                <a:cs typeface="Nunito Sans Bold"/>
                <a:sym typeface="Nunito Sans Bold"/>
              </a:defRPr>
            </a:lvl1pPr>
          </a:lstStyle>
          <a:p>
            <a:r>
              <a:t>W</a:t>
            </a:r>
          </a:p>
        </p:txBody>
      </p:sp>
      <p:sp>
        <p:nvSpPr>
          <p:cNvPr id="356" name="V"/>
          <p:cNvSpPr txBox="1"/>
          <p:nvPr/>
        </p:nvSpPr>
        <p:spPr>
          <a:xfrm>
            <a:off x="2615558" y="562574"/>
            <a:ext cx="194057" cy="3429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0" tIns="0" rIns="0" bIns="0">
            <a:spAutoFit/>
          </a:bodyPr>
          <a:lstStyle>
            <a:lvl1pPr algn="ctr">
              <a:defRPr sz="2000">
                <a:solidFill>
                  <a:srgbClr val="FFFFFF"/>
                </a:solidFill>
                <a:latin typeface="Nunito Sans Bold"/>
                <a:ea typeface="Nunito Sans Bold"/>
                <a:cs typeface="Nunito Sans Bold"/>
                <a:sym typeface="Nunito Sans Bold"/>
              </a:defRPr>
            </a:lvl1pPr>
          </a:lstStyle>
          <a:p>
            <a:r>
              <a:t>V</a:t>
            </a:r>
          </a:p>
        </p:txBody>
      </p:sp>
      <p:sp>
        <p:nvSpPr>
          <p:cNvPr id="357" name="S"/>
          <p:cNvSpPr txBox="1"/>
          <p:nvPr/>
        </p:nvSpPr>
        <p:spPr>
          <a:xfrm>
            <a:off x="3383062" y="562574"/>
            <a:ext cx="174753" cy="3429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0" tIns="0" rIns="0" bIns="0">
            <a:spAutoFit/>
          </a:bodyPr>
          <a:lstStyle>
            <a:lvl1pPr algn="ctr">
              <a:defRPr sz="2000">
                <a:solidFill>
                  <a:srgbClr val="FFFFFF"/>
                </a:solidFill>
                <a:latin typeface="Nunito Sans Bold"/>
                <a:ea typeface="Nunito Sans Bold"/>
                <a:cs typeface="Nunito Sans Bold"/>
                <a:sym typeface="Nunito Sans Bold"/>
              </a:defRPr>
            </a:lvl1pPr>
          </a:lstStyle>
          <a:p>
            <a:r>
              <a:t>S</a:t>
            </a:r>
          </a:p>
        </p:txBody>
      </p:sp>
      <p:sp>
        <p:nvSpPr>
          <p:cNvPr id="358" name="T"/>
          <p:cNvSpPr txBox="1"/>
          <p:nvPr/>
        </p:nvSpPr>
        <p:spPr>
          <a:xfrm>
            <a:off x="3148309" y="562574"/>
            <a:ext cx="168403" cy="3429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0" tIns="0" rIns="0" bIns="0">
            <a:spAutoFit/>
          </a:bodyPr>
          <a:lstStyle>
            <a:lvl1pPr algn="ctr">
              <a:defRPr sz="2000">
                <a:solidFill>
                  <a:srgbClr val="FFFFFF"/>
                </a:solidFill>
                <a:latin typeface="Nunito Sans Bold"/>
                <a:ea typeface="Nunito Sans Bold"/>
                <a:cs typeface="Nunito Sans Bold"/>
                <a:sym typeface="Nunito Sans Bold"/>
              </a:defRPr>
            </a:lvl1pPr>
          </a:lstStyle>
          <a:p>
            <a:r>
              <a:t>T</a:t>
            </a:r>
          </a:p>
        </p:txBody>
      </p:sp>
      <p:sp>
        <p:nvSpPr>
          <p:cNvPr id="359" name="U"/>
          <p:cNvSpPr txBox="1"/>
          <p:nvPr/>
        </p:nvSpPr>
        <p:spPr>
          <a:xfrm>
            <a:off x="2888665" y="562574"/>
            <a:ext cx="198883" cy="3429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0" tIns="0" rIns="0" bIns="0">
            <a:spAutoFit/>
          </a:bodyPr>
          <a:lstStyle>
            <a:lvl1pPr algn="ctr">
              <a:defRPr sz="2000">
                <a:solidFill>
                  <a:srgbClr val="FFFFFF"/>
                </a:solidFill>
                <a:latin typeface="Nunito Sans Bold"/>
                <a:ea typeface="Nunito Sans Bold"/>
                <a:cs typeface="Nunito Sans Bold"/>
                <a:sym typeface="Nunito Sans Bold"/>
              </a:defRPr>
            </a:lvl1pPr>
          </a:lstStyle>
          <a:p>
            <a:r>
              <a:t>U</a:t>
            </a:r>
          </a:p>
        </p:txBody>
      </p:sp>
      <p:sp>
        <p:nvSpPr>
          <p:cNvPr id="360" name="R"/>
          <p:cNvSpPr txBox="1"/>
          <p:nvPr/>
        </p:nvSpPr>
        <p:spPr>
          <a:xfrm>
            <a:off x="3618576" y="562574"/>
            <a:ext cx="189231" cy="3429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0" tIns="0" rIns="0" bIns="0">
            <a:spAutoFit/>
          </a:bodyPr>
          <a:lstStyle>
            <a:lvl1pPr algn="ctr">
              <a:defRPr sz="2000">
                <a:solidFill>
                  <a:srgbClr val="FFFFFF"/>
                </a:solidFill>
                <a:latin typeface="Nunito Sans Bold"/>
                <a:ea typeface="Nunito Sans Bold"/>
                <a:cs typeface="Nunito Sans Bold"/>
                <a:sym typeface="Nunito Sans Bold"/>
              </a:defRPr>
            </a:lvl1pPr>
          </a:lstStyle>
          <a:p>
            <a:r>
              <a:t>R</a:t>
            </a:r>
          </a:p>
        </p:txBody>
      </p:sp>
      <p:sp>
        <p:nvSpPr>
          <p:cNvPr id="361" name="Q"/>
          <p:cNvSpPr txBox="1"/>
          <p:nvPr/>
        </p:nvSpPr>
        <p:spPr>
          <a:xfrm>
            <a:off x="3868569" y="562574"/>
            <a:ext cx="210567" cy="3429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0" tIns="0" rIns="0" bIns="0">
            <a:spAutoFit/>
          </a:bodyPr>
          <a:lstStyle>
            <a:lvl1pPr algn="ctr">
              <a:defRPr sz="2000">
                <a:solidFill>
                  <a:srgbClr val="FFFFFF"/>
                </a:solidFill>
                <a:latin typeface="Nunito Sans Bold"/>
                <a:ea typeface="Nunito Sans Bold"/>
                <a:cs typeface="Nunito Sans Bold"/>
                <a:sym typeface="Nunito Sans Bold"/>
              </a:defRPr>
            </a:lvl1pPr>
          </a:lstStyle>
          <a:p>
            <a:r>
              <a:t>Q</a:t>
            </a:r>
          </a:p>
        </p:txBody>
      </p:sp>
      <p:sp>
        <p:nvSpPr>
          <p:cNvPr id="362" name="P"/>
          <p:cNvSpPr txBox="1"/>
          <p:nvPr/>
        </p:nvSpPr>
        <p:spPr>
          <a:xfrm>
            <a:off x="4139897" y="562574"/>
            <a:ext cx="180341" cy="3429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0" tIns="0" rIns="0" bIns="0">
            <a:spAutoFit/>
          </a:bodyPr>
          <a:lstStyle>
            <a:lvl1pPr algn="ctr">
              <a:defRPr sz="2000">
                <a:solidFill>
                  <a:srgbClr val="FFFFFF"/>
                </a:solidFill>
                <a:latin typeface="Nunito Sans Bold"/>
                <a:ea typeface="Nunito Sans Bold"/>
                <a:cs typeface="Nunito Sans Bold"/>
                <a:sym typeface="Nunito Sans Bold"/>
              </a:defRPr>
            </a:lvl1pPr>
          </a:lstStyle>
          <a:p>
            <a:r>
              <a:t>P</a:t>
            </a:r>
          </a:p>
        </p:txBody>
      </p:sp>
      <p:sp>
        <p:nvSpPr>
          <p:cNvPr id="363" name="O"/>
          <p:cNvSpPr txBox="1"/>
          <p:nvPr/>
        </p:nvSpPr>
        <p:spPr>
          <a:xfrm>
            <a:off x="4380999" y="562574"/>
            <a:ext cx="210567" cy="3429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0" tIns="0" rIns="0" bIns="0">
            <a:spAutoFit/>
          </a:bodyPr>
          <a:lstStyle>
            <a:lvl1pPr algn="ctr">
              <a:defRPr sz="2000">
                <a:solidFill>
                  <a:srgbClr val="FFFFFF"/>
                </a:solidFill>
                <a:latin typeface="Nunito Sans Bold"/>
                <a:ea typeface="Nunito Sans Bold"/>
                <a:cs typeface="Nunito Sans Bold"/>
                <a:sym typeface="Nunito Sans Bold"/>
              </a:defRPr>
            </a:lvl1pPr>
          </a:lstStyle>
          <a:p>
            <a:r>
              <a:t>O</a:t>
            </a:r>
          </a:p>
        </p:txBody>
      </p:sp>
      <p:sp>
        <p:nvSpPr>
          <p:cNvPr id="364" name="N"/>
          <p:cNvSpPr txBox="1"/>
          <p:nvPr/>
        </p:nvSpPr>
        <p:spPr>
          <a:xfrm>
            <a:off x="4652328" y="575274"/>
            <a:ext cx="202439" cy="3429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0" tIns="0" rIns="0" bIns="0">
            <a:spAutoFit/>
          </a:bodyPr>
          <a:lstStyle>
            <a:lvl1pPr algn="ctr">
              <a:defRPr sz="2000">
                <a:solidFill>
                  <a:srgbClr val="FFFFFF"/>
                </a:solidFill>
                <a:latin typeface="Nunito Sans Bold"/>
                <a:ea typeface="Nunito Sans Bold"/>
                <a:cs typeface="Nunito Sans Bold"/>
                <a:sym typeface="Nunito Sans Bold"/>
              </a:defRPr>
            </a:lvl1pPr>
          </a:lstStyle>
          <a:p>
            <a:r>
              <a:t>N</a:t>
            </a:r>
          </a:p>
        </p:txBody>
      </p:sp>
      <p:sp>
        <p:nvSpPr>
          <p:cNvPr id="365" name="L"/>
          <p:cNvSpPr txBox="1"/>
          <p:nvPr/>
        </p:nvSpPr>
        <p:spPr>
          <a:xfrm>
            <a:off x="5158673" y="562574"/>
            <a:ext cx="153671" cy="3429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0" tIns="0" rIns="0" bIns="0">
            <a:spAutoFit/>
          </a:bodyPr>
          <a:lstStyle>
            <a:lvl1pPr algn="ctr">
              <a:defRPr sz="2000">
                <a:solidFill>
                  <a:srgbClr val="FFFFFF"/>
                </a:solidFill>
                <a:latin typeface="Nunito Sans Bold"/>
                <a:ea typeface="Nunito Sans Bold"/>
                <a:cs typeface="Nunito Sans Bold"/>
                <a:sym typeface="Nunito Sans Bold"/>
              </a:defRPr>
            </a:lvl1pPr>
          </a:lstStyle>
          <a:p>
            <a:r>
              <a:t>L</a:t>
            </a:r>
          </a:p>
        </p:txBody>
      </p:sp>
      <p:sp>
        <p:nvSpPr>
          <p:cNvPr id="366" name="M"/>
          <p:cNvSpPr txBox="1"/>
          <p:nvPr/>
        </p:nvSpPr>
        <p:spPr>
          <a:xfrm>
            <a:off x="4893430" y="562574"/>
            <a:ext cx="226315" cy="3429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0" tIns="0" rIns="0" bIns="0">
            <a:spAutoFit/>
          </a:bodyPr>
          <a:lstStyle>
            <a:lvl1pPr algn="ctr">
              <a:defRPr sz="2000">
                <a:solidFill>
                  <a:srgbClr val="FFFFFF"/>
                </a:solidFill>
                <a:latin typeface="Nunito Sans Bold"/>
                <a:ea typeface="Nunito Sans Bold"/>
                <a:cs typeface="Nunito Sans Bold"/>
                <a:sym typeface="Nunito Sans Bold"/>
              </a:defRPr>
            </a:lvl1pPr>
          </a:lstStyle>
          <a:p>
            <a:r>
              <a:t>M</a:t>
            </a:r>
          </a:p>
        </p:txBody>
      </p:sp>
      <p:sp>
        <p:nvSpPr>
          <p:cNvPr id="367" name="K"/>
          <p:cNvSpPr txBox="1"/>
          <p:nvPr/>
        </p:nvSpPr>
        <p:spPr>
          <a:xfrm>
            <a:off x="5351007" y="562574"/>
            <a:ext cx="180341" cy="3429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0" tIns="0" rIns="0" bIns="0">
            <a:spAutoFit/>
          </a:bodyPr>
          <a:lstStyle>
            <a:lvl1pPr algn="ctr">
              <a:defRPr sz="2000">
                <a:solidFill>
                  <a:srgbClr val="FFFFFF"/>
                </a:solidFill>
                <a:latin typeface="Nunito Sans Bold"/>
                <a:ea typeface="Nunito Sans Bold"/>
                <a:cs typeface="Nunito Sans Bold"/>
                <a:sym typeface="Nunito Sans Bold"/>
              </a:defRPr>
            </a:lvl1pPr>
          </a:lstStyle>
          <a:p>
            <a:r>
              <a:t>K</a:t>
            </a:r>
          </a:p>
        </p:txBody>
      </p:sp>
      <p:sp>
        <p:nvSpPr>
          <p:cNvPr id="368" name="J"/>
          <p:cNvSpPr txBox="1"/>
          <p:nvPr/>
        </p:nvSpPr>
        <p:spPr>
          <a:xfrm>
            <a:off x="5570012" y="562574"/>
            <a:ext cx="127001" cy="3429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0" tIns="0" rIns="0" bIns="0">
            <a:spAutoFit/>
          </a:bodyPr>
          <a:lstStyle>
            <a:lvl1pPr algn="ctr">
              <a:defRPr sz="2000">
                <a:solidFill>
                  <a:srgbClr val="FFFFFF"/>
                </a:solidFill>
                <a:latin typeface="Nunito Sans Bold"/>
                <a:ea typeface="Nunito Sans Bold"/>
                <a:cs typeface="Nunito Sans Bold"/>
                <a:sym typeface="Nunito Sans Bold"/>
              </a:defRPr>
            </a:lvl1pPr>
          </a:lstStyle>
          <a:p>
            <a:r>
              <a:t>J</a:t>
            </a:r>
          </a:p>
        </p:txBody>
      </p:sp>
      <p:sp>
        <p:nvSpPr>
          <p:cNvPr id="369" name="I"/>
          <p:cNvSpPr txBox="1"/>
          <p:nvPr/>
        </p:nvSpPr>
        <p:spPr>
          <a:xfrm>
            <a:off x="5718602" y="562574"/>
            <a:ext cx="127001" cy="3429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0" tIns="0" rIns="0" bIns="0">
            <a:spAutoFit/>
          </a:bodyPr>
          <a:lstStyle>
            <a:lvl1pPr algn="ctr">
              <a:defRPr sz="2000">
                <a:solidFill>
                  <a:srgbClr val="FFFFFF"/>
                </a:solidFill>
                <a:latin typeface="Nunito Sans Bold"/>
                <a:ea typeface="Nunito Sans Bold"/>
                <a:cs typeface="Nunito Sans Bold"/>
                <a:sym typeface="Nunito Sans Bold"/>
              </a:defRPr>
            </a:lvl1pPr>
          </a:lstStyle>
          <a:p>
            <a:r>
              <a:t>I</a:t>
            </a:r>
          </a:p>
        </p:txBody>
      </p:sp>
      <p:sp>
        <p:nvSpPr>
          <p:cNvPr id="370" name="H"/>
          <p:cNvSpPr txBox="1"/>
          <p:nvPr/>
        </p:nvSpPr>
        <p:spPr>
          <a:xfrm>
            <a:off x="5873852" y="562574"/>
            <a:ext cx="207265" cy="3429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0" tIns="0" rIns="0" bIns="0">
            <a:spAutoFit/>
          </a:bodyPr>
          <a:lstStyle>
            <a:lvl1pPr algn="ctr">
              <a:defRPr sz="2000">
                <a:solidFill>
                  <a:srgbClr val="FFFFFF"/>
                </a:solidFill>
                <a:latin typeface="Nunito Sans Bold"/>
                <a:ea typeface="Nunito Sans Bold"/>
                <a:cs typeface="Nunito Sans Bold"/>
                <a:sym typeface="Nunito Sans Bold"/>
              </a:defRPr>
            </a:lvl1pPr>
          </a:lstStyle>
          <a:p>
            <a:r>
              <a:t>H</a:t>
            </a:r>
          </a:p>
        </p:txBody>
      </p:sp>
      <p:sp>
        <p:nvSpPr>
          <p:cNvPr id="371" name="G"/>
          <p:cNvSpPr txBox="1"/>
          <p:nvPr/>
        </p:nvSpPr>
        <p:spPr>
          <a:xfrm>
            <a:off x="6122067" y="562574"/>
            <a:ext cx="198883" cy="3429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0" tIns="0" rIns="0" bIns="0">
            <a:spAutoFit/>
          </a:bodyPr>
          <a:lstStyle>
            <a:lvl1pPr algn="ctr">
              <a:defRPr sz="2000">
                <a:solidFill>
                  <a:srgbClr val="FFFFFF"/>
                </a:solidFill>
                <a:latin typeface="Nunito Sans Bold"/>
                <a:ea typeface="Nunito Sans Bold"/>
                <a:cs typeface="Nunito Sans Bold"/>
                <a:sym typeface="Nunito Sans Bold"/>
              </a:defRPr>
            </a:lvl1pPr>
          </a:lstStyle>
          <a:p>
            <a:r>
              <a:t>G</a:t>
            </a:r>
          </a:p>
        </p:txBody>
      </p:sp>
      <p:sp>
        <p:nvSpPr>
          <p:cNvPr id="372" name="F"/>
          <p:cNvSpPr txBox="1"/>
          <p:nvPr/>
        </p:nvSpPr>
        <p:spPr>
          <a:xfrm>
            <a:off x="6357205" y="562574"/>
            <a:ext cx="156465" cy="3429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0" tIns="0" rIns="0" bIns="0">
            <a:spAutoFit/>
          </a:bodyPr>
          <a:lstStyle>
            <a:lvl1pPr algn="ctr">
              <a:defRPr sz="2000">
                <a:solidFill>
                  <a:srgbClr val="FFFFFF"/>
                </a:solidFill>
                <a:latin typeface="Nunito Sans Bold"/>
                <a:ea typeface="Nunito Sans Bold"/>
                <a:cs typeface="Nunito Sans Bold"/>
                <a:sym typeface="Nunito Sans Bold"/>
              </a:defRPr>
            </a:lvl1pPr>
          </a:lstStyle>
          <a:p>
            <a:r>
              <a:t>F</a:t>
            </a:r>
          </a:p>
        </p:txBody>
      </p:sp>
      <p:sp>
        <p:nvSpPr>
          <p:cNvPr id="373" name="E"/>
          <p:cNvSpPr txBox="1"/>
          <p:nvPr/>
        </p:nvSpPr>
        <p:spPr>
          <a:xfrm>
            <a:off x="6552334" y="562574"/>
            <a:ext cx="162307" cy="3429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0" tIns="0" rIns="0" bIns="0">
            <a:spAutoFit/>
          </a:bodyPr>
          <a:lstStyle>
            <a:lvl1pPr algn="ctr">
              <a:defRPr sz="2000">
                <a:solidFill>
                  <a:srgbClr val="FFFFFF"/>
                </a:solidFill>
                <a:latin typeface="Nunito Sans Bold"/>
                <a:ea typeface="Nunito Sans Bold"/>
                <a:cs typeface="Nunito Sans Bold"/>
                <a:sym typeface="Nunito Sans Bold"/>
              </a:defRPr>
            </a:lvl1pPr>
          </a:lstStyle>
          <a:p>
            <a:r>
              <a:t>E</a:t>
            </a:r>
          </a:p>
        </p:txBody>
      </p:sp>
      <p:sp>
        <p:nvSpPr>
          <p:cNvPr id="374" name="C"/>
          <p:cNvSpPr txBox="1"/>
          <p:nvPr/>
        </p:nvSpPr>
        <p:spPr>
          <a:xfrm>
            <a:off x="7006030" y="562574"/>
            <a:ext cx="184913" cy="3429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0" tIns="0" rIns="0" bIns="0">
            <a:spAutoFit/>
          </a:bodyPr>
          <a:lstStyle>
            <a:lvl1pPr algn="ctr">
              <a:defRPr sz="2000">
                <a:solidFill>
                  <a:srgbClr val="FFFFFF"/>
                </a:solidFill>
                <a:latin typeface="Nunito Sans Bold"/>
                <a:ea typeface="Nunito Sans Bold"/>
                <a:cs typeface="Nunito Sans Bold"/>
                <a:sym typeface="Nunito Sans Bold"/>
              </a:defRPr>
            </a:lvl1pPr>
          </a:lstStyle>
          <a:p>
            <a:r>
              <a:t>C</a:t>
            </a:r>
          </a:p>
        </p:txBody>
      </p:sp>
      <p:sp>
        <p:nvSpPr>
          <p:cNvPr id="375" name="D"/>
          <p:cNvSpPr txBox="1"/>
          <p:nvPr/>
        </p:nvSpPr>
        <p:spPr>
          <a:xfrm>
            <a:off x="6775501" y="562574"/>
            <a:ext cx="204217" cy="3429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0" tIns="0" rIns="0" bIns="0">
            <a:spAutoFit/>
          </a:bodyPr>
          <a:lstStyle>
            <a:lvl1pPr algn="ctr">
              <a:defRPr sz="2000">
                <a:solidFill>
                  <a:srgbClr val="FFFFFF"/>
                </a:solidFill>
                <a:latin typeface="Nunito Sans Bold"/>
                <a:ea typeface="Nunito Sans Bold"/>
                <a:cs typeface="Nunito Sans Bold"/>
                <a:sym typeface="Nunito Sans Bold"/>
              </a:defRPr>
            </a:lvl1pPr>
          </a:lstStyle>
          <a:p>
            <a:r>
              <a:t>D</a:t>
            </a:r>
          </a:p>
        </p:txBody>
      </p:sp>
      <p:sp>
        <p:nvSpPr>
          <p:cNvPr id="376" name="A"/>
          <p:cNvSpPr txBox="1"/>
          <p:nvPr/>
        </p:nvSpPr>
        <p:spPr>
          <a:xfrm>
            <a:off x="7459670" y="562574"/>
            <a:ext cx="201169" cy="3429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0" tIns="0" rIns="0" bIns="0">
            <a:spAutoFit/>
          </a:bodyPr>
          <a:lstStyle>
            <a:lvl1pPr algn="ctr">
              <a:defRPr sz="2000">
                <a:solidFill>
                  <a:srgbClr val="FFFFFF"/>
                </a:solidFill>
                <a:latin typeface="Nunito Sans Bold"/>
                <a:ea typeface="Nunito Sans Bold"/>
                <a:cs typeface="Nunito Sans Bold"/>
                <a:sym typeface="Nunito Sans Bold"/>
              </a:defRPr>
            </a:lvl1pPr>
          </a:lstStyle>
          <a:p>
            <a:r>
              <a:t>A</a:t>
            </a:r>
          </a:p>
        </p:txBody>
      </p:sp>
      <p:sp>
        <p:nvSpPr>
          <p:cNvPr id="377" name="B"/>
          <p:cNvSpPr txBox="1"/>
          <p:nvPr/>
        </p:nvSpPr>
        <p:spPr>
          <a:xfrm>
            <a:off x="7218567" y="562574"/>
            <a:ext cx="186183" cy="3429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0" tIns="0" rIns="0" bIns="0">
            <a:spAutoFit/>
          </a:bodyPr>
          <a:lstStyle>
            <a:lvl1pPr algn="ctr">
              <a:defRPr sz="2000">
                <a:solidFill>
                  <a:srgbClr val="FFFFFF"/>
                </a:solidFill>
                <a:latin typeface="Nunito Sans Bold"/>
                <a:ea typeface="Nunito Sans Bold"/>
                <a:cs typeface="Nunito Sans Bold"/>
                <a:sym typeface="Nunito Sans Bold"/>
              </a:defRPr>
            </a:lvl1pPr>
          </a:lstStyle>
          <a:p>
            <a:r>
              <a:t>B</a:t>
            </a:r>
          </a:p>
        </p:txBody>
      </p:sp>
      <p:sp>
        <p:nvSpPr>
          <p:cNvPr id="378" name="Square"/>
          <p:cNvSpPr/>
          <p:nvPr/>
        </p:nvSpPr>
        <p:spPr>
          <a:xfrm>
            <a:off x="4311578" y="2434921"/>
            <a:ext cx="508819" cy="508079"/>
          </a:xfrm>
          <a:prstGeom prst="rect">
            <a:avLst/>
          </a:prstGeom>
          <a:ln w="28575">
            <a:solidFill>
              <a:srgbClr val="FFE599"/>
            </a:solidFill>
          </a:ln>
          <a:effectLst>
            <a:outerShdw blurRad="406400" dist="19050" dir="5400000" rotWithShape="0">
              <a:srgbClr val="000000">
                <a:alpha val="50000"/>
              </a:srgbClr>
            </a:outerShdw>
          </a:effectLst>
        </p:spPr>
        <p:txBody>
          <a:bodyPr lIns="0" tIns="0" rIns="0" bIns="0" anchor="ctr"/>
          <a:lstStyle/>
          <a:p>
            <a:pPr algn="ctr">
              <a:defRPr sz="2000">
                <a:solidFill>
                  <a:srgbClr val="FFFFFF"/>
                </a:solidFill>
                <a:latin typeface="Nunito Sans Bold"/>
                <a:ea typeface="Nunito Sans Bold"/>
                <a:cs typeface="Nunito Sans Bold"/>
                <a:sym typeface="Nunito Sans Bold"/>
              </a:defRPr>
            </a:pPr>
            <a:endParaRPr/>
          </a:p>
        </p:txBody>
      </p:sp>
      <p:sp>
        <p:nvSpPr>
          <p:cNvPr id="379" name="Square"/>
          <p:cNvSpPr/>
          <p:nvPr/>
        </p:nvSpPr>
        <p:spPr>
          <a:xfrm>
            <a:off x="4317591" y="3282910"/>
            <a:ext cx="508818" cy="508079"/>
          </a:xfrm>
          <a:prstGeom prst="rect">
            <a:avLst/>
          </a:prstGeom>
          <a:ln w="28575">
            <a:solidFill>
              <a:srgbClr val="FFE599"/>
            </a:solidFill>
          </a:ln>
          <a:effectLst>
            <a:outerShdw blurRad="406400" dist="19050" dir="5400000" rotWithShape="0">
              <a:srgbClr val="000000">
                <a:alpha val="50000"/>
              </a:srgbClr>
            </a:outerShdw>
          </a:effectLst>
        </p:spPr>
        <p:txBody>
          <a:bodyPr lIns="0" tIns="0" rIns="0" bIns="0" anchor="ctr"/>
          <a:lstStyle/>
          <a:p>
            <a:pPr algn="ctr">
              <a:defRPr sz="2000">
                <a:solidFill>
                  <a:srgbClr val="FFFFFF"/>
                </a:solidFill>
                <a:latin typeface="Nunito Sans Bold"/>
                <a:ea typeface="Nunito Sans Bold"/>
                <a:cs typeface="Nunito Sans Bold"/>
                <a:sym typeface="Nunito Sans Bold"/>
              </a:defRPr>
            </a:pPr>
            <a:endParaRPr/>
          </a:p>
        </p:txBody>
      </p:sp>
      <p:sp>
        <p:nvSpPr>
          <p:cNvPr id="380" name="Square"/>
          <p:cNvSpPr/>
          <p:nvPr/>
        </p:nvSpPr>
        <p:spPr>
          <a:xfrm>
            <a:off x="5647799" y="3282910"/>
            <a:ext cx="508819" cy="508079"/>
          </a:xfrm>
          <a:prstGeom prst="rect">
            <a:avLst/>
          </a:prstGeom>
          <a:ln w="28575">
            <a:solidFill>
              <a:srgbClr val="FFE599"/>
            </a:solidFill>
          </a:ln>
          <a:effectLst>
            <a:outerShdw blurRad="406400" dist="19050" dir="5400000" rotWithShape="0">
              <a:srgbClr val="000000">
                <a:alpha val="50000"/>
              </a:srgbClr>
            </a:outerShdw>
          </a:effectLst>
        </p:spPr>
        <p:txBody>
          <a:bodyPr lIns="0" tIns="0" rIns="0" bIns="0" anchor="ctr"/>
          <a:lstStyle/>
          <a:p>
            <a:pPr algn="ctr">
              <a:defRPr sz="2000">
                <a:solidFill>
                  <a:srgbClr val="FFFFFF"/>
                </a:solidFill>
                <a:latin typeface="Nunito Sans Bold"/>
                <a:ea typeface="Nunito Sans Bold"/>
                <a:cs typeface="Nunito Sans Bold"/>
                <a:sym typeface="Nunito Sans Bold"/>
              </a:defRPr>
            </a:pPr>
            <a:endParaRPr/>
          </a:p>
        </p:txBody>
      </p:sp>
      <p:sp>
        <p:nvSpPr>
          <p:cNvPr id="381" name="Square"/>
          <p:cNvSpPr/>
          <p:nvPr/>
        </p:nvSpPr>
        <p:spPr>
          <a:xfrm>
            <a:off x="4985470" y="3282910"/>
            <a:ext cx="508819" cy="508079"/>
          </a:xfrm>
          <a:prstGeom prst="rect">
            <a:avLst/>
          </a:prstGeom>
          <a:ln w="28575">
            <a:solidFill>
              <a:srgbClr val="FFE599"/>
            </a:solidFill>
          </a:ln>
          <a:effectLst>
            <a:outerShdw blurRad="406400" dist="19050" dir="5400000" rotWithShape="0">
              <a:srgbClr val="000000">
                <a:alpha val="50000"/>
              </a:srgbClr>
            </a:outerShdw>
          </a:effectLst>
        </p:spPr>
        <p:txBody>
          <a:bodyPr lIns="0" tIns="0" rIns="0" bIns="0" anchor="ctr"/>
          <a:lstStyle/>
          <a:p>
            <a:pPr algn="ctr">
              <a:defRPr sz="2000">
                <a:solidFill>
                  <a:srgbClr val="FFFFFF"/>
                </a:solidFill>
                <a:latin typeface="Nunito Sans Bold"/>
                <a:ea typeface="Nunito Sans Bold"/>
                <a:cs typeface="Nunito Sans Bold"/>
                <a:sym typeface="Nunito Sans Bold"/>
              </a:defRPr>
            </a:pPr>
            <a:endParaRPr/>
          </a:p>
        </p:txBody>
      </p:sp>
      <p:sp>
        <p:nvSpPr>
          <p:cNvPr id="382" name="Square"/>
          <p:cNvSpPr/>
          <p:nvPr/>
        </p:nvSpPr>
        <p:spPr>
          <a:xfrm>
            <a:off x="2919096" y="3282910"/>
            <a:ext cx="508819" cy="508079"/>
          </a:xfrm>
          <a:prstGeom prst="rect">
            <a:avLst/>
          </a:prstGeom>
          <a:ln w="28575">
            <a:solidFill>
              <a:srgbClr val="FFE599"/>
            </a:solidFill>
          </a:ln>
          <a:effectLst>
            <a:outerShdw blurRad="406400" dist="19050" dir="5400000" rotWithShape="0">
              <a:srgbClr val="000000">
                <a:alpha val="50000"/>
              </a:srgbClr>
            </a:outerShdw>
          </a:effectLst>
        </p:spPr>
        <p:txBody>
          <a:bodyPr lIns="0" tIns="0" rIns="0" bIns="0" anchor="ctr"/>
          <a:lstStyle/>
          <a:p>
            <a:pPr algn="ctr">
              <a:defRPr sz="2000">
                <a:solidFill>
                  <a:srgbClr val="FFFFFF"/>
                </a:solidFill>
                <a:latin typeface="Nunito Sans Bold"/>
                <a:ea typeface="Nunito Sans Bold"/>
                <a:cs typeface="Nunito Sans Bold"/>
                <a:sym typeface="Nunito Sans Bold"/>
              </a:defRPr>
            </a:pPr>
            <a:endParaRPr/>
          </a:p>
        </p:txBody>
      </p:sp>
      <p:sp>
        <p:nvSpPr>
          <p:cNvPr id="383" name="Square"/>
          <p:cNvSpPr/>
          <p:nvPr/>
        </p:nvSpPr>
        <p:spPr>
          <a:xfrm>
            <a:off x="3618343" y="3282910"/>
            <a:ext cx="508819" cy="508079"/>
          </a:xfrm>
          <a:prstGeom prst="rect">
            <a:avLst/>
          </a:prstGeom>
          <a:ln w="28575">
            <a:solidFill>
              <a:srgbClr val="FFE599"/>
            </a:solidFill>
          </a:ln>
          <a:effectLst>
            <a:outerShdw blurRad="406400" dist="19050" dir="5400000" rotWithShape="0">
              <a:srgbClr val="000000">
                <a:alpha val="50000"/>
              </a:srgbClr>
            </a:outerShdw>
          </a:effectLst>
        </p:spPr>
        <p:txBody>
          <a:bodyPr lIns="0" tIns="0" rIns="0" bIns="0" anchor="ctr"/>
          <a:lstStyle/>
          <a:p>
            <a:pPr algn="ctr">
              <a:defRPr sz="2000">
                <a:solidFill>
                  <a:srgbClr val="FFFFFF"/>
                </a:solidFill>
                <a:latin typeface="Nunito Sans Bold"/>
                <a:ea typeface="Nunito Sans Bold"/>
                <a:cs typeface="Nunito Sans Bold"/>
                <a:sym typeface="Nunito Sans Bold"/>
              </a:defRPr>
            </a:pPr>
            <a:endParaRPr/>
          </a:p>
        </p:txBody>
      </p:sp>
      <p:sp>
        <p:nvSpPr>
          <p:cNvPr id="384" name="Square"/>
          <p:cNvSpPr/>
          <p:nvPr/>
        </p:nvSpPr>
        <p:spPr>
          <a:xfrm>
            <a:off x="3945502" y="1586931"/>
            <a:ext cx="508818" cy="508079"/>
          </a:xfrm>
          <a:prstGeom prst="rect">
            <a:avLst/>
          </a:prstGeom>
          <a:ln w="28575">
            <a:solidFill>
              <a:srgbClr val="FFE599"/>
            </a:solidFill>
          </a:ln>
          <a:effectLst>
            <a:outerShdw blurRad="406400" dist="19050" dir="5400000" rotWithShape="0">
              <a:srgbClr val="000000">
                <a:alpha val="50000"/>
              </a:srgbClr>
            </a:outerShdw>
          </a:effectLst>
        </p:spPr>
        <p:txBody>
          <a:bodyPr lIns="0" tIns="0" rIns="0" bIns="0" anchor="ctr"/>
          <a:lstStyle/>
          <a:p>
            <a:pPr algn="ctr">
              <a:defRPr sz="2000">
                <a:solidFill>
                  <a:srgbClr val="FFFFFF"/>
                </a:solidFill>
                <a:latin typeface="Nunito Sans Bold"/>
                <a:ea typeface="Nunito Sans Bold"/>
                <a:cs typeface="Nunito Sans Bold"/>
                <a:sym typeface="Nunito Sans Bold"/>
              </a:defRPr>
            </a:pPr>
            <a:endParaRPr/>
          </a:p>
        </p:txBody>
      </p:sp>
      <p:sp>
        <p:nvSpPr>
          <p:cNvPr id="385" name="Square"/>
          <p:cNvSpPr/>
          <p:nvPr/>
        </p:nvSpPr>
        <p:spPr>
          <a:xfrm>
            <a:off x="4690211" y="1586931"/>
            <a:ext cx="508819" cy="508079"/>
          </a:xfrm>
          <a:prstGeom prst="rect">
            <a:avLst/>
          </a:prstGeom>
          <a:ln w="28575">
            <a:solidFill>
              <a:srgbClr val="FFE599"/>
            </a:solidFill>
          </a:ln>
          <a:effectLst>
            <a:outerShdw blurRad="406400" dist="19050" dir="5400000" rotWithShape="0">
              <a:srgbClr val="000000">
                <a:alpha val="50000"/>
              </a:srgbClr>
            </a:outerShdw>
          </a:effectLst>
        </p:spPr>
        <p:txBody>
          <a:bodyPr lIns="0" tIns="0" rIns="0" bIns="0" anchor="ctr"/>
          <a:lstStyle/>
          <a:p>
            <a:pPr algn="ctr">
              <a:defRPr sz="2000">
                <a:solidFill>
                  <a:srgbClr val="FFFFFF"/>
                </a:solidFill>
                <a:latin typeface="Nunito Sans Bold"/>
                <a:ea typeface="Nunito Sans Bold"/>
                <a:cs typeface="Nunito Sans Bold"/>
                <a:sym typeface="Nunito Sans Bold"/>
              </a:defRPr>
            </a:pPr>
            <a:endParaRPr/>
          </a:p>
        </p:txBody>
      </p:sp>
      <p:sp>
        <p:nvSpPr>
          <p:cNvPr id="386" name="Square"/>
          <p:cNvSpPr/>
          <p:nvPr/>
        </p:nvSpPr>
        <p:spPr>
          <a:xfrm>
            <a:off x="3200183" y="1586931"/>
            <a:ext cx="508819" cy="508079"/>
          </a:xfrm>
          <a:prstGeom prst="rect">
            <a:avLst/>
          </a:prstGeom>
          <a:ln w="28575">
            <a:solidFill>
              <a:srgbClr val="FFE599"/>
            </a:solidFill>
          </a:ln>
          <a:effectLst>
            <a:outerShdw blurRad="406400" dist="19050" dir="5400000" rotWithShape="0">
              <a:srgbClr val="000000">
                <a:alpha val="50000"/>
              </a:srgbClr>
            </a:outerShdw>
          </a:effectLst>
        </p:spPr>
        <p:txBody>
          <a:bodyPr lIns="0" tIns="0" rIns="0" bIns="0" anchor="ctr"/>
          <a:lstStyle/>
          <a:p>
            <a:pPr algn="ctr">
              <a:defRPr sz="2000">
                <a:solidFill>
                  <a:srgbClr val="FFFFFF"/>
                </a:solidFill>
                <a:latin typeface="Nunito Sans Bold"/>
                <a:ea typeface="Nunito Sans Bold"/>
                <a:cs typeface="Nunito Sans Bold"/>
                <a:sym typeface="Nunito Sans Bold"/>
              </a:defRPr>
            </a:pPr>
            <a:endParaRPr/>
          </a:p>
        </p:txBody>
      </p:sp>
      <p:sp>
        <p:nvSpPr>
          <p:cNvPr id="387" name="Square"/>
          <p:cNvSpPr/>
          <p:nvPr/>
        </p:nvSpPr>
        <p:spPr>
          <a:xfrm>
            <a:off x="2453677" y="1586931"/>
            <a:ext cx="508819" cy="508079"/>
          </a:xfrm>
          <a:prstGeom prst="rect">
            <a:avLst/>
          </a:prstGeom>
          <a:ln w="28575">
            <a:solidFill>
              <a:srgbClr val="FFE599"/>
            </a:solidFill>
          </a:ln>
          <a:effectLst>
            <a:outerShdw blurRad="406400" dist="19050" dir="5400000" rotWithShape="0">
              <a:srgbClr val="000000">
                <a:alpha val="50000"/>
              </a:srgbClr>
            </a:outerShdw>
          </a:effectLst>
        </p:spPr>
        <p:txBody>
          <a:bodyPr lIns="0" tIns="0" rIns="0" bIns="0" anchor="ctr"/>
          <a:lstStyle/>
          <a:p>
            <a:pPr algn="ctr">
              <a:defRPr sz="2000">
                <a:solidFill>
                  <a:srgbClr val="FFFFFF"/>
                </a:solidFill>
                <a:latin typeface="Nunito Sans Bold"/>
                <a:ea typeface="Nunito Sans Bold"/>
                <a:cs typeface="Nunito Sans Bold"/>
                <a:sym typeface="Nunito Sans Bold"/>
              </a:defRPr>
            </a:pPr>
            <a:endParaRPr/>
          </a:p>
        </p:txBody>
      </p:sp>
      <p:sp>
        <p:nvSpPr>
          <p:cNvPr id="388" name="Square"/>
          <p:cNvSpPr/>
          <p:nvPr/>
        </p:nvSpPr>
        <p:spPr>
          <a:xfrm>
            <a:off x="5437326" y="1586931"/>
            <a:ext cx="508819" cy="508079"/>
          </a:xfrm>
          <a:prstGeom prst="rect">
            <a:avLst/>
          </a:prstGeom>
          <a:ln w="28575">
            <a:solidFill>
              <a:srgbClr val="FFE599"/>
            </a:solidFill>
          </a:ln>
          <a:effectLst>
            <a:outerShdw blurRad="406400" dist="19050" dir="5400000" rotWithShape="0">
              <a:srgbClr val="000000">
                <a:alpha val="50000"/>
              </a:srgbClr>
            </a:outerShdw>
          </a:effectLst>
        </p:spPr>
        <p:txBody>
          <a:bodyPr lIns="0" tIns="0" rIns="0" bIns="0" anchor="ctr"/>
          <a:lstStyle/>
          <a:p>
            <a:pPr algn="ctr">
              <a:defRPr sz="2000">
                <a:solidFill>
                  <a:srgbClr val="FFFFFF"/>
                </a:solidFill>
                <a:latin typeface="Nunito Sans Bold"/>
                <a:ea typeface="Nunito Sans Bold"/>
                <a:cs typeface="Nunito Sans Bold"/>
                <a:sym typeface="Nunito Sans Bold"/>
              </a:defRPr>
            </a:pPr>
            <a:endParaRPr/>
          </a:p>
        </p:txBody>
      </p:sp>
      <p:sp>
        <p:nvSpPr>
          <p:cNvPr id="389" name="Square"/>
          <p:cNvSpPr/>
          <p:nvPr/>
        </p:nvSpPr>
        <p:spPr>
          <a:xfrm>
            <a:off x="6181504" y="1586931"/>
            <a:ext cx="508819" cy="508079"/>
          </a:xfrm>
          <a:prstGeom prst="rect">
            <a:avLst/>
          </a:prstGeom>
          <a:ln w="28575">
            <a:solidFill>
              <a:srgbClr val="FFE599"/>
            </a:solidFill>
          </a:ln>
          <a:effectLst>
            <a:outerShdw blurRad="406400" dist="19050" dir="5400000" rotWithShape="0">
              <a:srgbClr val="000000">
                <a:alpha val="50000"/>
              </a:srgbClr>
            </a:outerShdw>
          </a:effectLst>
        </p:spPr>
        <p:txBody>
          <a:bodyPr lIns="0" tIns="0" rIns="0" bIns="0" anchor="ctr"/>
          <a:lstStyle/>
          <a:p>
            <a:pPr algn="ctr">
              <a:defRPr sz="2000">
                <a:solidFill>
                  <a:srgbClr val="FFFFFF"/>
                </a:solidFill>
                <a:latin typeface="Nunito Sans Bold"/>
                <a:ea typeface="Nunito Sans Bold"/>
                <a:cs typeface="Nunito Sans Bold"/>
                <a:sym typeface="Nunito Sans Bold"/>
              </a:defRPr>
            </a:pPr>
            <a:endParaRPr/>
          </a:p>
        </p:txBody>
      </p:sp>
      <p:sp>
        <p:nvSpPr>
          <p:cNvPr id="390" name="Square"/>
          <p:cNvSpPr/>
          <p:nvPr/>
        </p:nvSpPr>
        <p:spPr>
          <a:xfrm>
            <a:off x="3571023" y="2434921"/>
            <a:ext cx="508818" cy="508079"/>
          </a:xfrm>
          <a:prstGeom prst="rect">
            <a:avLst/>
          </a:prstGeom>
          <a:ln w="28575">
            <a:solidFill>
              <a:srgbClr val="FFE599"/>
            </a:solidFill>
          </a:ln>
          <a:effectLst>
            <a:outerShdw blurRad="406400" dist="19050" dir="5400000" rotWithShape="0">
              <a:srgbClr val="000000">
                <a:alpha val="50000"/>
              </a:srgbClr>
            </a:outerShdw>
          </a:effectLst>
        </p:spPr>
        <p:txBody>
          <a:bodyPr lIns="0" tIns="0" rIns="0" bIns="0" anchor="ctr"/>
          <a:lstStyle/>
          <a:p>
            <a:pPr algn="ctr">
              <a:defRPr sz="2000">
                <a:solidFill>
                  <a:srgbClr val="FFFFFF"/>
                </a:solidFill>
                <a:latin typeface="Nunito Sans Bold"/>
                <a:ea typeface="Nunito Sans Bold"/>
                <a:cs typeface="Nunito Sans Bold"/>
                <a:sym typeface="Nunito Sans Bold"/>
              </a:defRPr>
            </a:pPr>
            <a:endParaRPr/>
          </a:p>
        </p:txBody>
      </p:sp>
      <p:sp>
        <p:nvSpPr>
          <p:cNvPr id="391" name="Square"/>
          <p:cNvSpPr/>
          <p:nvPr/>
        </p:nvSpPr>
        <p:spPr>
          <a:xfrm>
            <a:off x="5063020" y="2434921"/>
            <a:ext cx="508819" cy="508079"/>
          </a:xfrm>
          <a:prstGeom prst="rect">
            <a:avLst/>
          </a:prstGeom>
          <a:ln w="28575">
            <a:solidFill>
              <a:srgbClr val="FFE599"/>
            </a:solidFill>
          </a:ln>
          <a:effectLst>
            <a:outerShdw blurRad="406400" dist="19050" dir="5400000" rotWithShape="0">
              <a:srgbClr val="000000">
                <a:alpha val="50000"/>
              </a:srgbClr>
            </a:outerShdw>
          </a:effectLst>
        </p:spPr>
        <p:txBody>
          <a:bodyPr lIns="0" tIns="0" rIns="0" bIns="0" anchor="ctr"/>
          <a:lstStyle/>
          <a:p>
            <a:pPr algn="ctr">
              <a:defRPr sz="2000">
                <a:solidFill>
                  <a:srgbClr val="FFFFFF"/>
                </a:solidFill>
                <a:latin typeface="Nunito Sans Bold"/>
                <a:ea typeface="Nunito Sans Bold"/>
                <a:cs typeface="Nunito Sans Bold"/>
                <a:sym typeface="Nunito Sans Bold"/>
              </a:defRPr>
            </a:pPr>
            <a:endParaRPr/>
          </a:p>
        </p:txBody>
      </p:sp>
      <p:sp>
        <p:nvSpPr>
          <p:cNvPr id="392" name="E"/>
          <p:cNvSpPr/>
          <p:nvPr/>
        </p:nvSpPr>
        <p:spPr>
          <a:xfrm>
            <a:off x="4312717" y="2427777"/>
            <a:ext cx="508819" cy="508079"/>
          </a:xfrm>
          <a:prstGeom prst="rect">
            <a:avLst/>
          </a:prstGeom>
          <a:ln w="28575">
            <a:solidFill>
              <a:srgbClr val="FFE599"/>
            </a:solidFill>
          </a:ln>
          <a:effectLst>
            <a:outerShdw blurRad="406400" dist="19050" dir="54000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 algn="ctr">
              <a:defRPr sz="2000">
                <a:solidFill>
                  <a:srgbClr val="FFFFFF"/>
                </a:solidFill>
                <a:latin typeface="Nunito Sans Bold"/>
                <a:ea typeface="Nunito Sans Bold"/>
                <a:cs typeface="Nunito Sans Bold"/>
                <a:sym typeface="Nunito Sans Bold"/>
              </a:defRPr>
            </a:lvl1pPr>
          </a:lstStyle>
          <a:p>
            <a:r>
              <a:t>E</a:t>
            </a:r>
          </a:p>
        </p:txBody>
      </p:sp>
      <p:sp>
        <p:nvSpPr>
          <p:cNvPr id="393" name="N"/>
          <p:cNvSpPr/>
          <p:nvPr/>
        </p:nvSpPr>
        <p:spPr>
          <a:xfrm>
            <a:off x="5648938" y="3275767"/>
            <a:ext cx="508819" cy="508078"/>
          </a:xfrm>
          <a:prstGeom prst="rect">
            <a:avLst/>
          </a:prstGeom>
          <a:ln w="28575">
            <a:solidFill>
              <a:srgbClr val="FFE599"/>
            </a:solidFill>
          </a:ln>
          <a:effectLst>
            <a:outerShdw blurRad="406400" dist="19050" dir="54000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 algn="ctr">
              <a:defRPr sz="2000">
                <a:solidFill>
                  <a:srgbClr val="FFFFFF"/>
                </a:solidFill>
                <a:latin typeface="Nunito Sans Bold"/>
                <a:ea typeface="Nunito Sans Bold"/>
                <a:cs typeface="Nunito Sans Bold"/>
                <a:sym typeface="Nunito Sans Bold"/>
              </a:defRPr>
            </a:lvl1pPr>
          </a:lstStyle>
          <a:p>
            <a:r>
              <a:t>N</a:t>
            </a:r>
          </a:p>
        </p:txBody>
      </p:sp>
      <p:sp>
        <p:nvSpPr>
          <p:cNvPr id="394" name="E"/>
          <p:cNvSpPr/>
          <p:nvPr/>
        </p:nvSpPr>
        <p:spPr>
          <a:xfrm>
            <a:off x="4986609" y="3275767"/>
            <a:ext cx="508819" cy="508078"/>
          </a:xfrm>
          <a:prstGeom prst="rect">
            <a:avLst/>
          </a:prstGeom>
          <a:ln w="28575">
            <a:solidFill>
              <a:srgbClr val="FFE599"/>
            </a:solidFill>
          </a:ln>
          <a:effectLst>
            <a:outerShdw blurRad="406400" dist="19050" dir="54000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 algn="ctr">
              <a:defRPr sz="2000">
                <a:solidFill>
                  <a:srgbClr val="FFFFFF"/>
                </a:solidFill>
                <a:latin typeface="Nunito Sans Bold"/>
                <a:ea typeface="Nunito Sans Bold"/>
                <a:cs typeface="Nunito Sans Bold"/>
                <a:sym typeface="Nunito Sans Bold"/>
              </a:defRPr>
            </a:lvl1pPr>
          </a:lstStyle>
          <a:p>
            <a:r>
              <a:t>E</a:t>
            </a:r>
          </a:p>
        </p:txBody>
      </p:sp>
      <p:sp>
        <p:nvSpPr>
          <p:cNvPr id="395" name="G"/>
          <p:cNvSpPr/>
          <p:nvPr/>
        </p:nvSpPr>
        <p:spPr>
          <a:xfrm>
            <a:off x="2920235" y="3275767"/>
            <a:ext cx="508819" cy="508078"/>
          </a:xfrm>
          <a:prstGeom prst="rect">
            <a:avLst/>
          </a:prstGeom>
          <a:ln w="28575">
            <a:solidFill>
              <a:srgbClr val="FFE599"/>
            </a:solidFill>
          </a:ln>
          <a:effectLst>
            <a:outerShdw blurRad="406400" dist="19050" dir="54000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 algn="ctr">
              <a:defRPr sz="2000">
                <a:solidFill>
                  <a:srgbClr val="FFFFFF"/>
                </a:solidFill>
                <a:latin typeface="Nunito Sans Bold"/>
                <a:ea typeface="Nunito Sans Bold"/>
                <a:cs typeface="Nunito Sans Bold"/>
                <a:sym typeface="Nunito Sans Bold"/>
              </a:defRPr>
            </a:lvl1pPr>
          </a:lstStyle>
          <a:p>
            <a:r>
              <a:t>G</a:t>
            </a:r>
          </a:p>
        </p:txBody>
      </p:sp>
      <p:sp>
        <p:nvSpPr>
          <p:cNvPr id="396" name="R"/>
          <p:cNvSpPr/>
          <p:nvPr/>
        </p:nvSpPr>
        <p:spPr>
          <a:xfrm>
            <a:off x="3619482" y="3275767"/>
            <a:ext cx="508819" cy="508078"/>
          </a:xfrm>
          <a:prstGeom prst="rect">
            <a:avLst/>
          </a:prstGeom>
          <a:ln w="28575">
            <a:solidFill>
              <a:srgbClr val="FFE599"/>
            </a:solidFill>
          </a:ln>
          <a:effectLst>
            <a:outerShdw blurRad="406400" dist="19050" dir="54000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 algn="ctr">
              <a:defRPr sz="2000">
                <a:solidFill>
                  <a:srgbClr val="FFFFFF"/>
                </a:solidFill>
                <a:latin typeface="Nunito Sans Bold"/>
                <a:ea typeface="Nunito Sans Bold"/>
                <a:cs typeface="Nunito Sans Bold"/>
                <a:sym typeface="Nunito Sans Bold"/>
              </a:defRPr>
            </a:lvl1pPr>
          </a:lstStyle>
          <a:p>
            <a:r>
              <a:t>R</a:t>
            </a:r>
          </a:p>
        </p:txBody>
      </p:sp>
      <p:sp>
        <p:nvSpPr>
          <p:cNvPr id="397" name="L"/>
          <p:cNvSpPr/>
          <p:nvPr/>
        </p:nvSpPr>
        <p:spPr>
          <a:xfrm>
            <a:off x="3946641" y="1579788"/>
            <a:ext cx="508818" cy="508078"/>
          </a:xfrm>
          <a:prstGeom prst="rect">
            <a:avLst/>
          </a:prstGeom>
          <a:ln w="28575">
            <a:solidFill>
              <a:srgbClr val="FFE599"/>
            </a:solidFill>
          </a:ln>
          <a:effectLst>
            <a:outerShdw blurRad="406400" dist="19050" dir="54000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 algn="ctr">
              <a:defRPr sz="2000">
                <a:solidFill>
                  <a:srgbClr val="FFFFFF"/>
                </a:solidFill>
                <a:latin typeface="Nunito Sans Bold"/>
                <a:ea typeface="Nunito Sans Bold"/>
                <a:cs typeface="Nunito Sans Bold"/>
                <a:sym typeface="Nunito Sans Bold"/>
              </a:defRPr>
            </a:lvl1pPr>
          </a:lstStyle>
          <a:p>
            <a:r>
              <a:t>L</a:t>
            </a:r>
          </a:p>
        </p:txBody>
      </p:sp>
      <p:sp>
        <p:nvSpPr>
          <p:cNvPr id="398" name="L"/>
          <p:cNvSpPr/>
          <p:nvPr/>
        </p:nvSpPr>
        <p:spPr>
          <a:xfrm>
            <a:off x="4691350" y="1579788"/>
            <a:ext cx="508819" cy="508078"/>
          </a:xfrm>
          <a:prstGeom prst="rect">
            <a:avLst/>
          </a:prstGeom>
          <a:ln w="28575">
            <a:solidFill>
              <a:srgbClr val="FFE599"/>
            </a:solidFill>
          </a:ln>
          <a:effectLst>
            <a:outerShdw blurRad="406400" dist="19050" dir="54000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 algn="ctr">
              <a:defRPr sz="2000">
                <a:solidFill>
                  <a:srgbClr val="FFFFFF"/>
                </a:solidFill>
                <a:latin typeface="Nunito Sans Bold"/>
                <a:ea typeface="Nunito Sans Bold"/>
                <a:cs typeface="Nunito Sans Bold"/>
                <a:sym typeface="Nunito Sans Bold"/>
              </a:defRPr>
            </a:lvl1pPr>
          </a:lstStyle>
          <a:p>
            <a:r>
              <a:t>L</a:t>
            </a:r>
          </a:p>
        </p:txBody>
      </p:sp>
      <p:sp>
        <p:nvSpPr>
          <p:cNvPr id="399" name="E"/>
          <p:cNvSpPr/>
          <p:nvPr/>
        </p:nvSpPr>
        <p:spPr>
          <a:xfrm>
            <a:off x="3201322" y="1579788"/>
            <a:ext cx="508819" cy="508078"/>
          </a:xfrm>
          <a:prstGeom prst="rect">
            <a:avLst/>
          </a:prstGeom>
          <a:ln w="28575">
            <a:solidFill>
              <a:srgbClr val="FFE599"/>
            </a:solidFill>
          </a:ln>
          <a:effectLst>
            <a:outerShdw blurRad="406400" dist="19050" dir="54000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 algn="ctr">
              <a:defRPr sz="2000">
                <a:solidFill>
                  <a:srgbClr val="FFFFFF"/>
                </a:solidFill>
                <a:latin typeface="Nunito Sans Bold"/>
                <a:ea typeface="Nunito Sans Bold"/>
                <a:cs typeface="Nunito Sans Bold"/>
                <a:sym typeface="Nunito Sans Bold"/>
              </a:defRPr>
            </a:lvl1pPr>
          </a:lstStyle>
          <a:p>
            <a:r>
              <a:t>E</a:t>
            </a:r>
          </a:p>
        </p:txBody>
      </p:sp>
      <p:sp>
        <p:nvSpPr>
          <p:cNvPr id="400" name="Y"/>
          <p:cNvSpPr/>
          <p:nvPr/>
        </p:nvSpPr>
        <p:spPr>
          <a:xfrm>
            <a:off x="2454816" y="1579788"/>
            <a:ext cx="508819" cy="508078"/>
          </a:xfrm>
          <a:prstGeom prst="rect">
            <a:avLst/>
          </a:prstGeom>
          <a:ln w="28575">
            <a:solidFill>
              <a:srgbClr val="FFE599"/>
            </a:solidFill>
          </a:ln>
          <a:effectLst>
            <a:outerShdw blurRad="406400" dist="19050" dir="54000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 algn="ctr">
              <a:defRPr sz="2000">
                <a:solidFill>
                  <a:srgbClr val="FFFFFF"/>
                </a:solidFill>
                <a:latin typeface="Nunito Sans Bold"/>
                <a:ea typeface="Nunito Sans Bold"/>
                <a:cs typeface="Nunito Sans Bold"/>
                <a:sym typeface="Nunito Sans Bold"/>
              </a:defRPr>
            </a:lvl1pPr>
          </a:lstStyle>
          <a:p>
            <a:r>
              <a:t>Y</a:t>
            </a:r>
          </a:p>
        </p:txBody>
      </p:sp>
      <p:sp>
        <p:nvSpPr>
          <p:cNvPr id="401" name="O"/>
          <p:cNvSpPr/>
          <p:nvPr/>
        </p:nvSpPr>
        <p:spPr>
          <a:xfrm>
            <a:off x="5438465" y="1579788"/>
            <a:ext cx="508819" cy="508078"/>
          </a:xfrm>
          <a:prstGeom prst="rect">
            <a:avLst/>
          </a:prstGeom>
          <a:ln w="28575">
            <a:solidFill>
              <a:srgbClr val="FFE599"/>
            </a:solidFill>
          </a:ln>
          <a:effectLst>
            <a:outerShdw blurRad="406400" dist="19050" dir="54000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 algn="ctr">
              <a:defRPr sz="2000">
                <a:solidFill>
                  <a:srgbClr val="FFFFFF"/>
                </a:solidFill>
                <a:latin typeface="Nunito Sans Bold"/>
                <a:ea typeface="Nunito Sans Bold"/>
                <a:cs typeface="Nunito Sans Bold"/>
                <a:sym typeface="Nunito Sans Bold"/>
              </a:defRPr>
            </a:lvl1pPr>
          </a:lstStyle>
          <a:p>
            <a:r>
              <a:t>O</a:t>
            </a:r>
          </a:p>
        </p:txBody>
      </p:sp>
      <p:sp>
        <p:nvSpPr>
          <p:cNvPr id="402" name="W"/>
          <p:cNvSpPr/>
          <p:nvPr/>
        </p:nvSpPr>
        <p:spPr>
          <a:xfrm>
            <a:off x="6182643" y="1579788"/>
            <a:ext cx="508819" cy="508078"/>
          </a:xfrm>
          <a:prstGeom prst="rect">
            <a:avLst/>
          </a:prstGeom>
          <a:ln w="28575">
            <a:solidFill>
              <a:srgbClr val="FFE599"/>
            </a:solidFill>
          </a:ln>
          <a:effectLst>
            <a:outerShdw blurRad="406400" dist="19050" dir="54000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 algn="ctr">
              <a:defRPr sz="2000">
                <a:solidFill>
                  <a:srgbClr val="FFFFFF"/>
                </a:solidFill>
                <a:latin typeface="Nunito Sans Bold"/>
                <a:ea typeface="Nunito Sans Bold"/>
                <a:cs typeface="Nunito Sans Bold"/>
                <a:sym typeface="Nunito Sans Bold"/>
              </a:defRPr>
            </a:lvl1pPr>
          </a:lstStyle>
          <a:p>
            <a:r>
              <a:t>W</a:t>
            </a:r>
          </a:p>
        </p:txBody>
      </p:sp>
      <p:sp>
        <p:nvSpPr>
          <p:cNvPr id="403" name="R"/>
          <p:cNvSpPr/>
          <p:nvPr/>
        </p:nvSpPr>
        <p:spPr>
          <a:xfrm>
            <a:off x="3572161" y="2427777"/>
            <a:ext cx="508819" cy="508079"/>
          </a:xfrm>
          <a:prstGeom prst="rect">
            <a:avLst/>
          </a:prstGeom>
          <a:ln w="28575">
            <a:solidFill>
              <a:srgbClr val="FFE599"/>
            </a:solidFill>
          </a:ln>
          <a:effectLst>
            <a:outerShdw blurRad="406400" dist="19050" dir="54000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 algn="ctr">
              <a:defRPr sz="2000">
                <a:solidFill>
                  <a:srgbClr val="FFFFFF"/>
                </a:solidFill>
                <a:latin typeface="Nunito Sans Bold"/>
                <a:ea typeface="Nunito Sans Bold"/>
                <a:cs typeface="Nunito Sans Bold"/>
                <a:sym typeface="Nunito Sans Bold"/>
              </a:defRPr>
            </a:lvl1pPr>
          </a:lstStyle>
          <a:p>
            <a:r>
              <a:t>R</a:t>
            </a:r>
          </a:p>
        </p:txBody>
      </p:sp>
      <p:sp>
        <p:nvSpPr>
          <p:cNvPr id="404" name="D"/>
          <p:cNvSpPr/>
          <p:nvPr/>
        </p:nvSpPr>
        <p:spPr>
          <a:xfrm>
            <a:off x="5064159" y="2427777"/>
            <a:ext cx="508819" cy="508079"/>
          </a:xfrm>
          <a:prstGeom prst="rect">
            <a:avLst/>
          </a:prstGeom>
          <a:ln w="28575">
            <a:solidFill>
              <a:srgbClr val="FFE599"/>
            </a:solidFill>
          </a:ln>
          <a:effectLst>
            <a:outerShdw blurRad="406400" dist="19050" dir="54000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 algn="ctr">
              <a:defRPr sz="2000">
                <a:solidFill>
                  <a:srgbClr val="FFFFFF"/>
                </a:solidFill>
                <a:latin typeface="Nunito Sans Bold"/>
                <a:ea typeface="Nunito Sans Bold"/>
                <a:cs typeface="Nunito Sans Bold"/>
                <a:sym typeface="Nunito Sans Bold"/>
              </a:defRPr>
            </a:lvl1pPr>
          </a:lstStyle>
          <a:p>
            <a:r>
              <a:t>D</a:t>
            </a:r>
          </a:p>
        </p:txBody>
      </p:sp>
      <p:sp>
        <p:nvSpPr>
          <p:cNvPr id="405" name="E"/>
          <p:cNvSpPr/>
          <p:nvPr/>
        </p:nvSpPr>
        <p:spPr>
          <a:xfrm>
            <a:off x="4320304" y="3282910"/>
            <a:ext cx="508819" cy="508079"/>
          </a:xfrm>
          <a:prstGeom prst="rect">
            <a:avLst/>
          </a:prstGeom>
          <a:ln w="28575">
            <a:solidFill>
              <a:srgbClr val="FFE599"/>
            </a:solidFill>
          </a:ln>
          <a:effectLst>
            <a:outerShdw blurRad="406400" dist="19050" dir="54000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 algn="ctr">
              <a:defRPr sz="2000">
                <a:solidFill>
                  <a:srgbClr val="FFFFFF"/>
                </a:solidFill>
                <a:latin typeface="Nunito Sans Bold"/>
                <a:ea typeface="Nunito Sans Bold"/>
                <a:cs typeface="Nunito Sans Bold"/>
                <a:sym typeface="Nunito Sans Bold"/>
              </a:defRPr>
            </a:lvl1pPr>
          </a:lstStyle>
          <a:p>
            <a:r>
              <a:t>E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:a14="http://schemas.microsoft.com/office/drawing/2010/main" xmlns:m="http://schemas.openxmlformats.org/officeDocument/2006/math" xmlns="">
      <p:transition spd="slow">
        <p:fade/>
      </p:transition>
    </mc:Fallback>
  </mc:AlternateContent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1" nodeType="afterEffect">
                                  <p:stCondLst>
                                    <p:cond delay="150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35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" fill="hold"/>
                                        <p:tgtEl>
                                          <p:spTgt spid="352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" fill="hold"/>
                                        <p:tgtEl>
                                          <p:spTgt spid="352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grpId="1" nodeType="withEffect">
                                  <p:stCondLst>
                                    <p:cond delay="150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3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200" fill="hold"/>
                                        <p:tgtEl>
                                          <p:spTgt spid="3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fill="hold"/>
                                        <p:tgtEl>
                                          <p:spTgt spid="3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700"/>
                            </p:stCondLst>
                            <p:childTnLst>
                              <p:par>
                                <p:cTn id="14" presetID="23" presetClass="entr" presetSubtype="16" fill="hold" grpId="2" nodeType="afterEffect">
                                  <p:stCondLst>
                                    <p:cond delay="150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5" fill="hold"/>
                                        <p:tgtEl>
                                          <p:spTgt spid="35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200" fill="hold"/>
                                        <p:tgtEl>
                                          <p:spTgt spid="353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" fill="hold"/>
                                        <p:tgtEl>
                                          <p:spTgt spid="353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3" presetClass="entr" presetSubtype="16" fill="hold" grpId="2" nodeType="withEffect">
                                  <p:stCondLst>
                                    <p:cond delay="150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9" fill="hold"/>
                                        <p:tgtEl>
                                          <p:spTgt spid="3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200" fill="hold"/>
                                        <p:tgtEl>
                                          <p:spTgt spid="3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" fill="hold"/>
                                        <p:tgtEl>
                                          <p:spTgt spid="3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400"/>
                            </p:stCondLst>
                            <p:childTnLst>
                              <p:par>
                                <p:cTn id="23" presetID="23" presetClass="entr" presetSubtype="16" fill="hold" grpId="3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fill="hold"/>
                                        <p:tgtEl>
                                          <p:spTgt spid="4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200" fill="hold"/>
                                        <p:tgtEl>
                                          <p:spTgt spid="4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" fill="hold"/>
                                        <p:tgtEl>
                                          <p:spTgt spid="4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600"/>
                            </p:stCondLst>
                            <p:childTnLst>
                              <p:par>
                                <p:cTn id="28" presetID="23" presetClass="entr" presetSubtype="16" fill="hold" grpId="4" nodeType="afterEffect">
                                  <p:stCondLst>
                                    <p:cond delay="150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9" fill="hold"/>
                                        <p:tgtEl>
                                          <p:spTgt spid="35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200" fill="hold"/>
                                        <p:tgtEl>
                                          <p:spTgt spid="354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" fill="hold"/>
                                        <p:tgtEl>
                                          <p:spTgt spid="354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3" presetClass="entr" presetSubtype="16" fill="hold" grpId="4" nodeType="withEffect">
                                  <p:stCondLst>
                                    <p:cond delay="150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3" fill="hold"/>
                                        <p:tgtEl>
                                          <p:spTgt spid="3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200" fill="hold"/>
                                        <p:tgtEl>
                                          <p:spTgt spid="3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00" fill="hold"/>
                                        <p:tgtEl>
                                          <p:spTgt spid="3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300"/>
                            </p:stCondLst>
                            <p:childTnLst>
                              <p:par>
                                <p:cTn id="37" presetID="23" presetClass="entr" presetSubtype="16" fill="hold" grpId="5" nodeType="afterEffect">
                                  <p:stCondLst>
                                    <p:cond delay="150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8" fill="hold"/>
                                        <p:tgtEl>
                                          <p:spTgt spid="35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200" fill="hold"/>
                                        <p:tgtEl>
                                          <p:spTgt spid="355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00" fill="hold"/>
                                        <p:tgtEl>
                                          <p:spTgt spid="355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3" presetClass="entr" presetSubtype="16" fill="hold" grpId="5" nodeType="withEffect">
                                  <p:stCondLst>
                                    <p:cond delay="150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2" fill="hold"/>
                                        <p:tgtEl>
                                          <p:spTgt spid="3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200" fill="hold"/>
                                        <p:tgtEl>
                                          <p:spTgt spid="3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00" fill="hold"/>
                                        <p:tgtEl>
                                          <p:spTgt spid="3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7000"/>
                            </p:stCondLst>
                            <p:childTnLst>
                              <p:par>
                                <p:cTn id="46" presetID="23" presetClass="entr" presetSubtype="16" fill="hold" grpId="6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7" fill="hold"/>
                                        <p:tgtEl>
                                          <p:spTgt spid="4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200" fill="hold"/>
                                        <p:tgtEl>
                                          <p:spTgt spid="4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200" fill="hold"/>
                                        <p:tgtEl>
                                          <p:spTgt spid="4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7200"/>
                            </p:stCondLst>
                            <p:childTnLst>
                              <p:par>
                                <p:cTn id="51" presetID="23" presetClass="entr" presetSubtype="16" fill="hold" grpId="7" nodeType="afterEffect">
                                  <p:stCondLst>
                                    <p:cond delay="150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2" fill="hold"/>
                                        <p:tgtEl>
                                          <p:spTgt spid="35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200" fill="hold"/>
                                        <p:tgtEl>
                                          <p:spTgt spid="356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200" fill="hold"/>
                                        <p:tgtEl>
                                          <p:spTgt spid="356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3" presetClass="entr" presetSubtype="16" fill="hold" grpId="7" nodeType="withEffect">
                                  <p:stCondLst>
                                    <p:cond delay="150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6" fill="hold"/>
                                        <p:tgtEl>
                                          <p:spTgt spid="3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200" fill="hold"/>
                                        <p:tgtEl>
                                          <p:spTgt spid="3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200" fill="hold"/>
                                        <p:tgtEl>
                                          <p:spTgt spid="3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8900"/>
                            </p:stCondLst>
                            <p:childTnLst>
                              <p:par>
                                <p:cTn id="60" presetID="23" presetClass="entr" presetSubtype="16" fill="hold" grpId="8" nodeType="afterEffect">
                                  <p:stCondLst>
                                    <p:cond delay="150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1" fill="hold"/>
                                        <p:tgtEl>
                                          <p:spTgt spid="35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200" fill="hold"/>
                                        <p:tgtEl>
                                          <p:spTgt spid="359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200" fill="hold"/>
                                        <p:tgtEl>
                                          <p:spTgt spid="359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23" presetClass="entr" presetSubtype="16" fill="hold" grpId="8" nodeType="withEffect">
                                  <p:stCondLst>
                                    <p:cond delay="150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5" fill="hold"/>
                                        <p:tgtEl>
                                          <p:spTgt spid="3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200" fill="hold"/>
                                        <p:tgtEl>
                                          <p:spTgt spid="3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200" fill="hold"/>
                                        <p:tgtEl>
                                          <p:spTgt spid="3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10600"/>
                            </p:stCondLst>
                            <p:childTnLst>
                              <p:par>
                                <p:cTn id="69" presetID="23" presetClass="entr" presetSubtype="16" fill="hold" grpId="9" nodeType="afterEffect">
                                  <p:stCondLst>
                                    <p:cond delay="150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70" fill="hold"/>
                                        <p:tgtEl>
                                          <p:spTgt spid="35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200" fill="hold"/>
                                        <p:tgtEl>
                                          <p:spTgt spid="358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200" fill="hold"/>
                                        <p:tgtEl>
                                          <p:spTgt spid="358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23" presetClass="entr" presetSubtype="16" fill="hold" grpId="9" nodeType="withEffect">
                                  <p:stCondLst>
                                    <p:cond delay="150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74" fill="hold"/>
                                        <p:tgtEl>
                                          <p:spTgt spid="3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200" fill="hold"/>
                                        <p:tgtEl>
                                          <p:spTgt spid="3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200" fill="hold"/>
                                        <p:tgtEl>
                                          <p:spTgt spid="3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12300"/>
                            </p:stCondLst>
                            <p:childTnLst>
                              <p:par>
                                <p:cTn id="78" presetID="23" presetClass="entr" presetSubtype="16" fill="hold" grpId="10" nodeType="afterEffect">
                                  <p:stCondLst>
                                    <p:cond delay="150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79" fill="hold"/>
                                        <p:tgtEl>
                                          <p:spTgt spid="35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200" fill="hold"/>
                                        <p:tgtEl>
                                          <p:spTgt spid="357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200" fill="hold"/>
                                        <p:tgtEl>
                                          <p:spTgt spid="357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2" presetID="23" presetClass="entr" presetSubtype="16" fill="hold" grpId="10" nodeType="withEffect">
                                  <p:stCondLst>
                                    <p:cond delay="150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3" fill="hold"/>
                                        <p:tgtEl>
                                          <p:spTgt spid="3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200" fill="hold"/>
                                        <p:tgtEl>
                                          <p:spTgt spid="3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200" fill="hold"/>
                                        <p:tgtEl>
                                          <p:spTgt spid="3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14000"/>
                            </p:stCondLst>
                            <p:childTnLst>
                              <p:par>
                                <p:cTn id="87" presetID="23" presetClass="entr" presetSubtype="16" fill="hold" grpId="11" nodeType="afterEffect">
                                  <p:stCondLst>
                                    <p:cond delay="150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8" fill="hold"/>
                                        <p:tgtEl>
                                          <p:spTgt spid="36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200" fill="hold"/>
                                        <p:tgtEl>
                                          <p:spTgt spid="360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200" fill="hold"/>
                                        <p:tgtEl>
                                          <p:spTgt spid="360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1" presetID="23" presetClass="entr" presetSubtype="16" fill="hold" grpId="11" nodeType="withEffect">
                                  <p:stCondLst>
                                    <p:cond delay="150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2" fill="hold"/>
                                        <p:tgtEl>
                                          <p:spTgt spid="3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200" fill="hold"/>
                                        <p:tgtEl>
                                          <p:spTgt spid="3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200" fill="hold"/>
                                        <p:tgtEl>
                                          <p:spTgt spid="3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15700"/>
                            </p:stCondLst>
                            <p:childTnLst>
                              <p:par>
                                <p:cTn id="96" presetID="23" presetClass="entr" presetSubtype="16" fill="hold" grpId="12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7" fill="hold"/>
                                        <p:tgtEl>
                                          <p:spTgt spid="3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200" fill="hold"/>
                                        <p:tgtEl>
                                          <p:spTgt spid="3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200" fill="hold"/>
                                        <p:tgtEl>
                                          <p:spTgt spid="3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15900"/>
                            </p:stCondLst>
                            <p:childTnLst>
                              <p:par>
                                <p:cTn id="101" presetID="23" presetClass="entr" presetSubtype="16" fill="hold" grpId="13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2" fill="hold"/>
                                        <p:tgtEl>
                                          <p:spTgt spid="4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200" fill="hold"/>
                                        <p:tgtEl>
                                          <p:spTgt spid="4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200" fill="hold"/>
                                        <p:tgtEl>
                                          <p:spTgt spid="4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16100"/>
                            </p:stCondLst>
                            <p:childTnLst>
                              <p:par>
                                <p:cTn id="106" presetID="23" presetClass="entr" presetSubtype="16" fill="hold" grpId="14" nodeType="afterEffect">
                                  <p:stCondLst>
                                    <p:cond delay="150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7" fill="hold"/>
                                        <p:tgtEl>
                                          <p:spTgt spid="36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8" dur="200" fill="hold"/>
                                        <p:tgtEl>
                                          <p:spTgt spid="361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200" fill="hold"/>
                                        <p:tgtEl>
                                          <p:spTgt spid="361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0" presetID="23" presetClass="entr" presetSubtype="16" fill="hold" grpId="14" nodeType="withEffect">
                                  <p:stCondLst>
                                    <p:cond delay="150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1" fill="hold"/>
                                        <p:tgtEl>
                                          <p:spTgt spid="3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2" dur="200" fill="hold"/>
                                        <p:tgtEl>
                                          <p:spTgt spid="3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200" fill="hold"/>
                                        <p:tgtEl>
                                          <p:spTgt spid="3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17800"/>
                            </p:stCondLst>
                            <p:childTnLst>
                              <p:par>
                                <p:cTn id="115" presetID="23" presetClass="entr" presetSubtype="16" fill="hold" grpId="15" nodeType="afterEffect">
                                  <p:stCondLst>
                                    <p:cond delay="150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6" fill="hold"/>
                                        <p:tgtEl>
                                          <p:spTgt spid="36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7" dur="200" fill="hold"/>
                                        <p:tgtEl>
                                          <p:spTgt spid="362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200" fill="hold"/>
                                        <p:tgtEl>
                                          <p:spTgt spid="362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9" presetID="23" presetClass="entr" presetSubtype="16" fill="hold" grpId="15" nodeType="withEffect">
                                  <p:stCondLst>
                                    <p:cond delay="150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0" fill="hold"/>
                                        <p:tgtEl>
                                          <p:spTgt spid="3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1" dur="200" fill="hold"/>
                                        <p:tgtEl>
                                          <p:spTgt spid="3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200" fill="hold"/>
                                        <p:tgtEl>
                                          <p:spTgt spid="3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3" fill="hold">
                            <p:stCondLst>
                              <p:cond delay="19500"/>
                            </p:stCondLst>
                            <p:childTnLst>
                              <p:par>
                                <p:cTn id="124" presetID="23" presetClass="entr" presetSubtype="16" fill="hold" grpId="16" nodeType="afterEffect">
                                  <p:stCondLst>
                                    <p:cond delay="150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5" fill="hold"/>
                                        <p:tgtEl>
                                          <p:spTgt spid="36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6" dur="200" fill="hold"/>
                                        <p:tgtEl>
                                          <p:spTgt spid="363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200" fill="hold"/>
                                        <p:tgtEl>
                                          <p:spTgt spid="363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8" presetID="23" presetClass="entr" presetSubtype="16" fill="hold" grpId="16" nodeType="withEffect">
                                  <p:stCondLst>
                                    <p:cond delay="150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9" fill="hold"/>
                                        <p:tgtEl>
                                          <p:spTgt spid="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0" dur="200" fill="hold"/>
                                        <p:tgtEl>
                                          <p:spTgt spid="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200" fill="hold"/>
                                        <p:tgtEl>
                                          <p:spTgt spid="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2" fill="hold">
                            <p:stCondLst>
                              <p:cond delay="21200"/>
                            </p:stCondLst>
                            <p:childTnLst>
                              <p:par>
                                <p:cTn id="133" presetID="23" presetClass="entr" presetSubtype="16" fill="hold" grpId="17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34" fill="hold"/>
                                        <p:tgtEl>
                                          <p:spTgt spid="4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5" dur="200" fill="hold"/>
                                        <p:tgtEl>
                                          <p:spTgt spid="4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200" fill="hold"/>
                                        <p:tgtEl>
                                          <p:spTgt spid="4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7" fill="hold">
                            <p:stCondLst>
                              <p:cond delay="21400"/>
                            </p:stCondLst>
                            <p:childTnLst>
                              <p:par>
                                <p:cTn id="138" presetID="23" presetClass="entr" presetSubtype="16" fill="hold" grpId="18" nodeType="afterEffect">
                                  <p:stCondLst>
                                    <p:cond delay="150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39" fill="hold"/>
                                        <p:tgtEl>
                                          <p:spTgt spid="36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0" dur="200" fill="hold"/>
                                        <p:tgtEl>
                                          <p:spTgt spid="364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200" fill="hold"/>
                                        <p:tgtEl>
                                          <p:spTgt spid="364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2" presetID="23" presetClass="entr" presetSubtype="16" fill="hold" grpId="18" nodeType="withEffect">
                                  <p:stCondLst>
                                    <p:cond delay="150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3" fill="hold"/>
                                        <p:tgtEl>
                                          <p:spTgt spid="3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4" dur="200" fill="hold"/>
                                        <p:tgtEl>
                                          <p:spTgt spid="3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200" fill="hold"/>
                                        <p:tgtEl>
                                          <p:spTgt spid="3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6" fill="hold">
                            <p:stCondLst>
                              <p:cond delay="23100"/>
                            </p:stCondLst>
                            <p:childTnLst>
                              <p:par>
                                <p:cTn id="147" presetID="23" presetClass="entr" presetSubtype="16" fill="hold" grpId="19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8" fill="hold"/>
                                        <p:tgtEl>
                                          <p:spTgt spid="3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9" dur="200" fill="hold"/>
                                        <p:tgtEl>
                                          <p:spTgt spid="3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200" fill="hold"/>
                                        <p:tgtEl>
                                          <p:spTgt spid="3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1" fill="hold">
                            <p:stCondLst>
                              <p:cond delay="23300"/>
                            </p:stCondLst>
                            <p:childTnLst>
                              <p:par>
                                <p:cTn id="152" presetID="23" presetClass="entr" presetSubtype="16" fill="hold" grpId="20" nodeType="afterEffect">
                                  <p:stCondLst>
                                    <p:cond delay="150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53" fill="hold"/>
                                        <p:tgtEl>
                                          <p:spTgt spid="36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4" dur="200" fill="hold"/>
                                        <p:tgtEl>
                                          <p:spTgt spid="366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" dur="200" fill="hold"/>
                                        <p:tgtEl>
                                          <p:spTgt spid="366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6" presetID="23" presetClass="entr" presetSubtype="16" fill="hold" grpId="20" nodeType="withEffect">
                                  <p:stCondLst>
                                    <p:cond delay="150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57" fill="hold"/>
                                        <p:tgtEl>
                                          <p:spTgt spid="3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8" dur="200" fill="hold"/>
                                        <p:tgtEl>
                                          <p:spTgt spid="3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" dur="200" fill="hold"/>
                                        <p:tgtEl>
                                          <p:spTgt spid="3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0" fill="hold">
                            <p:stCondLst>
                              <p:cond delay="25000"/>
                            </p:stCondLst>
                            <p:childTnLst>
                              <p:par>
                                <p:cTn id="161" presetID="23" presetClass="entr" presetSubtype="16" fill="hold" grpId="21" nodeType="afterEffect">
                                  <p:stCondLst>
                                    <p:cond delay="150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2" fill="hold"/>
                                        <p:tgtEl>
                                          <p:spTgt spid="36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3" dur="200" fill="hold"/>
                                        <p:tgtEl>
                                          <p:spTgt spid="365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" dur="200" fill="hold"/>
                                        <p:tgtEl>
                                          <p:spTgt spid="365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5" presetID="23" presetClass="entr" presetSubtype="16" fill="hold" grpId="21" nodeType="withEffect">
                                  <p:stCondLst>
                                    <p:cond delay="150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6" fill="hold"/>
                                        <p:tgtEl>
                                          <p:spTgt spid="3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7" dur="200" fill="hold"/>
                                        <p:tgtEl>
                                          <p:spTgt spid="3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8" dur="200" fill="hold"/>
                                        <p:tgtEl>
                                          <p:spTgt spid="3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9" fill="hold">
                            <p:stCondLst>
                              <p:cond delay="26700"/>
                            </p:stCondLst>
                            <p:childTnLst>
                              <p:par>
                                <p:cTn id="170" presetID="23" presetClass="entr" presetSubtype="16" fill="hold" grpId="22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71" fill="hold"/>
                                        <p:tgtEl>
                                          <p:spTgt spid="3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2" dur="200" fill="hold"/>
                                        <p:tgtEl>
                                          <p:spTgt spid="3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3" dur="200" fill="hold"/>
                                        <p:tgtEl>
                                          <p:spTgt spid="3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4" fill="hold">
                            <p:stCondLst>
                              <p:cond delay="26900"/>
                            </p:stCondLst>
                            <p:childTnLst>
                              <p:par>
                                <p:cTn id="175" presetID="23" presetClass="entr" presetSubtype="16" fill="hold" grpId="23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76" fill="hold"/>
                                        <p:tgtEl>
                                          <p:spTgt spid="3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7" dur="200" fill="hold"/>
                                        <p:tgtEl>
                                          <p:spTgt spid="3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8" dur="200" fill="hold"/>
                                        <p:tgtEl>
                                          <p:spTgt spid="3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9" fill="hold">
                            <p:stCondLst>
                              <p:cond delay="27100"/>
                            </p:stCondLst>
                            <p:childTnLst>
                              <p:par>
                                <p:cTn id="180" presetID="23" presetClass="entr" presetSubtype="16" fill="hold" grpId="24" nodeType="afterEffect">
                                  <p:stCondLst>
                                    <p:cond delay="150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1" fill="hold"/>
                                        <p:tgtEl>
                                          <p:spTgt spid="36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2" dur="200" fill="hold"/>
                                        <p:tgtEl>
                                          <p:spTgt spid="367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3" dur="200" fill="hold"/>
                                        <p:tgtEl>
                                          <p:spTgt spid="367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4" presetID="23" presetClass="entr" presetSubtype="16" fill="hold" grpId="24" nodeType="withEffect">
                                  <p:stCondLst>
                                    <p:cond delay="150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5" fill="hold"/>
                                        <p:tgtEl>
                                          <p:spTgt spid="3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6" dur="200" fill="hold"/>
                                        <p:tgtEl>
                                          <p:spTgt spid="3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7" dur="200" fill="hold"/>
                                        <p:tgtEl>
                                          <p:spTgt spid="3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8" fill="hold">
                            <p:stCondLst>
                              <p:cond delay="28800"/>
                            </p:stCondLst>
                            <p:childTnLst>
                              <p:par>
                                <p:cTn id="189" presetID="23" presetClass="entr" presetSubtype="16" fill="hold" grpId="25" nodeType="afterEffect">
                                  <p:stCondLst>
                                    <p:cond delay="150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90" fill="hold"/>
                                        <p:tgtEl>
                                          <p:spTgt spid="36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1" dur="200" fill="hold"/>
                                        <p:tgtEl>
                                          <p:spTgt spid="368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2" dur="200" fill="hold"/>
                                        <p:tgtEl>
                                          <p:spTgt spid="368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3" presetID="23" presetClass="entr" presetSubtype="16" fill="hold" grpId="25" nodeType="withEffect">
                                  <p:stCondLst>
                                    <p:cond delay="150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94" fill="hold"/>
                                        <p:tgtEl>
                                          <p:spTgt spid="3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5" dur="200" fill="hold"/>
                                        <p:tgtEl>
                                          <p:spTgt spid="3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6" dur="200" fill="hold"/>
                                        <p:tgtEl>
                                          <p:spTgt spid="3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7" fill="hold">
                            <p:stCondLst>
                              <p:cond delay="30500"/>
                            </p:stCondLst>
                            <p:childTnLst>
                              <p:par>
                                <p:cTn id="198" presetID="23" presetClass="entr" presetSubtype="16" fill="hold" grpId="26" nodeType="afterEffect">
                                  <p:stCondLst>
                                    <p:cond delay="150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99" fill="hold"/>
                                        <p:tgtEl>
                                          <p:spTgt spid="36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0" dur="200" fill="hold"/>
                                        <p:tgtEl>
                                          <p:spTgt spid="369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1" dur="200" fill="hold"/>
                                        <p:tgtEl>
                                          <p:spTgt spid="369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2" presetID="23" presetClass="entr" presetSubtype="16" fill="hold" grpId="26" nodeType="withEffect">
                                  <p:stCondLst>
                                    <p:cond delay="150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03" fill="hold"/>
                                        <p:tgtEl>
                                          <p:spTgt spid="3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4" dur="200" fill="hold"/>
                                        <p:tgtEl>
                                          <p:spTgt spid="3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5" dur="200" fill="hold"/>
                                        <p:tgtEl>
                                          <p:spTgt spid="3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6" fill="hold">
                            <p:stCondLst>
                              <p:cond delay="32200"/>
                            </p:stCondLst>
                            <p:childTnLst>
                              <p:par>
                                <p:cTn id="207" presetID="23" presetClass="entr" presetSubtype="16" fill="hold" grpId="27" nodeType="afterEffect">
                                  <p:stCondLst>
                                    <p:cond delay="150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08" fill="hold"/>
                                        <p:tgtEl>
                                          <p:spTgt spid="37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9" dur="200" fill="hold"/>
                                        <p:tgtEl>
                                          <p:spTgt spid="370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0" dur="200" fill="hold"/>
                                        <p:tgtEl>
                                          <p:spTgt spid="370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1" presetID="23" presetClass="entr" presetSubtype="16" fill="hold" grpId="27" nodeType="withEffect">
                                  <p:stCondLst>
                                    <p:cond delay="150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12" fill="hold"/>
                                        <p:tgtEl>
                                          <p:spTgt spid="3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3" dur="200" fill="hold"/>
                                        <p:tgtEl>
                                          <p:spTgt spid="3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4" dur="200" fill="hold"/>
                                        <p:tgtEl>
                                          <p:spTgt spid="3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5" fill="hold">
                            <p:stCondLst>
                              <p:cond delay="33900"/>
                            </p:stCondLst>
                            <p:childTnLst>
                              <p:par>
                                <p:cTn id="216" presetID="23" presetClass="entr" presetSubtype="16" fill="hold" grpId="28" nodeType="afterEffect">
                                  <p:stCondLst>
                                    <p:cond delay="150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17" fill="hold"/>
                                        <p:tgtEl>
                                          <p:spTgt spid="37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8" dur="200" fill="hold"/>
                                        <p:tgtEl>
                                          <p:spTgt spid="371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9" dur="200" fill="hold"/>
                                        <p:tgtEl>
                                          <p:spTgt spid="371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0" presetID="23" presetClass="entr" presetSubtype="16" fill="hold" grpId="28" nodeType="withEffect">
                                  <p:stCondLst>
                                    <p:cond delay="150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21" fill="hold"/>
                                        <p:tgtEl>
                                          <p:spTgt spid="3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2" dur="200" fill="hold"/>
                                        <p:tgtEl>
                                          <p:spTgt spid="3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3" dur="200" fill="hold"/>
                                        <p:tgtEl>
                                          <p:spTgt spid="3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4" fill="hold">
                            <p:stCondLst>
                              <p:cond delay="35600"/>
                            </p:stCondLst>
                            <p:childTnLst>
                              <p:par>
                                <p:cTn id="225" presetID="23" presetClass="entr" presetSubtype="16" fill="hold" grpId="29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26" fill="hold"/>
                                        <p:tgtEl>
                                          <p:spTgt spid="3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7" dur="200" fill="hold"/>
                                        <p:tgtEl>
                                          <p:spTgt spid="3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8" dur="200" fill="hold"/>
                                        <p:tgtEl>
                                          <p:spTgt spid="3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9" fill="hold">
                            <p:stCondLst>
                              <p:cond delay="35800"/>
                            </p:stCondLst>
                            <p:childTnLst>
                              <p:par>
                                <p:cTn id="230" presetID="23" presetClass="entr" presetSubtype="16" fill="hold" grpId="30" nodeType="afterEffect">
                                  <p:stCondLst>
                                    <p:cond delay="150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31" fill="hold"/>
                                        <p:tgtEl>
                                          <p:spTgt spid="37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2" dur="200" fill="hold"/>
                                        <p:tgtEl>
                                          <p:spTgt spid="372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3" dur="200" fill="hold"/>
                                        <p:tgtEl>
                                          <p:spTgt spid="372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4" presetID="23" presetClass="entr" presetSubtype="16" fill="hold" grpId="30" nodeType="withEffect">
                                  <p:stCondLst>
                                    <p:cond delay="150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35" fill="hold"/>
                                        <p:tgtEl>
                                          <p:spTgt spid="3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6" dur="200" fill="hold"/>
                                        <p:tgtEl>
                                          <p:spTgt spid="3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7" dur="200" fill="hold"/>
                                        <p:tgtEl>
                                          <p:spTgt spid="3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8" fill="hold">
                            <p:stCondLst>
                              <p:cond delay="37500"/>
                            </p:stCondLst>
                            <p:childTnLst>
                              <p:par>
                                <p:cTn id="239" presetID="23" presetClass="entr" presetSubtype="16" fill="hold" grpId="31" nodeType="afterEffect">
                                  <p:stCondLst>
                                    <p:cond delay="150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0" fill="hold"/>
                                        <p:tgtEl>
                                          <p:spTgt spid="37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1" dur="200" fill="hold"/>
                                        <p:tgtEl>
                                          <p:spTgt spid="373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2" dur="200" fill="hold"/>
                                        <p:tgtEl>
                                          <p:spTgt spid="373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3" presetID="23" presetClass="entr" presetSubtype="16" fill="hold" grpId="31" nodeType="withEffect">
                                  <p:stCondLst>
                                    <p:cond delay="150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4" fill="hold"/>
                                        <p:tgtEl>
                                          <p:spTgt spid="3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5" dur="200" fill="hold"/>
                                        <p:tgtEl>
                                          <p:spTgt spid="3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6" dur="200" fill="hold"/>
                                        <p:tgtEl>
                                          <p:spTgt spid="3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7" fill="hold">
                            <p:stCondLst>
                              <p:cond delay="39200"/>
                            </p:stCondLst>
                            <p:childTnLst>
                              <p:par>
                                <p:cTn id="248" presetID="23" presetClass="entr" presetSubtype="16" fill="hold" grpId="32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9" fill="hold"/>
                                        <p:tgtEl>
                                          <p:spTgt spid="4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0" dur="200" fill="hold"/>
                                        <p:tgtEl>
                                          <p:spTgt spid="4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1" dur="200" fill="hold"/>
                                        <p:tgtEl>
                                          <p:spTgt spid="4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2" fill="hold">
                            <p:stCondLst>
                              <p:cond delay="39400"/>
                            </p:stCondLst>
                            <p:childTnLst>
                              <p:par>
                                <p:cTn id="253" presetID="23" presetClass="entr" presetSubtype="16" fill="hold" grpId="33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54" fill="hold"/>
                                        <p:tgtEl>
                                          <p:spTgt spid="3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5" dur="200" fill="hold"/>
                                        <p:tgtEl>
                                          <p:spTgt spid="3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6" dur="200" fill="hold"/>
                                        <p:tgtEl>
                                          <p:spTgt spid="3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7" fill="hold">
                            <p:stCondLst>
                              <p:cond delay="39600"/>
                            </p:stCondLst>
                            <p:childTnLst>
                              <p:par>
                                <p:cTn id="258" presetID="23" presetClass="entr" presetSubtype="16" fill="hold" grpId="34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59" fill="hold"/>
                                        <p:tgtEl>
                                          <p:spTgt spid="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0" dur="200" fill="hold"/>
                                        <p:tgtEl>
                                          <p:spTgt spid="3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1" dur="200" fill="hold"/>
                                        <p:tgtEl>
                                          <p:spTgt spid="3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2" fill="hold">
                            <p:stCondLst>
                              <p:cond delay="39800"/>
                            </p:stCondLst>
                            <p:childTnLst>
                              <p:par>
                                <p:cTn id="263" presetID="23" presetClass="entr" presetSubtype="16" fill="hold" grpId="35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64" fill="hold"/>
                                        <p:tgtEl>
                                          <p:spTgt spid="3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5" dur="200" fill="hold"/>
                                        <p:tgtEl>
                                          <p:spTgt spid="3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6" dur="200" fill="hold"/>
                                        <p:tgtEl>
                                          <p:spTgt spid="3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7" fill="hold">
                            <p:stCondLst>
                              <p:cond delay="40000"/>
                            </p:stCondLst>
                            <p:childTnLst>
                              <p:par>
                                <p:cTn id="268" presetID="23" presetClass="entr" presetSubtype="16" fill="hold" grpId="36" nodeType="afterEffect">
                                  <p:stCondLst>
                                    <p:cond delay="150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69" fill="hold"/>
                                        <p:tgtEl>
                                          <p:spTgt spid="37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0" dur="200" fill="hold"/>
                                        <p:tgtEl>
                                          <p:spTgt spid="375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1" dur="200" fill="hold"/>
                                        <p:tgtEl>
                                          <p:spTgt spid="375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2" presetID="23" presetClass="entr" presetSubtype="16" fill="hold" grpId="36" nodeType="withEffect">
                                  <p:stCondLst>
                                    <p:cond delay="150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73" fill="hold"/>
                                        <p:tgtEl>
                                          <p:spTgt spid="3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4" dur="200" fill="hold"/>
                                        <p:tgtEl>
                                          <p:spTgt spid="3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5" dur="200" fill="hold"/>
                                        <p:tgtEl>
                                          <p:spTgt spid="3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6" fill="hold">
                            <p:stCondLst>
                              <p:cond delay="41700"/>
                            </p:stCondLst>
                            <p:childTnLst>
                              <p:par>
                                <p:cTn id="277" presetID="23" presetClass="entr" presetSubtype="16" fill="hold" grpId="37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78" fill="hold"/>
                                        <p:tgtEl>
                                          <p:spTgt spid="4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9" dur="200" fill="hold"/>
                                        <p:tgtEl>
                                          <p:spTgt spid="4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0" dur="200" fill="hold"/>
                                        <p:tgtEl>
                                          <p:spTgt spid="4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1" fill="hold">
                            <p:stCondLst>
                              <p:cond delay="41900"/>
                            </p:stCondLst>
                            <p:childTnLst>
                              <p:par>
                                <p:cTn id="282" presetID="23" presetClass="entr" presetSubtype="16" fill="hold" grpId="38" nodeType="afterEffect">
                                  <p:stCondLst>
                                    <p:cond delay="150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83" fill="hold"/>
                                        <p:tgtEl>
                                          <p:spTgt spid="37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4" dur="200" fill="hold"/>
                                        <p:tgtEl>
                                          <p:spTgt spid="374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5" dur="200" fill="hold"/>
                                        <p:tgtEl>
                                          <p:spTgt spid="374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6" presetID="23" presetClass="entr" presetSubtype="16" fill="hold" grpId="38" nodeType="withEffect">
                                  <p:stCondLst>
                                    <p:cond delay="150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87" fill="hold"/>
                                        <p:tgtEl>
                                          <p:spTgt spid="3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8" dur="200" fill="hold"/>
                                        <p:tgtEl>
                                          <p:spTgt spid="3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9" dur="200" fill="hold"/>
                                        <p:tgtEl>
                                          <p:spTgt spid="3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0" fill="hold">
                            <p:stCondLst>
                              <p:cond delay="43600"/>
                            </p:stCondLst>
                            <p:childTnLst>
                              <p:par>
                                <p:cTn id="291" presetID="23" presetClass="entr" presetSubtype="16" fill="hold" grpId="39" nodeType="afterEffect">
                                  <p:stCondLst>
                                    <p:cond delay="150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92" fill="hold"/>
                                        <p:tgtEl>
                                          <p:spTgt spid="37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3" dur="200" fill="hold"/>
                                        <p:tgtEl>
                                          <p:spTgt spid="377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4" dur="200" fill="hold"/>
                                        <p:tgtEl>
                                          <p:spTgt spid="377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5" presetID="23" presetClass="entr" presetSubtype="16" fill="hold" grpId="39" nodeType="withEffect">
                                  <p:stCondLst>
                                    <p:cond delay="150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96" fill="hold"/>
                                        <p:tgtEl>
                                          <p:spTgt spid="3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7" dur="200" fill="hold"/>
                                        <p:tgtEl>
                                          <p:spTgt spid="3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8" dur="200" fill="hold"/>
                                        <p:tgtEl>
                                          <p:spTgt spid="3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9" fill="hold">
                            <p:stCondLst>
                              <p:cond delay="45300"/>
                            </p:stCondLst>
                            <p:childTnLst>
                              <p:par>
                                <p:cTn id="300" presetID="23" presetClass="entr" presetSubtype="16" fill="hold" grpId="40" nodeType="afterEffect">
                                  <p:stCondLst>
                                    <p:cond delay="150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01" fill="hold"/>
                                        <p:tgtEl>
                                          <p:spTgt spid="37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2" dur="200" fill="hold"/>
                                        <p:tgtEl>
                                          <p:spTgt spid="376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3" dur="200" fill="hold"/>
                                        <p:tgtEl>
                                          <p:spTgt spid="376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4" presetID="23" presetClass="entr" presetSubtype="16" fill="hold" grpId="40" nodeType="withEffect">
                                  <p:stCondLst>
                                    <p:cond delay="150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05" fill="hold"/>
                                        <p:tgtEl>
                                          <p:spTgt spid="3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6" dur="200" fill="hold"/>
                                        <p:tgtEl>
                                          <p:spTgt spid="3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7" dur="200" fill="hold"/>
                                        <p:tgtEl>
                                          <p:spTgt spid="3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8" fill="hold">
                      <p:stCondLst>
                        <p:cond delay="indefinite"/>
                      </p:stCondLst>
                      <p:childTnLst>
                        <p:par>
                          <p:cTn id="309" fill="hold">
                            <p:stCondLst>
                              <p:cond delay="0"/>
                            </p:stCondLst>
                            <p:childTnLst>
                              <p:par>
                                <p:cTn id="310" presetID="10" presetClass="entr" fill="hold" grpId="4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11" fill="hold"/>
                                        <p:tgtEl>
                                          <p:spTgt spid="3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2" dur="1000"/>
                                        <p:tgtEl>
                                          <p:spTgt spid="3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1" grpId="41" animBg="1" advAuto="0"/>
      <p:bldP spid="352" grpId="1" build="p" bldLvl="5" animBg="1" advAuto="0"/>
      <p:bldP spid="353" grpId="2" build="p" bldLvl="5" animBg="1" advAuto="0"/>
      <p:bldP spid="354" grpId="4" build="p" bldLvl="5" animBg="1" advAuto="0"/>
      <p:bldP spid="355" grpId="5" build="p" bldLvl="5" animBg="1" advAuto="0"/>
      <p:bldP spid="356" grpId="7" build="p" bldLvl="5" animBg="1" advAuto="0"/>
      <p:bldP spid="357" grpId="10" build="p" bldLvl="5" animBg="1" advAuto="0"/>
      <p:bldP spid="358" grpId="9" build="p" bldLvl="5" animBg="1" advAuto="0"/>
      <p:bldP spid="359" grpId="8" build="p" bldLvl="5" animBg="1" advAuto="0"/>
      <p:bldP spid="360" grpId="11" build="p" bldLvl="5" animBg="1" advAuto="0"/>
      <p:bldP spid="361" grpId="14" build="p" bldLvl="5" animBg="1" advAuto="0"/>
      <p:bldP spid="362" grpId="15" build="p" bldLvl="5" animBg="1" advAuto="0"/>
      <p:bldP spid="363" grpId="16" build="p" bldLvl="5" animBg="1" advAuto="0"/>
      <p:bldP spid="364" grpId="18" build="p" bldLvl="5" animBg="1" advAuto="0"/>
      <p:bldP spid="365" grpId="21" build="p" bldLvl="5" animBg="1" advAuto="0"/>
      <p:bldP spid="366" grpId="20" build="p" bldLvl="5" animBg="1" advAuto="0"/>
      <p:bldP spid="367" grpId="24" build="p" bldLvl="5" animBg="1" advAuto="0"/>
      <p:bldP spid="368" grpId="25" build="p" bldLvl="5" animBg="1" advAuto="0"/>
      <p:bldP spid="369" grpId="26" build="p" bldLvl="5" animBg="1" advAuto="0"/>
      <p:bldP spid="370" grpId="27" build="p" bldLvl="5" animBg="1" advAuto="0"/>
      <p:bldP spid="371" grpId="28" build="p" bldLvl="5" animBg="1" advAuto="0"/>
      <p:bldP spid="372" grpId="30" build="p" bldLvl="5" animBg="1" advAuto="0"/>
      <p:bldP spid="373" grpId="31" build="p" bldLvl="5" animBg="1" advAuto="0"/>
      <p:bldP spid="374" grpId="38" build="p" bldLvl="5" animBg="1" advAuto="0"/>
      <p:bldP spid="375" grpId="36" build="p" bldLvl="5" animBg="1" advAuto="0"/>
      <p:bldP spid="376" grpId="40" build="p" bldLvl="5" animBg="1" advAuto="0"/>
      <p:bldP spid="377" grpId="39" build="p" bldLvl="5" animBg="1" advAuto="0"/>
      <p:bldP spid="392" grpId="33" animBg="1" advAuto="0"/>
      <p:bldP spid="393" grpId="19" animBg="1" advAuto="0"/>
      <p:bldP spid="394" grpId="34" animBg="1" advAuto="0"/>
      <p:bldP spid="395" grpId="29" animBg="1" advAuto="0"/>
      <p:bldP spid="396" grpId="12" animBg="1" advAuto="0"/>
      <p:bldP spid="397" grpId="23" animBg="1" advAuto="0"/>
      <p:bldP spid="398" grpId="22" animBg="1" advAuto="0"/>
      <p:bldP spid="399" grpId="35" animBg="1" advAuto="0"/>
      <p:bldP spid="400" grpId="3" animBg="1" advAuto="0"/>
      <p:bldP spid="401" grpId="17" animBg="1" advAuto="0"/>
      <p:bldP spid="402" grpId="6" animBg="1" advAuto="0"/>
      <p:bldP spid="403" grpId="13" animBg="1" advAuto="0"/>
      <p:bldP spid="404" grpId="37" animBg="1" advAuto="0"/>
      <p:bldP spid="405" grpId="32" animBg="1" advAuto="0"/>
    </p:bldLst>
  </p:timing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FFAB40"/>
      </a:accent1>
      <a:accent2>
        <a:srgbClr val="212121"/>
      </a:accent2>
      <a:accent3>
        <a:srgbClr val="78909C"/>
      </a:accent3>
      <a:accent4>
        <a:srgbClr val="8F6024"/>
      </a:accent4>
      <a:accent5>
        <a:srgbClr val="0097A7"/>
      </a:accent5>
      <a:accent6>
        <a:srgbClr val="EEFF41"/>
      </a:accent6>
      <a:hlink>
        <a:srgbClr val="0000FF"/>
      </a:hlink>
      <a:folHlink>
        <a:srgbClr val="FF00FF"/>
      </a:folHlink>
    </a:clrScheme>
    <a:fontScheme name="Simple Light">
      <a:majorFont>
        <a:latin typeface="Arial"/>
        <a:ea typeface="Arial"/>
        <a:cs typeface="Arial"/>
      </a:majorFont>
      <a:minorFont>
        <a:latin typeface="Helvetica"/>
        <a:ea typeface="Helvetica"/>
        <a:cs typeface="Helvetica"/>
      </a:minorFont>
    </a:fontScheme>
    <a:fmtScheme name="Simple Ligh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0" tIns="0" rIns="0" bIns="0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4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38100" dist="20000" dir="5400000" rotWithShape="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0" tIns="0" rIns="0" bIns="0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4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FFAB40"/>
      </a:accent1>
      <a:accent2>
        <a:srgbClr val="212121"/>
      </a:accent2>
      <a:accent3>
        <a:srgbClr val="78909C"/>
      </a:accent3>
      <a:accent4>
        <a:srgbClr val="8F6024"/>
      </a:accent4>
      <a:accent5>
        <a:srgbClr val="0097A7"/>
      </a:accent5>
      <a:accent6>
        <a:srgbClr val="EEFF41"/>
      </a:accent6>
      <a:hlink>
        <a:srgbClr val="0000FF"/>
      </a:hlink>
      <a:folHlink>
        <a:srgbClr val="FF00FF"/>
      </a:folHlink>
    </a:clrScheme>
    <a:fontScheme name="Simple Light">
      <a:majorFont>
        <a:latin typeface="Arial"/>
        <a:ea typeface="Arial"/>
        <a:cs typeface="Arial"/>
      </a:majorFont>
      <a:minorFont>
        <a:latin typeface="Helvetica"/>
        <a:ea typeface="Helvetica"/>
        <a:cs typeface="Helvetica"/>
      </a:minorFont>
    </a:fontScheme>
    <a:fmtScheme name="Simple Ligh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0" tIns="0" rIns="0" bIns="0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4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38100" dist="20000" dir="5400000" rotWithShape="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0" tIns="0" rIns="0" bIns="0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4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1440</Words>
  <Application>Microsoft Office PowerPoint</Application>
  <PresentationFormat>On-screen Show (16:9)</PresentationFormat>
  <Paragraphs>835</Paragraphs>
  <Slides>57</Slides>
  <Notes>3</Notes>
  <HiddenSlides>0</HiddenSlides>
  <MMClips>1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57</vt:i4>
      </vt:variant>
    </vt:vector>
  </HeadingPairs>
  <TitlesOfParts>
    <vt:vector size="62" baseType="lpstr">
      <vt:lpstr>Arial</vt:lpstr>
      <vt:lpstr>Nunito ExtraBold</vt:lpstr>
      <vt:lpstr>Nunito Sans Bold</vt:lpstr>
      <vt:lpstr>Nunito Sans ExtraBold</vt:lpstr>
      <vt:lpstr>Simple Light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Julian Greer</dc:creator>
  <cp:lastModifiedBy>Julian Greer</cp:lastModifiedBy>
  <cp:revision>1</cp:revision>
  <dcterms:modified xsi:type="dcterms:W3CDTF">2021-01-24T14:20:29Z</dcterms:modified>
</cp:coreProperties>
</file>