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1" r:id="rId11"/>
    <p:sldId id="270" r:id="rId12"/>
    <p:sldId id="263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1EB773-D5A2-4CBE-B87F-B28A758158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9314" y="60166"/>
            <a:ext cx="1336431" cy="1336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A7BC24-4C82-471B-9A41-136040D1873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499314" y="60166"/>
            <a:ext cx="1336431" cy="13364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797E-5B68-4B3A-90CA-2E2EB61B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184799" cy="2677648"/>
          </a:xfrm>
        </p:spPr>
        <p:txBody>
          <a:bodyPr/>
          <a:lstStyle/>
          <a:p>
            <a:r>
              <a:rPr lang="en-GB" dirty="0"/>
              <a:t>International Scouting Quiz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25E1C-FF1E-4E59-9E39-E0A59B932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cap="none" dirty="0"/>
              <a:t>27 Nov 2020</a:t>
            </a:r>
          </a:p>
        </p:txBody>
      </p:sp>
    </p:spTree>
    <p:extLst>
      <p:ext uri="{BB962C8B-B14F-4D97-AF65-F5344CB8AC3E}">
        <p14:creationId xmlns:p14="http://schemas.microsoft.com/office/powerpoint/2010/main" val="198559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Who is the current Chief Scout?</a:t>
            </a:r>
          </a:p>
          <a:p>
            <a:pPr>
              <a:buFont typeface="+mj-lt"/>
              <a:buAutoNum type="alphaLcParenR"/>
            </a:pPr>
            <a:r>
              <a:rPr lang="en-GB" dirty="0"/>
              <a:t>Ray Mears</a:t>
            </a:r>
          </a:p>
          <a:p>
            <a:pPr>
              <a:buFont typeface="+mj-lt"/>
              <a:buAutoNum type="alphaLcParenR"/>
            </a:pPr>
            <a:r>
              <a:rPr lang="en-GB" dirty="0"/>
              <a:t>Craig Worcester</a:t>
            </a:r>
          </a:p>
          <a:p>
            <a:pPr>
              <a:buFont typeface="+mj-lt"/>
              <a:buAutoNum type="alphaLcParenR"/>
            </a:pPr>
            <a:r>
              <a:rPr lang="en-GB" dirty="0"/>
              <a:t>Tim Kidd</a:t>
            </a:r>
          </a:p>
          <a:p>
            <a:pPr>
              <a:buFont typeface="+mj-lt"/>
              <a:buAutoNum type="alphaLcParenR"/>
            </a:pPr>
            <a:r>
              <a:rPr lang="en-GB" dirty="0"/>
              <a:t>Bear Grylls</a:t>
            </a:r>
          </a:p>
        </p:txBody>
      </p:sp>
    </p:spTree>
    <p:extLst>
      <p:ext uri="{BB962C8B-B14F-4D97-AF65-F5344CB8AC3E}">
        <p14:creationId xmlns:p14="http://schemas.microsoft.com/office/powerpoint/2010/main" val="96784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Currently there is a pilot programme to introduce a section of scouting for 4-6 </a:t>
            </a:r>
            <a:r>
              <a:rPr lang="en-GB" sz="2400" b="1" dirty="0" err="1"/>
              <a:t>yr</a:t>
            </a:r>
            <a:r>
              <a:rPr lang="en-GB" sz="2400" b="1" dirty="0"/>
              <a:t> olds.  What is this section called?</a:t>
            </a:r>
          </a:p>
          <a:p>
            <a:pPr>
              <a:buFont typeface="+mj-lt"/>
              <a:buAutoNum type="alphaLcParenR"/>
            </a:pPr>
            <a:r>
              <a:rPr lang="en-GB" dirty="0"/>
              <a:t>Voles</a:t>
            </a:r>
          </a:p>
          <a:p>
            <a:pPr>
              <a:buFont typeface="+mj-lt"/>
              <a:buAutoNum type="alphaLcParenR"/>
            </a:pPr>
            <a:r>
              <a:rPr lang="en-GB" dirty="0"/>
              <a:t>Badgers</a:t>
            </a:r>
          </a:p>
          <a:p>
            <a:pPr>
              <a:buFont typeface="+mj-lt"/>
              <a:buAutoNum type="alphaLcParenR"/>
            </a:pPr>
            <a:r>
              <a:rPr lang="en-GB" dirty="0"/>
              <a:t>Hedgehogs</a:t>
            </a:r>
          </a:p>
          <a:p>
            <a:pPr>
              <a:buFont typeface="+mj-lt"/>
              <a:buAutoNum type="alphaLcParenR"/>
            </a:pPr>
            <a:r>
              <a:rPr lang="en-GB" dirty="0"/>
              <a:t>Squirrels</a:t>
            </a:r>
          </a:p>
        </p:txBody>
      </p:sp>
    </p:spTree>
    <p:extLst>
      <p:ext uri="{BB962C8B-B14F-4D97-AF65-F5344CB8AC3E}">
        <p14:creationId xmlns:p14="http://schemas.microsoft.com/office/powerpoint/2010/main" val="413942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B1A5-3D0E-4C69-9DBB-F1605DD8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0A53-71E7-4FE0-B5C8-27175D5A4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2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how many countries does scouting take place?</a:t>
            </a:r>
          </a:p>
          <a:p>
            <a:pPr>
              <a:buFont typeface="+mj-lt"/>
              <a:buAutoNum type="alphaLcParenR"/>
            </a:pPr>
            <a:r>
              <a:rPr lang="en-GB" dirty="0"/>
              <a:t>78</a:t>
            </a:r>
          </a:p>
          <a:p>
            <a:pPr>
              <a:buFont typeface="+mj-lt"/>
              <a:buAutoNum type="alphaLcParenR"/>
            </a:pPr>
            <a:r>
              <a:rPr lang="en-GB" dirty="0"/>
              <a:t>216</a:t>
            </a:r>
          </a:p>
          <a:p>
            <a:pPr>
              <a:buFont typeface="+mj-lt"/>
              <a:buAutoNum type="alphaLcParenR"/>
            </a:pPr>
            <a:r>
              <a:rPr lang="en-GB" dirty="0"/>
              <a:t>161</a:t>
            </a:r>
          </a:p>
          <a:p>
            <a:pPr>
              <a:buFont typeface="+mj-lt"/>
              <a:buAutoNum type="alphaLcParenR"/>
            </a:pPr>
            <a:r>
              <a:rPr lang="en-GB" dirty="0"/>
              <a:t>145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38FB8B6-FADD-4F8A-ABF1-31F95DC6BA83}"/>
              </a:ext>
            </a:extLst>
          </p:cNvPr>
          <p:cNvSpPr/>
          <p:nvPr/>
        </p:nvSpPr>
        <p:spPr>
          <a:xfrm rot="10800000">
            <a:off x="2082800" y="342900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of these countries does scouting NOT exist?</a:t>
            </a:r>
          </a:p>
          <a:p>
            <a:pPr>
              <a:buFont typeface="+mj-lt"/>
              <a:buAutoNum type="alphaLcParenR"/>
            </a:pPr>
            <a:r>
              <a:rPr lang="en-GB" dirty="0"/>
              <a:t>China </a:t>
            </a:r>
            <a:r>
              <a:rPr lang="en-GB" i="1" dirty="0"/>
              <a:t>(scouting only in Hong Kong)</a:t>
            </a:r>
          </a:p>
          <a:p>
            <a:pPr>
              <a:buFont typeface="+mj-lt"/>
              <a:buAutoNum type="alphaLcParenR"/>
            </a:pPr>
            <a:r>
              <a:rPr lang="en-GB" dirty="0"/>
              <a:t>South Korea </a:t>
            </a:r>
            <a:r>
              <a:rPr lang="en-GB" i="1" dirty="0"/>
              <a:t>(but not North Korea)</a:t>
            </a:r>
          </a:p>
          <a:p>
            <a:pPr>
              <a:buFont typeface="+mj-lt"/>
              <a:buAutoNum type="alphaLcParenR"/>
            </a:pPr>
            <a:r>
              <a:rPr lang="en-GB" dirty="0"/>
              <a:t>Cuba</a:t>
            </a:r>
          </a:p>
          <a:p>
            <a:pPr>
              <a:buFont typeface="+mj-lt"/>
              <a:buAutoNum type="alphaLcParenR"/>
            </a:pPr>
            <a:r>
              <a:rPr lang="en-GB" dirty="0"/>
              <a:t>Vietnam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7B6F33B-852E-4611-800B-46F8658A5457}"/>
              </a:ext>
            </a:extLst>
          </p:cNvPr>
          <p:cNvSpPr/>
          <p:nvPr/>
        </p:nvSpPr>
        <p:spPr>
          <a:xfrm rot="10800000">
            <a:off x="2590800" y="386080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7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Which country has the largest number of scouts with 21.6m members?</a:t>
            </a:r>
          </a:p>
          <a:p>
            <a:pPr>
              <a:buFont typeface="+mj-lt"/>
              <a:buAutoNum type="alphaLcParenR"/>
            </a:pPr>
            <a:r>
              <a:rPr lang="en-GB" dirty="0"/>
              <a:t>Philippines </a:t>
            </a:r>
            <a:r>
              <a:rPr lang="en-GB" i="1" dirty="0"/>
              <a:t>(4</a:t>
            </a:r>
            <a:r>
              <a:rPr lang="en-GB" i="1" baseline="30000" dirty="0"/>
              <a:t>th</a:t>
            </a:r>
            <a:r>
              <a:rPr lang="en-GB" i="1" dirty="0"/>
              <a:t>, 1.8m)</a:t>
            </a:r>
          </a:p>
          <a:p>
            <a:pPr>
              <a:buFont typeface="+mj-lt"/>
              <a:buAutoNum type="alphaLcParenR"/>
            </a:pPr>
            <a:r>
              <a:rPr lang="en-GB" dirty="0"/>
              <a:t>India </a:t>
            </a:r>
            <a:r>
              <a:rPr lang="en-GB" i="1" dirty="0"/>
              <a:t>(2</a:t>
            </a:r>
            <a:r>
              <a:rPr lang="en-GB" i="1" baseline="30000" dirty="0"/>
              <a:t>nd</a:t>
            </a:r>
            <a:r>
              <a:rPr lang="en-GB" i="1" dirty="0"/>
              <a:t>, 3.4m)</a:t>
            </a:r>
          </a:p>
          <a:p>
            <a:pPr>
              <a:buFont typeface="+mj-lt"/>
              <a:buAutoNum type="alphaLcParenR"/>
            </a:pPr>
            <a:r>
              <a:rPr lang="en-GB" dirty="0"/>
              <a:t>Indonesia </a:t>
            </a:r>
            <a:r>
              <a:rPr lang="en-GB" i="1" dirty="0"/>
              <a:t>(1</a:t>
            </a:r>
            <a:r>
              <a:rPr lang="en-GB" i="1" baseline="30000" dirty="0"/>
              <a:t>st</a:t>
            </a:r>
            <a:r>
              <a:rPr lang="en-GB" i="1" dirty="0"/>
              <a:t>, 21.6m)</a:t>
            </a:r>
          </a:p>
          <a:p>
            <a:pPr>
              <a:buFont typeface="+mj-lt"/>
              <a:buAutoNum type="alphaLcParenR"/>
            </a:pPr>
            <a:r>
              <a:rPr lang="en-GB" dirty="0"/>
              <a:t>USA </a:t>
            </a:r>
            <a:r>
              <a:rPr lang="en-GB" i="1" dirty="0"/>
              <a:t>(3</a:t>
            </a:r>
            <a:r>
              <a:rPr lang="en-GB" i="1" baseline="30000" dirty="0"/>
              <a:t>rd</a:t>
            </a:r>
            <a:r>
              <a:rPr lang="en-GB" i="1" dirty="0"/>
              <a:t>, 2.9m)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CD8CD8D-4651-45D6-AC9B-3C2FC1347360}"/>
              </a:ext>
            </a:extLst>
          </p:cNvPr>
          <p:cNvSpPr/>
          <p:nvPr/>
        </p:nvSpPr>
        <p:spPr>
          <a:xfrm rot="10800000">
            <a:off x="3972448" y="422910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7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Which country has the fewest scouts?</a:t>
            </a:r>
          </a:p>
          <a:p>
            <a:pPr>
              <a:buFont typeface="+mj-lt"/>
              <a:buAutoNum type="alphaLcParenR"/>
            </a:pPr>
            <a:r>
              <a:rPr lang="en-GB" dirty="0"/>
              <a:t>Lesotho </a:t>
            </a:r>
            <a:r>
              <a:rPr lang="en-GB" i="1" dirty="0"/>
              <a:t>(371)</a:t>
            </a:r>
          </a:p>
          <a:p>
            <a:pPr>
              <a:buFont typeface="+mj-lt"/>
              <a:buAutoNum type="alphaLcParenR"/>
            </a:pPr>
            <a:r>
              <a:rPr lang="en-GB" dirty="0"/>
              <a:t>Saint Vincent and the Grenadines </a:t>
            </a:r>
            <a:r>
              <a:rPr lang="en-GB" i="1" dirty="0"/>
              <a:t>(353)</a:t>
            </a:r>
          </a:p>
          <a:p>
            <a:pPr>
              <a:buFont typeface="+mj-lt"/>
              <a:buAutoNum type="alphaLcParenR"/>
            </a:pPr>
            <a:r>
              <a:rPr lang="en-GB" dirty="0"/>
              <a:t>San Marino </a:t>
            </a:r>
            <a:r>
              <a:rPr lang="en-GB" i="1" dirty="0"/>
              <a:t>(147)</a:t>
            </a:r>
          </a:p>
          <a:p>
            <a:pPr>
              <a:buFont typeface="+mj-lt"/>
              <a:buAutoNum type="alphaLcParenR"/>
            </a:pPr>
            <a:r>
              <a:rPr lang="en-GB" dirty="0"/>
              <a:t>The Seychelles </a:t>
            </a:r>
            <a:r>
              <a:rPr lang="en-GB" i="1" dirty="0"/>
              <a:t>(169)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555450E-C73B-4B6D-A6DF-9DB811D06CA2}"/>
              </a:ext>
            </a:extLst>
          </p:cNvPr>
          <p:cNvSpPr/>
          <p:nvPr/>
        </p:nvSpPr>
        <p:spPr>
          <a:xfrm rot="10800000">
            <a:off x="3644900" y="385445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How many scouts are there in the UK?</a:t>
            </a:r>
          </a:p>
          <a:p>
            <a:pPr>
              <a:buFont typeface="+mj-lt"/>
              <a:buAutoNum type="alphaLcParenR"/>
            </a:pPr>
            <a:r>
              <a:rPr lang="en-GB" dirty="0"/>
              <a:t>376,000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528,000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681,000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816,000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A963D83-BCFF-4A14-9874-9D67C3BF13D1}"/>
              </a:ext>
            </a:extLst>
          </p:cNvPr>
          <p:cNvSpPr/>
          <p:nvPr/>
        </p:nvSpPr>
        <p:spPr>
          <a:xfrm rot="10800000">
            <a:off x="2552700" y="342900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country was the last Scout World Jamboree held in 2019?</a:t>
            </a:r>
          </a:p>
          <a:p>
            <a:pPr>
              <a:buFont typeface="+mj-lt"/>
              <a:buAutoNum type="alphaLcParenR"/>
            </a:pPr>
            <a:r>
              <a:rPr lang="en-GB" dirty="0"/>
              <a:t>Switzerland</a:t>
            </a:r>
          </a:p>
          <a:p>
            <a:pPr>
              <a:buFont typeface="+mj-lt"/>
              <a:buAutoNum type="alphaLcParenR"/>
            </a:pPr>
            <a:r>
              <a:rPr lang="en-GB" dirty="0"/>
              <a:t>Australia</a:t>
            </a:r>
          </a:p>
          <a:p>
            <a:pPr>
              <a:buFont typeface="+mj-lt"/>
              <a:buAutoNum type="alphaLcParenR"/>
            </a:pPr>
            <a:r>
              <a:rPr lang="en-GB" dirty="0"/>
              <a:t>South Korea </a:t>
            </a:r>
            <a:r>
              <a:rPr lang="en-GB" i="1" dirty="0"/>
              <a:t>(25</a:t>
            </a:r>
            <a:r>
              <a:rPr lang="en-GB" i="1" baseline="30000" dirty="0"/>
              <a:t>th</a:t>
            </a:r>
            <a:r>
              <a:rPr lang="en-GB" i="1" dirty="0"/>
              <a:t> World Jamboree, 2023)</a:t>
            </a:r>
          </a:p>
          <a:p>
            <a:pPr>
              <a:buFont typeface="+mj-lt"/>
              <a:buAutoNum type="alphaLcParenR"/>
            </a:pPr>
            <a:r>
              <a:rPr lang="en-GB" dirty="0"/>
              <a:t>USA </a:t>
            </a:r>
            <a:r>
              <a:rPr lang="en-GB" i="1" dirty="0"/>
              <a:t>(24</a:t>
            </a:r>
            <a:r>
              <a:rPr lang="en-GB" i="1" baseline="30000" dirty="0"/>
              <a:t>th</a:t>
            </a:r>
            <a:r>
              <a:rPr lang="en-GB" i="1" dirty="0"/>
              <a:t> World Jamboree, 2019)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47F80F2-4D3E-4DAC-AB8E-A90782767815}"/>
              </a:ext>
            </a:extLst>
          </p:cNvPr>
          <p:cNvSpPr/>
          <p:nvPr/>
        </p:nvSpPr>
        <p:spPr>
          <a:xfrm rot="10800000">
            <a:off x="5438812" y="462280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3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year was Scouting started?</a:t>
            </a:r>
          </a:p>
          <a:p>
            <a:pPr>
              <a:buFont typeface="+mj-lt"/>
              <a:buAutoNum type="alphaLcParenR"/>
            </a:pPr>
            <a:r>
              <a:rPr lang="en-GB" dirty="0"/>
              <a:t>1857</a:t>
            </a:r>
          </a:p>
          <a:p>
            <a:pPr>
              <a:buFont typeface="+mj-lt"/>
              <a:buAutoNum type="alphaLcParenR"/>
            </a:pPr>
            <a:r>
              <a:rPr lang="en-GB" dirty="0"/>
              <a:t>1896</a:t>
            </a:r>
          </a:p>
          <a:p>
            <a:pPr>
              <a:buFont typeface="+mj-lt"/>
              <a:buAutoNum type="alphaLcParenR"/>
            </a:pPr>
            <a:r>
              <a:rPr lang="en-GB" dirty="0"/>
              <a:t>1907</a:t>
            </a:r>
          </a:p>
          <a:p>
            <a:pPr>
              <a:buFont typeface="+mj-lt"/>
              <a:buAutoNum type="alphaLcParenR"/>
            </a:pPr>
            <a:r>
              <a:rPr lang="en-GB" dirty="0"/>
              <a:t>1922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FB2AE4B-6428-4C5D-8B9C-3BD82338E645}"/>
              </a:ext>
            </a:extLst>
          </p:cNvPr>
          <p:cNvSpPr/>
          <p:nvPr/>
        </p:nvSpPr>
        <p:spPr>
          <a:xfrm rot="10800000">
            <a:off x="2211387" y="3816352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how many countries does scouting take place?</a:t>
            </a:r>
          </a:p>
          <a:p>
            <a:pPr>
              <a:buFont typeface="+mj-lt"/>
              <a:buAutoNum type="alphaLcParenR"/>
            </a:pPr>
            <a:r>
              <a:rPr lang="en-GB" dirty="0"/>
              <a:t>78</a:t>
            </a:r>
          </a:p>
          <a:p>
            <a:pPr>
              <a:buFont typeface="+mj-lt"/>
              <a:buAutoNum type="alphaLcParenR"/>
            </a:pPr>
            <a:r>
              <a:rPr lang="en-GB" dirty="0"/>
              <a:t>216</a:t>
            </a:r>
          </a:p>
          <a:p>
            <a:pPr>
              <a:buFont typeface="+mj-lt"/>
              <a:buAutoNum type="alphaLcParenR"/>
            </a:pPr>
            <a:r>
              <a:rPr lang="en-GB" dirty="0"/>
              <a:t>161</a:t>
            </a:r>
          </a:p>
          <a:p>
            <a:pPr>
              <a:buFont typeface="+mj-lt"/>
              <a:buAutoNum type="alphaLcParenR"/>
            </a:pPr>
            <a:r>
              <a:rPr lang="en-GB" dirty="0"/>
              <a:t>145</a:t>
            </a:r>
          </a:p>
        </p:txBody>
      </p:sp>
    </p:spTree>
    <p:extLst>
      <p:ext uri="{BB962C8B-B14F-4D97-AF65-F5344CB8AC3E}">
        <p14:creationId xmlns:p14="http://schemas.microsoft.com/office/powerpoint/2010/main" val="31593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Where was the first Scout camp in the UK?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Brownsea</a:t>
            </a:r>
            <a:r>
              <a:rPr lang="en-GB" dirty="0"/>
              <a:t> Island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Gilwell</a:t>
            </a:r>
            <a:r>
              <a:rPr lang="en-GB" dirty="0"/>
              <a:t> Park </a:t>
            </a:r>
            <a:r>
              <a:rPr lang="en-GB" i="1" dirty="0"/>
              <a:t>(National Scout Centre)</a:t>
            </a:r>
          </a:p>
          <a:p>
            <a:pPr>
              <a:buFont typeface="+mj-lt"/>
              <a:buAutoNum type="alphaLcParenR"/>
            </a:pPr>
            <a:r>
              <a:rPr lang="en-GB" dirty="0"/>
              <a:t>Crystal Palace </a:t>
            </a:r>
            <a:r>
              <a:rPr lang="en-GB" i="1" dirty="0"/>
              <a:t>(1</a:t>
            </a:r>
            <a:r>
              <a:rPr lang="en-GB" i="1" baseline="30000" dirty="0"/>
              <a:t>st</a:t>
            </a:r>
            <a:r>
              <a:rPr lang="en-GB" i="1" dirty="0"/>
              <a:t> Scout rally in 1909)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Downe</a:t>
            </a:r>
            <a:r>
              <a:rPr lang="en-GB" dirty="0"/>
              <a:t> Camp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AD72974-2985-49F0-9B87-86BB39632EAB}"/>
              </a:ext>
            </a:extLst>
          </p:cNvPr>
          <p:cNvSpPr/>
          <p:nvPr/>
        </p:nvSpPr>
        <p:spPr>
          <a:xfrm rot="10800000">
            <a:off x="3594100" y="302895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7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Who is the current Chief Scout?</a:t>
            </a:r>
          </a:p>
          <a:p>
            <a:pPr>
              <a:buFont typeface="+mj-lt"/>
              <a:buAutoNum type="alphaLcParenR"/>
            </a:pPr>
            <a:r>
              <a:rPr lang="en-GB" dirty="0"/>
              <a:t>Ray Mears</a:t>
            </a:r>
          </a:p>
          <a:p>
            <a:pPr>
              <a:buFont typeface="+mj-lt"/>
              <a:buAutoNum type="alphaLcParenR"/>
            </a:pPr>
            <a:r>
              <a:rPr lang="en-GB" dirty="0"/>
              <a:t>Craig Worcester </a:t>
            </a:r>
            <a:r>
              <a:rPr lang="en-GB" i="1" dirty="0"/>
              <a:t>(</a:t>
            </a:r>
            <a:r>
              <a:rPr lang="en-GB" i="1" dirty="0" err="1"/>
              <a:t>Malling</a:t>
            </a:r>
            <a:r>
              <a:rPr lang="en-GB" i="1" dirty="0"/>
              <a:t> District Commissioner)</a:t>
            </a:r>
          </a:p>
          <a:p>
            <a:pPr>
              <a:buFont typeface="+mj-lt"/>
              <a:buAutoNum type="alphaLcParenR"/>
            </a:pPr>
            <a:r>
              <a:rPr lang="en-GB" dirty="0"/>
              <a:t>Tim Kidd </a:t>
            </a:r>
            <a:r>
              <a:rPr lang="en-GB" i="1" dirty="0"/>
              <a:t>(Chief Commissioner)</a:t>
            </a:r>
          </a:p>
          <a:p>
            <a:pPr>
              <a:buFont typeface="+mj-lt"/>
              <a:buAutoNum type="alphaLcParenR"/>
            </a:pPr>
            <a:r>
              <a:rPr lang="en-GB" dirty="0"/>
              <a:t>Bear Grylls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FDEB798-FB8D-4F80-A889-5B8D62EFCE94}"/>
              </a:ext>
            </a:extLst>
          </p:cNvPr>
          <p:cNvSpPr/>
          <p:nvPr/>
        </p:nvSpPr>
        <p:spPr>
          <a:xfrm rot="10800000">
            <a:off x="2870200" y="422275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92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Currently there is a pilot programme to introduce a section of scouting for 4-6 year olds.  What is this section called?</a:t>
            </a:r>
          </a:p>
          <a:p>
            <a:pPr>
              <a:buFont typeface="+mj-lt"/>
              <a:buAutoNum type="alphaLcParenR"/>
            </a:pPr>
            <a:r>
              <a:rPr lang="en-GB" dirty="0"/>
              <a:t>Voles</a:t>
            </a:r>
          </a:p>
          <a:p>
            <a:pPr>
              <a:buFont typeface="+mj-lt"/>
              <a:buAutoNum type="alphaLcParenR"/>
            </a:pPr>
            <a:r>
              <a:rPr lang="en-GB" dirty="0"/>
              <a:t>Badgers</a:t>
            </a:r>
          </a:p>
          <a:p>
            <a:pPr>
              <a:buFont typeface="+mj-lt"/>
              <a:buAutoNum type="alphaLcParenR"/>
            </a:pPr>
            <a:r>
              <a:rPr lang="en-GB" dirty="0"/>
              <a:t>Hedgehogs</a:t>
            </a:r>
          </a:p>
          <a:p>
            <a:pPr>
              <a:buFont typeface="+mj-lt"/>
              <a:buAutoNum type="alphaLcParenR"/>
            </a:pPr>
            <a:r>
              <a:rPr lang="en-GB" dirty="0"/>
              <a:t>Squirrels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9C50FF1-12F4-4C98-8263-796EDC6C1703}"/>
              </a:ext>
            </a:extLst>
          </p:cNvPr>
          <p:cNvSpPr/>
          <p:nvPr/>
        </p:nvSpPr>
        <p:spPr>
          <a:xfrm rot="10800000">
            <a:off x="2997200" y="4197350"/>
            <a:ext cx="1739900" cy="5207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B1A5-3D0E-4C69-9DBB-F1605DD8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 done!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0A53-71E7-4FE0-B5C8-27175D5A4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99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of these countries does scouting NOT exist?</a:t>
            </a:r>
          </a:p>
          <a:p>
            <a:pPr>
              <a:buFont typeface="+mj-lt"/>
              <a:buAutoNum type="alphaLcParenR"/>
            </a:pPr>
            <a:r>
              <a:rPr lang="en-GB" dirty="0"/>
              <a:t>China</a:t>
            </a:r>
          </a:p>
          <a:p>
            <a:pPr>
              <a:buFont typeface="+mj-lt"/>
              <a:buAutoNum type="alphaLcParenR"/>
            </a:pPr>
            <a:r>
              <a:rPr lang="en-GB" dirty="0"/>
              <a:t>South Korea</a:t>
            </a:r>
          </a:p>
          <a:p>
            <a:pPr>
              <a:buFont typeface="+mj-lt"/>
              <a:buAutoNum type="alphaLcParenR"/>
            </a:pPr>
            <a:r>
              <a:rPr lang="en-GB" dirty="0"/>
              <a:t>Cuba</a:t>
            </a:r>
          </a:p>
          <a:p>
            <a:pPr>
              <a:buFont typeface="+mj-lt"/>
              <a:buAutoNum type="alphaLcParenR"/>
            </a:pPr>
            <a:r>
              <a:rPr lang="en-GB" dirty="0"/>
              <a:t>Vietnam</a:t>
            </a:r>
          </a:p>
        </p:txBody>
      </p:sp>
    </p:spTree>
    <p:extLst>
      <p:ext uri="{BB962C8B-B14F-4D97-AF65-F5344CB8AC3E}">
        <p14:creationId xmlns:p14="http://schemas.microsoft.com/office/powerpoint/2010/main" val="13440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Which country has the largest number of scouts with 21.6m members?</a:t>
            </a:r>
          </a:p>
          <a:p>
            <a:pPr>
              <a:buFont typeface="+mj-lt"/>
              <a:buAutoNum type="alphaLcParenR"/>
            </a:pPr>
            <a:r>
              <a:rPr lang="en-GB" dirty="0"/>
              <a:t>Philippines</a:t>
            </a:r>
          </a:p>
          <a:p>
            <a:pPr>
              <a:buFont typeface="+mj-lt"/>
              <a:buAutoNum type="alphaLcParenR"/>
            </a:pPr>
            <a:r>
              <a:rPr lang="en-GB" dirty="0"/>
              <a:t>India</a:t>
            </a:r>
          </a:p>
          <a:p>
            <a:pPr>
              <a:buFont typeface="+mj-lt"/>
              <a:buAutoNum type="alphaLcParenR"/>
            </a:pPr>
            <a:r>
              <a:rPr lang="en-GB" dirty="0"/>
              <a:t>Indonesia</a:t>
            </a:r>
          </a:p>
          <a:p>
            <a:pPr>
              <a:buFont typeface="+mj-lt"/>
              <a:buAutoNum type="alphaLcParenR"/>
            </a:pPr>
            <a:r>
              <a:rPr lang="en-GB" dirty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49249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Which country has the fewest scouts?</a:t>
            </a:r>
          </a:p>
          <a:p>
            <a:pPr>
              <a:buFont typeface="+mj-lt"/>
              <a:buAutoNum type="alphaLcParenR"/>
            </a:pPr>
            <a:r>
              <a:rPr lang="en-GB" dirty="0"/>
              <a:t>Lesotho</a:t>
            </a:r>
          </a:p>
          <a:p>
            <a:pPr>
              <a:buFont typeface="+mj-lt"/>
              <a:buAutoNum type="alphaLcParenR"/>
            </a:pPr>
            <a:r>
              <a:rPr lang="en-GB" dirty="0"/>
              <a:t>Saint Vincent and the Grenadines</a:t>
            </a:r>
          </a:p>
          <a:p>
            <a:pPr>
              <a:buFont typeface="+mj-lt"/>
              <a:buAutoNum type="alphaLcParenR"/>
            </a:pPr>
            <a:r>
              <a:rPr lang="en-GB" dirty="0"/>
              <a:t>San Marino</a:t>
            </a:r>
          </a:p>
          <a:p>
            <a:pPr>
              <a:buFont typeface="+mj-lt"/>
              <a:buAutoNum type="alphaLcParenR"/>
            </a:pPr>
            <a:r>
              <a:rPr lang="en-GB" dirty="0"/>
              <a:t>The Seychelles</a:t>
            </a:r>
          </a:p>
        </p:txBody>
      </p:sp>
    </p:spTree>
    <p:extLst>
      <p:ext uri="{BB962C8B-B14F-4D97-AF65-F5344CB8AC3E}">
        <p14:creationId xmlns:p14="http://schemas.microsoft.com/office/powerpoint/2010/main" val="265994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How many scouts are there in the UK?</a:t>
            </a:r>
          </a:p>
          <a:p>
            <a:pPr>
              <a:buFont typeface="+mj-lt"/>
              <a:buAutoNum type="alphaLcParenR"/>
            </a:pPr>
            <a:r>
              <a:rPr lang="en-GB" dirty="0"/>
              <a:t>376,000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528,000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681,000</a:t>
            </a:r>
          </a:p>
          <a:p>
            <a:pPr>
              <a:buFont typeface="+mj-lt"/>
              <a:buAutoNum type="alphaLcParenR"/>
            </a:pPr>
            <a:r>
              <a:rPr lang="en-GB" dirty="0"/>
              <a:t>816,000</a:t>
            </a:r>
          </a:p>
        </p:txBody>
      </p:sp>
    </p:spTree>
    <p:extLst>
      <p:ext uri="{BB962C8B-B14F-4D97-AF65-F5344CB8AC3E}">
        <p14:creationId xmlns:p14="http://schemas.microsoft.com/office/powerpoint/2010/main" val="317381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country was the last Scout World Jamboree held in 2019?</a:t>
            </a:r>
          </a:p>
          <a:p>
            <a:pPr>
              <a:buFont typeface="+mj-lt"/>
              <a:buAutoNum type="alphaLcParenR"/>
            </a:pPr>
            <a:r>
              <a:rPr lang="en-GB" dirty="0"/>
              <a:t>Switzerland</a:t>
            </a:r>
          </a:p>
          <a:p>
            <a:pPr>
              <a:buFont typeface="+mj-lt"/>
              <a:buAutoNum type="alphaLcParenR"/>
            </a:pPr>
            <a:r>
              <a:rPr lang="en-GB" dirty="0"/>
              <a:t>Australia</a:t>
            </a:r>
          </a:p>
          <a:p>
            <a:pPr>
              <a:buFont typeface="+mj-lt"/>
              <a:buAutoNum type="alphaLcParenR"/>
            </a:pPr>
            <a:r>
              <a:rPr lang="en-GB" dirty="0"/>
              <a:t>South Korea</a:t>
            </a:r>
          </a:p>
          <a:p>
            <a:pPr>
              <a:buFont typeface="+mj-lt"/>
              <a:buAutoNum type="alphaLcParenR"/>
            </a:pPr>
            <a:r>
              <a:rPr lang="en-GB" dirty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41183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 which year was Scouting started?</a:t>
            </a:r>
          </a:p>
          <a:p>
            <a:pPr>
              <a:buFont typeface="+mj-lt"/>
              <a:buAutoNum type="alphaLcParenR"/>
            </a:pPr>
            <a:r>
              <a:rPr lang="en-GB" dirty="0"/>
              <a:t>1857</a:t>
            </a:r>
          </a:p>
          <a:p>
            <a:pPr>
              <a:buFont typeface="+mj-lt"/>
              <a:buAutoNum type="alphaLcParenR"/>
            </a:pPr>
            <a:r>
              <a:rPr lang="en-GB" dirty="0"/>
              <a:t>1896</a:t>
            </a:r>
          </a:p>
          <a:p>
            <a:pPr>
              <a:buFont typeface="+mj-lt"/>
              <a:buAutoNum type="alphaLcParenR"/>
            </a:pPr>
            <a:r>
              <a:rPr lang="en-GB" dirty="0"/>
              <a:t>1907</a:t>
            </a:r>
          </a:p>
          <a:p>
            <a:pPr>
              <a:buFont typeface="+mj-lt"/>
              <a:buAutoNum type="alphaLcParenR"/>
            </a:pPr>
            <a:r>
              <a:rPr lang="en-GB" dirty="0"/>
              <a:t>1922</a:t>
            </a:r>
          </a:p>
        </p:txBody>
      </p:sp>
    </p:spTree>
    <p:extLst>
      <p:ext uri="{BB962C8B-B14F-4D97-AF65-F5344CB8AC3E}">
        <p14:creationId xmlns:p14="http://schemas.microsoft.com/office/powerpoint/2010/main" val="226611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6CDF-1286-4279-B1B5-5AB9367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8565-6F77-434E-9DCF-FF3A3923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Where was the first Scout camp in the UK?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Brownsea</a:t>
            </a:r>
            <a:r>
              <a:rPr lang="en-GB" dirty="0"/>
              <a:t> Island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Gilwell</a:t>
            </a:r>
            <a:r>
              <a:rPr lang="en-GB" dirty="0"/>
              <a:t> Park</a:t>
            </a:r>
          </a:p>
          <a:p>
            <a:pPr>
              <a:buFont typeface="+mj-lt"/>
              <a:buAutoNum type="alphaLcParenR"/>
            </a:pPr>
            <a:r>
              <a:rPr lang="en-GB" dirty="0"/>
              <a:t>Crystal Palace</a:t>
            </a:r>
          </a:p>
          <a:p>
            <a:pPr>
              <a:buFont typeface="+mj-lt"/>
              <a:buAutoNum type="alphaLcParenR"/>
            </a:pPr>
            <a:r>
              <a:rPr lang="en-GB" dirty="0" err="1"/>
              <a:t>Downe</a:t>
            </a:r>
            <a:r>
              <a:rPr lang="en-GB" dirty="0"/>
              <a:t> Camp</a:t>
            </a:r>
          </a:p>
        </p:txBody>
      </p:sp>
    </p:spTree>
    <p:extLst>
      <p:ext uri="{BB962C8B-B14F-4D97-AF65-F5344CB8AC3E}">
        <p14:creationId xmlns:p14="http://schemas.microsoft.com/office/powerpoint/2010/main" val="741217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{57CBDD0C-AF21-4478-A5DE-A5591A6D19B9}tf02900722</Template>
  <TotalTime>50</TotalTime>
  <Words>457</Words>
  <Application>Microsoft Office PowerPoint</Application>
  <PresentationFormat>Widescreen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 Boardroom</vt:lpstr>
      <vt:lpstr>International Scouting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The Answers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5 - Fundamentals of Scouting</dc:title>
  <dc:creator>Nick Pointon</dc:creator>
  <cp:lastModifiedBy>Julian Greer</cp:lastModifiedBy>
  <cp:revision>13</cp:revision>
  <dcterms:created xsi:type="dcterms:W3CDTF">2020-11-20T16:15:53Z</dcterms:created>
  <dcterms:modified xsi:type="dcterms:W3CDTF">2020-12-01T12:45:15Z</dcterms:modified>
</cp:coreProperties>
</file>