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00" r:id="rId2"/>
    <p:sldId id="256" r:id="rId3"/>
    <p:sldId id="302" r:id="rId4"/>
    <p:sldId id="258" r:id="rId5"/>
    <p:sldId id="280" r:id="rId6"/>
    <p:sldId id="259" r:id="rId7"/>
    <p:sldId id="294" r:id="rId8"/>
    <p:sldId id="260" r:id="rId9"/>
    <p:sldId id="293" r:id="rId10"/>
    <p:sldId id="262" r:id="rId11"/>
    <p:sldId id="292" r:id="rId12"/>
    <p:sldId id="263" r:id="rId13"/>
    <p:sldId id="282" r:id="rId14"/>
    <p:sldId id="264" r:id="rId15"/>
    <p:sldId id="289" r:id="rId16"/>
    <p:sldId id="265" r:id="rId17"/>
    <p:sldId id="288" r:id="rId18"/>
    <p:sldId id="266" r:id="rId19"/>
    <p:sldId id="287" r:id="rId20"/>
    <p:sldId id="268" r:id="rId21"/>
    <p:sldId id="281" r:id="rId22"/>
    <p:sldId id="269" r:id="rId23"/>
    <p:sldId id="291" r:id="rId24"/>
    <p:sldId id="270" r:id="rId25"/>
    <p:sldId id="295" r:id="rId26"/>
    <p:sldId id="271" r:id="rId27"/>
    <p:sldId id="286" r:id="rId28"/>
    <p:sldId id="272" r:id="rId29"/>
    <p:sldId id="290" r:id="rId30"/>
    <p:sldId id="273" r:id="rId31"/>
    <p:sldId id="296" r:id="rId32"/>
    <p:sldId id="267" r:id="rId33"/>
    <p:sldId id="297" r:id="rId34"/>
    <p:sldId id="274" r:id="rId35"/>
    <p:sldId id="298" r:id="rId36"/>
    <p:sldId id="275" r:id="rId37"/>
    <p:sldId id="299" r:id="rId38"/>
    <p:sldId id="276" r:id="rId39"/>
    <p:sldId id="283" r:id="rId40"/>
    <p:sldId id="279" r:id="rId41"/>
    <p:sldId id="284" r:id="rId42"/>
    <p:sldId id="278" r:id="rId43"/>
    <p:sldId id="285" r:id="rId44"/>
    <p:sldId id="303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5A10-DCDD-4126-B914-F45F007BE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7EF54-4244-495D-B284-C3AC30935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A0C73-5AB3-4763-8A5E-C7857831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81E92-8D66-406B-9BD6-F0C12202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5942-630B-46B1-B512-ADC9FBD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5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43F9-1A51-43A5-938F-F0AEC2B3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611DD-2DB6-4885-8107-12569090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2E5D-12F6-4369-9865-4E9055EF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8EEE-FFF8-488B-A8EB-C2C21561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68BF-943E-4845-9697-862E48B0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D0BD6-4F7B-480C-A658-E9045B2F4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B50B5D-2C0D-45CC-9633-53ECEC6DB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3269-638E-4FE8-8DBD-8CF691C1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4C09-1F0A-4F7D-9132-47EB4194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45EE-2E06-46E6-AB04-32C49A9B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C5E6-2B6D-4038-AC3C-664F3F4A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79EF-1FF5-4C50-BA89-83934E5B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76739-5D7D-4B84-AE58-B7B25C5D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18E5C-FFAC-473A-9F20-3F3CB962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FF0C-C3B5-4597-B897-EBDF82A8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179D-E09F-42C8-A35A-528BCAB9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BB5A4-AA59-4C14-B36D-DB0357C89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627F-D605-4978-A134-3DD67C6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3D2D-E43D-404A-8F31-FD6AAB56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DCC2F-CF6E-422C-9260-A34468C8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6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4CFA-F7D0-49FD-885E-2143A6D0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07F4-F97A-4BF3-9CDF-8BC3630DD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F8FB-F699-45A0-A888-A3270E109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949A4-D2D6-4374-BB99-3C4D7E11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1C8E8-8EB3-4C88-AAE7-44119E67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5B42F-DB94-4C1C-AA17-41E66898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7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B69D-5327-4296-95C7-5D8F511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3198D-4DE7-4371-BC57-DF88E563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5B05D-CDC3-4E04-8AC2-68DB682C4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73C11-72D8-4598-8E9D-163EFA4CF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6E193-8B61-45E1-9C56-D60A9E542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1A0EB-E135-40D1-972B-41ADF908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92936-52B8-4240-BC54-B7D042BB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BCF6A5-CDF2-4C66-881F-BC5EC0FC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007D-34CE-4141-A5B8-CF367267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99DFF-A935-43CC-91ED-008933B4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9C9E8-D3AE-4884-948E-8CA12AEB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53B28-BCFE-4DAF-B34A-D60A9513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FB626-3D49-4435-8F63-3755EF9F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21836-AAED-4CB7-8D58-5826821A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19CB-287B-43D0-A892-E70C815A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FE9D-A96C-4671-892B-BF79BC33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FED6-6BB4-48E8-AA46-06D2A465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24632-FDA2-4D07-A0A9-8CFADC5EA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694D3-949C-4F95-AA34-97B05018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9ADA5-3324-434B-8A3E-19AAC48B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26C1F-0262-4D6C-86D3-294F2078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46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9065-EDE9-4E0F-B9C5-40BA9418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84728-275C-4981-863A-0ED0BF6DF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88CCF-6F7C-46C7-B7C8-898555BCC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3770F-90C7-4A55-A096-45624B76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42372-FC8D-4C62-9191-7CDF5B69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6EA78-3104-4A5B-B654-FD820D68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C8C0D-3DE4-40E8-89BA-310C9486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2FB10-D823-471C-8F78-B5F19F30C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4C4BC-9AD2-4BD7-855A-EF215689C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27E1-525F-4D7C-A24E-368A63216362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7D393-3CB5-4C39-AF37-A6DF23546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DCE2-9B99-4646-A8A2-2042EC26E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1B2F-F453-4928-95B7-984C34969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B6F7-6939-4339-B91B-80B68D94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CA37E1-A2D2-479A-9329-FEE4FEF62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" y="0"/>
            <a:ext cx="11914909" cy="6844735"/>
          </a:xfrm>
          <a:solidFill>
            <a:srgbClr val="7313D6"/>
          </a:solidFill>
        </p:spPr>
      </p:pic>
    </p:spTree>
    <p:extLst>
      <p:ext uri="{BB962C8B-B14F-4D97-AF65-F5344CB8AC3E}">
        <p14:creationId xmlns:p14="http://schemas.microsoft.com/office/powerpoint/2010/main" val="355309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F3375E9-8D5C-4FCE-8A4D-80E7F616DB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60165-44DE-4BBC-8CBC-572C03ED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5" y="468032"/>
            <a:ext cx="7517331" cy="5776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DDAAA-7177-4A56-921C-B48CB81114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10E2F-476E-4C7B-8590-EDB6BCF5C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F7CF4-E006-41D5-BDD6-45547C63B9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79767-AB96-4718-90D9-29B9DFFE2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E5F89-32B7-42DA-9687-D1551AB0E3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518D55-8A3E-4BA7-884B-DD9C6DEF4E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C10D5-F912-488C-B0BA-24FC44AD6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E11A50-51B4-4FFA-AAA7-76F635798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A822E9-ACF7-4D81-A53C-F5D16E8C9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2D8EEC-E415-4333-A290-59606CD25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2A6020-A424-4171-884C-C28F2B813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93A570-8B4F-40BD-9085-7A8C9B67B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6346C4-F496-4E40-955E-E2901BD14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99DD9C-085A-4E46-8B0D-A6BF7B5E5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9916F4-6365-4E32-8EE4-3A8EA072AD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2037B3-54C0-455C-86A0-F3404F603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King of the hill</a:t>
            </a:r>
          </a:p>
        </p:txBody>
      </p:sp>
    </p:spTree>
    <p:extLst>
      <p:ext uri="{BB962C8B-B14F-4D97-AF65-F5344CB8AC3E}">
        <p14:creationId xmlns:p14="http://schemas.microsoft.com/office/powerpoint/2010/main" val="10160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21A0003-A8B8-45A5-ABC4-FF1CA63BA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4F63CC-946E-482B-A34E-A685918F7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75" y="490889"/>
            <a:ext cx="7461139" cy="57332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02020-1BC8-40B1-85EB-80C1C2F91E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675B7-E31D-4E06-8DC5-4926B58A3D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6A55B-3799-496B-BD5D-C7EC32F9B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D22B4-4D9E-49DB-9E11-B55C2A4D6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5F5509-BE72-44D5-94EA-818FDE854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051105-CDBC-43D2-92C1-7A3E2FD558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4A3578-615C-4E2D-B496-943F718261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861943-8D42-4AAE-8658-AA94B688E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ABBB10-94AB-45F5-8CA2-B4E2D0DA2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899C8B-5FBF-4A9B-944E-C412274094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EAFC2A-92FD-4154-9ED7-11FE18C5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46096C-2691-428D-A7AC-97E004A648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F7349E-317F-425E-97AE-5A953824C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5EC877-2237-466E-BECE-F83A922B5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E2048-E291-4BBA-ABF1-CD231717C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5004D4-1244-4846-A7C2-C878F3111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Falling on Deaf ears</a:t>
            </a:r>
          </a:p>
        </p:txBody>
      </p:sp>
    </p:spTree>
    <p:extLst>
      <p:ext uri="{BB962C8B-B14F-4D97-AF65-F5344CB8AC3E}">
        <p14:creationId xmlns:p14="http://schemas.microsoft.com/office/powerpoint/2010/main" val="306849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B4BE704-3C36-49EC-B7FC-FB74BC526F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6B951-E295-455B-A137-6ED6F9D7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1" y="475429"/>
            <a:ext cx="7460579" cy="5732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D1655-123D-4D56-8965-77A2F6D56E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CD1A22-2F7D-4690-863D-BBC849C1F9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DE23C-4D92-4B06-92B6-79D6F51C41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695F51-F6D6-41A0-B9D4-959147F3A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E8247F-C016-4E95-8A98-64B76DA025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10F85-CBAD-496A-A136-C8ABA5C1B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E88DA-BBAA-4096-B344-4FC666E0C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48302-5E42-4ED3-87C1-EFD5CEF08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824B5-F977-4BAE-937F-C482DB03F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3701BB-7A34-41FD-A4E4-4591F05ED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1971A8-DA52-4DFD-9357-787CA5644A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B148EE-068F-49F3-A675-22EBD01295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F329E1-2403-4053-811C-C8CE0E0A7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661C49-34BC-4580-9597-8443F4238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93367E-68D1-4DA9-AC13-E31F89E5A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C49BEB-429C-40E4-87EC-B01FA8B34B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Blast from the past</a:t>
            </a:r>
          </a:p>
        </p:txBody>
      </p:sp>
    </p:spTree>
    <p:extLst>
      <p:ext uri="{BB962C8B-B14F-4D97-AF65-F5344CB8AC3E}">
        <p14:creationId xmlns:p14="http://schemas.microsoft.com/office/powerpoint/2010/main" val="3737689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6500A9-E5A7-4589-993B-B584FE092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1021B2-13A9-41FB-88E0-65A634D9F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43" y="481764"/>
            <a:ext cx="7514323" cy="5774164"/>
          </a:xfr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6DCD196-594F-4664-AB67-1CEBD53CC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12D37D-3B06-4679-8B70-7B1713681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D74C6A2-1CCE-45CF-87E7-456372142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7C3077F-F18E-4AF3-9F74-36F368AF8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2368FCF-4E13-4219-B137-A952ADDC0F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81794C-636B-4485-912D-376CAA01D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D38B97-791C-48FF-96CE-F49B78A139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B5C595E-12D2-45EF-83D9-CD9064FC4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4DC36AF-B5F0-454F-8AFE-C66846E730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1CEF7E0-A7D8-41C7-951A-D1BAE83B6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68FCD76-4802-45A2-A688-E01774BA4F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16AD12-924B-4EF8-8807-56FD356141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B8A3120-42E1-4867-BA29-38D0EB664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D3DA132-8F35-454F-A743-DD7582B7DD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BA03BF-1B9A-42A5-A4A0-EA1237999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23CC5A7-5A2C-4ED7-93F7-BB171CEFF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Bad hair day</a:t>
            </a:r>
          </a:p>
        </p:txBody>
      </p:sp>
    </p:spTree>
    <p:extLst>
      <p:ext uri="{BB962C8B-B14F-4D97-AF65-F5344CB8AC3E}">
        <p14:creationId xmlns:p14="http://schemas.microsoft.com/office/powerpoint/2010/main" val="97799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24EF7AC-EF35-48A1-9182-C88DEBFC0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3DCADDB-B93C-48D0-9A11-FA9664AD7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19" y="454585"/>
            <a:ext cx="7523948" cy="5781560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776798-3025-4D69-90DF-20D7F0B871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EF7C6F-06D4-4AF9-9A95-D3C630F5F7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5CD617-927F-41B4-AC4B-919C90A08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07664-7425-4B68-BAC0-05992F4664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A8DAA9-266B-4E29-A92D-24DDB15F7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1E50FF-92EE-4BCA-95AC-D054F6E20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BB00F7-70EB-4779-9A20-BEB47A9F5C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6DD380-6F86-4825-BB48-BECED930C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29E880-A180-492C-87A3-B1CFC280E4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F2E987-CA33-42EE-BA1D-97868676F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7C9210-70C4-44D8-837B-16AAD1261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C51599-18AA-41B8-8332-9B9D02FE8F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A393ED-E819-4CBD-9E25-6FCDCFECE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E5D08A-186D-4FFF-B223-0C8AA2474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E70C90-EF68-4F85-A2D8-5A8ECA67DF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907EF9-2431-489B-B104-15D48AD97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Catch 22</a:t>
            </a:r>
          </a:p>
        </p:txBody>
      </p:sp>
    </p:spTree>
    <p:extLst>
      <p:ext uri="{BB962C8B-B14F-4D97-AF65-F5344CB8AC3E}">
        <p14:creationId xmlns:p14="http://schemas.microsoft.com/office/powerpoint/2010/main" val="253571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71C7-F2CA-4610-BE8B-10C2CAF05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90F33-1F90-4A58-944D-2297EB21A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63CF4-5A44-4C00-B54E-164860630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21676A4-9C83-4075-A264-8F50FF8B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D071FD-9FF1-4C1A-B0DB-15CFA8AF8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6" y="481764"/>
            <a:ext cx="7466196" cy="57371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B2B22-FB0F-4DA6-9106-1AC30BFC9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02085-1E62-42D8-9291-12F3E8BA9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E0558-FB42-44D4-86CB-A87B84FAFD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D4C61F-DFF7-4435-97CF-E4075BEA62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A383B-7283-437A-B34E-0BBC088B71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096724-3E56-46EB-A8D0-E4E5E4C1FF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1F1A8-A9E3-4B83-9C8D-749C908D9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1D736A-CF09-41F6-B166-A3CEF9DC6F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ACE160-FBEA-48B3-A045-1CF1531CC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52C65-D8C5-4FCC-B1AF-5EE98C2BA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7D7DE3-C02F-4FAF-A00A-2BAD26F7B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D3A1B8-F4D2-4543-A3CF-E92E57A21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5D43A-2DAE-4281-BF75-69D42A7C4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4F2B65-AC36-4677-95DE-E458D2138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F24DE9-237C-4438-AC9F-670ACDBA8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DE5A73-E6AE-434F-87AD-2701189267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Cat out of the bag</a:t>
            </a:r>
          </a:p>
        </p:txBody>
      </p:sp>
    </p:spTree>
    <p:extLst>
      <p:ext uri="{BB962C8B-B14F-4D97-AF65-F5344CB8AC3E}">
        <p14:creationId xmlns:p14="http://schemas.microsoft.com/office/powerpoint/2010/main" val="3621357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AEF3A95-2FF3-47AC-8176-B54FBB2D9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03972B-ADAB-4C32-B110-33B90F2CB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1" y="520263"/>
            <a:ext cx="7514322" cy="5774163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E4288D-BBFB-4357-A76F-79812E3A6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5FA01-D25E-49CF-A617-4255BE7564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998DE5-ABCB-48C9-9406-6CB184D650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60FB84-2157-4C9E-B3E8-8A4E72196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517120-EC34-4349-87FD-42B9E4A0AB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4A561FD-B069-4480-AC0E-2A3BE8427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8FE609-83A7-449B-A106-C46638DD3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8FD122-9A5C-454D-AC54-0AF081A8BE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DB34478-63D2-49BF-86D4-9EBDC5E3C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93654E-9541-4430-9C59-12583DDA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9DF9E8-ACC1-4822-8619-10AFD5700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0FA6EC-A44C-4229-BFF7-5A3CB4243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259836-048B-42E3-A15D-91E88BAE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2C7541-068F-4336-9A06-29704E8F6F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B56710-2786-4B4E-81D4-48A6ABBFA6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26D3D79-475D-433E-92A8-C3CC745CB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Falling from grace</a:t>
            </a:r>
          </a:p>
        </p:txBody>
      </p:sp>
    </p:spTree>
    <p:extLst>
      <p:ext uri="{BB962C8B-B14F-4D97-AF65-F5344CB8AC3E}">
        <p14:creationId xmlns:p14="http://schemas.microsoft.com/office/powerpoint/2010/main" val="2005563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698F9F4-274F-4010-A8EE-8300B7BE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DCADEF-1956-4212-8049-86B2D93FC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4" y="479058"/>
            <a:ext cx="7456571" cy="5729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D4C7E-D5E9-490D-85F3-776E43A1F1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F0DBBD-DABA-47F5-AA02-03531011D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215A2-11E9-4346-9B41-FDF630236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CBB7B6-F79A-4F4F-BDC2-DF63A2DC1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555D0D-3B21-46DB-B894-6EA637B1B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583013-DF39-4226-B741-5EB3F6E84D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E8825B-62A2-4A27-935D-5B2D7D8528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7AE3E7-BAD9-48B8-97B1-E7FB895325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1708E-91CF-4B70-86D1-A5C1F72278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70291C-CE9F-4B9A-B7F8-547144A04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285D78-EA1B-4557-B8EF-98D4F145D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E0C5A9-39FC-4A02-A727-1B85B24A0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D47915-AB40-4D6D-A094-9BF1C69841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4453B3-5D82-458A-B519-2F5887D52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EED48-0285-405A-BF28-29BE4EE810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60B94B-B81C-495A-81CF-A632A5E1E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Hand in hand</a:t>
            </a:r>
          </a:p>
        </p:txBody>
      </p:sp>
    </p:spTree>
    <p:extLst>
      <p:ext uri="{BB962C8B-B14F-4D97-AF65-F5344CB8AC3E}">
        <p14:creationId xmlns:p14="http://schemas.microsoft.com/office/powerpoint/2010/main" val="425691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65A76E4-8C0D-4A55-81CB-ED94159E1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66E8EE-DE62-4EA1-97D5-77F1F4D29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9" y="491388"/>
            <a:ext cx="7552824" cy="58037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EBA76-5C30-492F-A60F-507D92AF9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B10D2-C976-412D-8B8E-64077ED18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E70952-B589-42F3-ADCD-87D5FA28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998D5-91FE-44D9-89BD-1644C9625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866F9-31A5-4362-9127-D634C03F9C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104F0A-6E47-4C34-B7EA-2AF2A8369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7974D1-EC1F-4F77-8404-F7CF0EEC2E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171436-0F63-4CCB-A297-16E127C8F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67F515-0117-4221-952D-864EF5591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585B2-5C41-425D-9B86-2E7AD84AD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2C7540-92B8-4ED8-A281-3D6107FB4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47E240-B321-4808-92EA-726E8FE6B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333F4E-9AB3-4A57-90E4-E36C03BC5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043B30-445F-4165-9ECE-E742E69C4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45B139-C0C0-428A-8781-057636B746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82C3F6-7DE8-4746-B4F4-3A9E6AF4F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Keep an eye on things</a:t>
            </a:r>
          </a:p>
        </p:txBody>
      </p:sp>
    </p:spTree>
    <p:extLst>
      <p:ext uri="{BB962C8B-B14F-4D97-AF65-F5344CB8AC3E}">
        <p14:creationId xmlns:p14="http://schemas.microsoft.com/office/powerpoint/2010/main" val="214760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21BF78F-EB0A-4007-86FB-915375176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B871F-D383-4DA4-A748-B2AF0071B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72" y="539513"/>
            <a:ext cx="7321818" cy="56262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2413B-AC42-4EF5-A8B3-D2C0A72BC6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032BA-69DD-4194-A3F5-747FCD4EC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07BC5F-7B65-4AB2-81AB-376BC9288F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5FD748-9CB4-4FF7-BF63-36CB6551D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425614-FE16-47E7-92A6-7570387DD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1E5AEB-6889-4C98-BA8C-75CE131E5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8A14A-163B-4703-B0AF-1159E9EA38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E58DAF-3CF7-4DB1-AFD6-34627D79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45881C-0C76-4A1D-AAA0-2FC028B21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422516-8475-42CA-9FFE-7F53EA417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85402E-2663-433B-BE2B-DA779D41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393519-E8C8-493A-AA85-894FE66C2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75238D-3850-4337-958F-4BF30DBEB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A9CFF3-050F-4E0D-B387-40E8FBACD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DED03-91BE-4156-9B8C-C5B50D84D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7D9F19-7233-4E7E-BF95-40B9F2D5D0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Put your money where your mouth is</a:t>
            </a:r>
          </a:p>
        </p:txBody>
      </p:sp>
    </p:spTree>
    <p:extLst>
      <p:ext uri="{BB962C8B-B14F-4D97-AF65-F5344CB8AC3E}">
        <p14:creationId xmlns:p14="http://schemas.microsoft.com/office/powerpoint/2010/main" val="249764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A613-2343-4D0C-874E-633905C4A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As the blocks disappear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Say what you see….</a:t>
            </a:r>
          </a:p>
        </p:txBody>
      </p:sp>
    </p:spTree>
    <p:extLst>
      <p:ext uri="{BB962C8B-B14F-4D97-AF65-F5344CB8AC3E}">
        <p14:creationId xmlns:p14="http://schemas.microsoft.com/office/powerpoint/2010/main" val="74218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43D3CA-C0D1-4471-8811-31C8527B6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5EC76B-DDA5-4A48-BAED-10841E32F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9" y="472137"/>
            <a:ext cx="7504698" cy="5766768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2EB10A-F415-448C-A04F-6C2B25024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885B4E-D819-496A-9305-7A2069092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CCCACA-EF45-4ACE-A1F2-124A8E9936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EF137B-CC5A-4822-B90D-35F1406DD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FD88FA-FD1F-4712-A23B-3CBBD98D8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94CA07-ADC5-49A8-9D6E-9BD7202CF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ED3477-3F4C-4024-8938-F6DB45B31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329485C-C778-4B1F-9E75-D6C024BC3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926E875-4305-4F4D-9A27-4EF9A6F12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217625-BA0F-4B66-AC5A-CF7A663CC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5ACAE0-BB6F-4685-87A0-CDD79BABAF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3C6802-EFFF-44A4-84CC-C9C31AABF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4A4F90-6B03-4FDC-8DD0-ED2C5D8562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0BB0CA-BCA7-4DAF-854A-D123D4005A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33C6D9-DC82-4A2F-A217-D1073BFA64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B9C0C5-5E11-4AE7-858D-1DC38F62D4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Split Second</a:t>
            </a:r>
          </a:p>
        </p:txBody>
      </p:sp>
    </p:spTree>
    <p:extLst>
      <p:ext uri="{BB962C8B-B14F-4D97-AF65-F5344CB8AC3E}">
        <p14:creationId xmlns:p14="http://schemas.microsoft.com/office/powerpoint/2010/main" val="2029517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B1B4252-89F2-4818-9AE2-E1F9A6578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FE47C6-9975-4C7D-B0D7-6F442D714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94" y="510639"/>
            <a:ext cx="7485448" cy="57519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7FC40-7A72-4B5D-9915-990204537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074CA-E6B6-401B-BB24-C9AD5CBF6F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5E6CC-1B8A-4439-ADBA-812539B7CA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9A2CA-5048-4ACE-817A-1750E11EB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8720C7-3928-4BB6-82E4-C3F9B5E069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0617F-3777-43A3-844B-9D27A3AD96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C47386-A7D3-450C-A000-4FEC41003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7B6D1E-E9FB-474A-997A-7E864BD8F7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6A91C-037E-4499-8DDF-53388A6BF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36B6F-9E0A-44E3-8593-34F2D10F2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A8EF57-D54D-4841-B283-59B331CB2B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F797DA-692F-47DF-900E-7BF6234F56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C6C97C-A294-4A36-A75C-87C89BA1F6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29C853-E723-4326-AFFD-62087935ED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FFF418-F097-4713-BAC6-C9E92216C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C28678-DCF5-4C27-A352-412A577AB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Two timer</a:t>
            </a:r>
          </a:p>
        </p:txBody>
      </p:sp>
    </p:spTree>
    <p:extLst>
      <p:ext uri="{BB962C8B-B14F-4D97-AF65-F5344CB8AC3E}">
        <p14:creationId xmlns:p14="http://schemas.microsoft.com/office/powerpoint/2010/main" val="2314207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A5042EB-2218-4737-9088-854E30F8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5036DB-D556-4010-8342-EE4E6DB40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95" y="462512"/>
            <a:ext cx="7527492" cy="5784283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5AD530-7CE9-48DB-9D1E-E97EDE177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3C4FE7-3347-4F93-BEFB-EA8D50538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EFEEC0-049E-4600-8219-4AAF7EBF5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695CC8-AAE9-46FF-A806-19296C4CB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BC7D75-EE67-4584-B768-6189DF630A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B5756C-3E57-4425-9D48-0064F7553B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6D117B-4830-47CE-8BD8-EC1789BD8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13DF69-D12B-4EED-8AB0-05009C8B15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F4F0CA-B42C-4BD5-9D2B-F6FA82BB0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5AF804-9049-487B-88FE-5C6C98E72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209730-A661-4D26-ACA6-A33406EA2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3F98E9-233E-4B4F-8A50-072F2556A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0AA155-96C2-4B0A-BB54-C43E1738F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34BA703-575A-4B95-9138-1ADD2F844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3F220B-757B-4110-B0A3-8C43A3A867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01A8386-466E-4267-A2BE-F2BA85406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Digging a hole for yourself</a:t>
            </a:r>
          </a:p>
        </p:txBody>
      </p:sp>
    </p:spTree>
    <p:extLst>
      <p:ext uri="{BB962C8B-B14F-4D97-AF65-F5344CB8AC3E}">
        <p14:creationId xmlns:p14="http://schemas.microsoft.com/office/powerpoint/2010/main" val="996259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912DA26-323F-4598-8D4B-B5E797A85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ADC89-4537-4DC9-BF23-2DC28CFD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19" y="529889"/>
            <a:ext cx="7456571" cy="57297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8C472-D566-4E0F-AFA6-1C01C308B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2CCF-6FD1-4106-9448-623C33DDEF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5F572-CB9F-492F-9DBD-4874EAA1C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92BB7-6280-4C7F-A2B1-D55E552DE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76B46-DC17-45F9-A310-66ECD756C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3E71D3-3146-4ECB-8B71-304D621DB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821109-54C5-47E8-91CE-D6ACB3F1D7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F3E185-017B-495A-A13B-BD5C160DB0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E5DFD9-F993-43BE-AA31-3B970DEB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56EE0-900A-4ECC-A671-3E621248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CEAFA7-5F00-48E2-A61B-A703D2713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F607F8-1892-4F7A-AFC5-EAE8F464A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94CCE4-CD75-44CE-A85E-2C72A3417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E0D136-21BC-450B-8405-CB993A945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3FF284-C24B-42C0-BABE-439218DDA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2651B8-ACDC-43DA-8C18-835511EF1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Keep it under your hat</a:t>
            </a:r>
          </a:p>
        </p:txBody>
      </p:sp>
    </p:spTree>
    <p:extLst>
      <p:ext uri="{BB962C8B-B14F-4D97-AF65-F5344CB8AC3E}">
        <p14:creationId xmlns:p14="http://schemas.microsoft.com/office/powerpoint/2010/main" val="1359344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E8370B2-B46A-4FA6-B045-857440EA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FEA40B-B998-435F-ADC2-ADA1ADE0F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44" y="491387"/>
            <a:ext cx="7485447" cy="5751975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9E7916-7C0F-45CA-A4B5-0814D9F94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4D8724-FCEA-4186-9765-3EF0F6B10F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425F1E-EFAA-41F3-B4AA-24798DED3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05178E-FD19-483A-801D-74638CE05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5C5846-8EA5-4414-8A38-C7CA9CB47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852E8A-1F16-4D72-872D-F5FC953D1D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D7EECC-A5EB-4F76-85B9-8239035629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9A44417-8436-485E-8C20-82BCEA4B9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4C16B7-4830-440F-AF8B-6CC6E6AD7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506DF3-156E-405E-B00D-4773B1262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2249AE-708A-442A-A7D8-1EA86DA38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16C8B18-D6D9-40FF-B793-F45F7A014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DD4CB0-9C37-48CF-804A-26C74A54D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423DD2-9C03-4134-993F-39493CC4C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EB357D-2CCD-4988-B296-DEFBB6D5C6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3FBDF2-4A50-41B7-9BE5-D9B84A01F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Cost an arm and a leg</a:t>
            </a:r>
          </a:p>
        </p:txBody>
      </p:sp>
    </p:spTree>
    <p:extLst>
      <p:ext uri="{BB962C8B-B14F-4D97-AF65-F5344CB8AC3E}">
        <p14:creationId xmlns:p14="http://schemas.microsoft.com/office/powerpoint/2010/main" val="81614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1F7ED0-6AB4-46C2-8482-09920D2D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4431A7-823E-4BF0-95B2-83A73ADEC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30" y="447870"/>
            <a:ext cx="7576965" cy="582229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B9E71-71A6-4179-8F2E-8D355CC04B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35091A-B276-4207-B884-BD52125607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97794F-635C-436D-8D1D-CDC0D6EEB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8BF8FE-9D41-4D02-BB24-29A4D854B5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E206A-52AD-4380-8EAC-8349F4FE0C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B0BAB-B57A-4F72-9BA2-3B5F5897E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A093D-8731-46A8-AC53-2FF63218E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8D4DBC-58CD-44AE-9042-F49182724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0E493A-A9B4-4D4E-80BE-C4457DA68F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C1C5EB-93CB-40B2-8442-0580A29780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329C84-1CC6-43AD-817E-91ECF76477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3D3F5A-E7C7-4288-A3BC-7CEED8B085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139263-5FE7-4F0B-855B-E872286F03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65BB2C-288A-40D1-B49C-5A0114F21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A35EFCC-2BB8-436E-99FF-4B5922B51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072D12-6843-4CF0-8594-272B6285DE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CBD62D5-6AA6-431A-A338-A59E8B48C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670458-D458-4E36-9055-DF92F847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96" y="491389"/>
            <a:ext cx="7504696" cy="57667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43E8E-2EB7-42C0-9132-A4CEE6C976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C4B1F-F934-401B-BAC0-0152745DA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61A79-48E6-4900-94BC-7A31DB427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78F193-B93F-445A-B93C-BB82604F6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B000A-176D-4F65-A09F-D392AF3E2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66F8CD-B1B8-4AB8-BA76-BC321BFC1A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26210-607F-4014-8F29-35C354926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C3FC7D-7106-4BC3-BA71-0B4E97E04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84CF12-EE08-4D90-A461-72308314EA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6A5EA6-CD14-4901-90B4-DD637AEBAB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AA6C95-5530-40E0-9247-B29747B548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F82325-070A-4738-8FD9-AC995D0810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09D6EC-54FD-458E-B8AE-7C654DECD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5D20A9-485D-4484-B59F-957A83B32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498C2F-D948-41D6-8E82-DEA8F617D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2D321C-003D-47DC-84D7-7028AD0194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Going round in circles</a:t>
            </a:r>
          </a:p>
        </p:txBody>
      </p:sp>
    </p:spTree>
    <p:extLst>
      <p:ext uri="{BB962C8B-B14F-4D97-AF65-F5344CB8AC3E}">
        <p14:creationId xmlns:p14="http://schemas.microsoft.com/office/powerpoint/2010/main" val="3172664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2ABCEDE-9732-4257-BA12-F1BDF57F1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A17FB-E1AC-4F3D-9BE8-66E1F965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18" y="452885"/>
            <a:ext cx="7629826" cy="58629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70301D-7551-4E3B-AE97-04D59BFE03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A4CFAF-5158-4F64-9CA5-150EF03BCE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072D14-E7F6-44EE-AE36-993B493B9D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64FF5-FE4C-4792-8E28-DBC1BF7B2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9A8CDC-06C6-48DF-BC94-D5859F73F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C6F089-24EA-4A54-91A2-3CD9C1920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02E807-8817-429A-A7BD-0464A26C36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22FF85-1B98-414F-A381-5F89C9B9E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474B86-DC0B-46CD-A387-A0412E91D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E262E4-9AB0-4D1B-A493-B726A74C6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051C69-988A-4FE6-885F-51E3A78736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B989BD-E7AC-4202-9BBC-8ABEDE526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DD1CAD-8173-4884-9FA1-1FC6089D9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DE3F30-DE8C-445F-B67C-5866C2465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A40170-D799-4A9D-B1E9-69E36D90D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07AC57-489A-4432-AA9B-1E4CA4097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Surf the web</a:t>
            </a:r>
          </a:p>
        </p:txBody>
      </p:sp>
    </p:spTree>
    <p:extLst>
      <p:ext uri="{BB962C8B-B14F-4D97-AF65-F5344CB8AC3E}">
        <p14:creationId xmlns:p14="http://schemas.microsoft.com/office/powerpoint/2010/main" val="1875197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That’s all for now.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Thanks for playing.</a:t>
            </a:r>
          </a:p>
        </p:txBody>
      </p:sp>
    </p:spTree>
    <p:extLst>
      <p:ext uri="{BB962C8B-B14F-4D97-AF65-F5344CB8AC3E}">
        <p14:creationId xmlns:p14="http://schemas.microsoft.com/office/powerpoint/2010/main" val="277452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Chip off the old block</a:t>
            </a:r>
          </a:p>
        </p:txBody>
      </p:sp>
    </p:spTree>
    <p:extLst>
      <p:ext uri="{BB962C8B-B14F-4D97-AF65-F5344CB8AC3E}">
        <p14:creationId xmlns:p14="http://schemas.microsoft.com/office/powerpoint/2010/main" val="112282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8ED2198-3EC4-4F3D-9101-6C342B3E3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E0C45-B81E-470F-A618-9DA695280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90" y="443230"/>
            <a:ext cx="7564755" cy="58129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0CFF2-1A89-4F08-AADB-AF723284C9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81C0B-96AF-41B0-8547-2A399652C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CAFA09-B5B4-4C1F-B6B0-D01CDBF8FC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64CFA-8951-4204-AF34-56B075A12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A5BD7F-752C-41F3-8D91-94DEC1E9F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4152C-2E86-4649-A3FF-F3DD81066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2ED0A8-C6DF-466F-81D9-7BAFBEEB1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806EF7-4B99-47A9-8DDB-4FAA8F118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F1997C-F5D9-4D3E-A543-3750A419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22AB7-36EB-4EF2-A108-704CF32D6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837CDF-2217-46E9-879C-E74AFF7A9A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7BE7E-4E9F-44D7-97CB-7BE84AD0C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EC1635-2BD0-49C1-8211-F2B2A63F9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CABFF3-1715-4111-85AF-65C333772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8F5187-BC60-4631-A14E-7EB5ADE24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5CF58F-00B2-46FB-A33E-794708D48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The grass is always greener on the other side</a:t>
            </a:r>
          </a:p>
        </p:txBody>
      </p:sp>
    </p:spTree>
    <p:extLst>
      <p:ext uri="{BB962C8B-B14F-4D97-AF65-F5344CB8AC3E}">
        <p14:creationId xmlns:p14="http://schemas.microsoft.com/office/powerpoint/2010/main" val="56775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2835860-21FA-4037-9C44-BF2D1D85C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098" y="177281"/>
            <a:ext cx="8154955" cy="63448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B42A5-C5ED-4F63-A87A-7A29C23A6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7" y="447893"/>
            <a:ext cx="7564755" cy="58129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6AE1E-87BF-4CB3-86C5-8710A21EC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034" y="438538"/>
            <a:ext cx="1931437" cy="1464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8CE24-180A-4E3F-A498-61E3DB13B1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138" y="438538"/>
            <a:ext cx="1931437" cy="1464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BC365-A6B1-4EEC-9BD8-58B7487B9E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12" y="435461"/>
            <a:ext cx="1931437" cy="1464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C9A625-1C19-4F71-8F2A-528C1C1E8E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686" y="435461"/>
            <a:ext cx="1931437" cy="1464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55E417-A2F2-4848-9A36-2E9E80880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1900367"/>
            <a:ext cx="1931437" cy="1464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1118C-5E68-4E43-895A-F81015836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0806" y="1900367"/>
            <a:ext cx="1931437" cy="1464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272449-8D6B-4A15-AED4-7F0CD359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04" y="1900367"/>
            <a:ext cx="1931437" cy="1464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EDA4A-EC05-49A9-8998-41B2EA72C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10" y="1900367"/>
            <a:ext cx="1931437" cy="1464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57FFFC-B99A-4E0C-9459-0DBE45B65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70" y="3349689"/>
            <a:ext cx="1931437" cy="14649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7E05BB-F344-4DA9-88BD-D0D6902E40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6140" y="3371527"/>
            <a:ext cx="1931437" cy="1464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206F5A-67C9-44EE-AA5F-BF60E88AEB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65" y="3365273"/>
            <a:ext cx="1931437" cy="1464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511C44-9628-4551-8247-AE4E977EDA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676" y="3365273"/>
            <a:ext cx="1931437" cy="146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F1566A-6C1E-4A08-AD12-1AA5FCA368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35" y="4805264"/>
            <a:ext cx="1931437" cy="1464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21C3BD-55F2-4BC8-8D72-27240C4F0D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789" y="4816133"/>
            <a:ext cx="1931437" cy="146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CA9C51-E384-4120-8801-F70B2E422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6908" y="4814693"/>
            <a:ext cx="1931437" cy="1464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7E1D9A-C4C3-42B8-8043-0104F29B2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027" y="4811517"/>
            <a:ext cx="1931437" cy="14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1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C1DC1-D9CE-435F-9083-DDF08FE7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Every cloud has a silver lining </a:t>
            </a:r>
          </a:p>
        </p:txBody>
      </p:sp>
    </p:spTree>
    <p:extLst>
      <p:ext uri="{BB962C8B-B14F-4D97-AF65-F5344CB8AC3E}">
        <p14:creationId xmlns:p14="http://schemas.microsoft.com/office/powerpoint/2010/main" val="125356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As the blocks disappear Say what you see….</vt:lpstr>
      <vt:lpstr>PowerPoint Presentation</vt:lpstr>
      <vt:lpstr>Chip off the old block</vt:lpstr>
      <vt:lpstr>PowerPoint Presentation</vt:lpstr>
      <vt:lpstr>The grass is always greener on the other side</vt:lpstr>
      <vt:lpstr>PowerPoint Presentation</vt:lpstr>
      <vt:lpstr>Every cloud has a silver lining </vt:lpstr>
      <vt:lpstr>PowerPoint Presentation</vt:lpstr>
      <vt:lpstr>King of the hill</vt:lpstr>
      <vt:lpstr>PowerPoint Presentation</vt:lpstr>
      <vt:lpstr>Falling on Deaf ears</vt:lpstr>
      <vt:lpstr>PowerPoint Presentation</vt:lpstr>
      <vt:lpstr>Blast from the past</vt:lpstr>
      <vt:lpstr>PowerPoint Presentation</vt:lpstr>
      <vt:lpstr>Bad hair day</vt:lpstr>
      <vt:lpstr>PowerPoint Presentation</vt:lpstr>
      <vt:lpstr>Catch 22</vt:lpstr>
      <vt:lpstr>PowerPoint Presentation</vt:lpstr>
      <vt:lpstr>Cat out of the bag</vt:lpstr>
      <vt:lpstr>PowerPoint Presentation</vt:lpstr>
      <vt:lpstr>Falling from grace</vt:lpstr>
      <vt:lpstr>PowerPoint Presentation</vt:lpstr>
      <vt:lpstr>Hand in hand</vt:lpstr>
      <vt:lpstr>PowerPoint Presentation</vt:lpstr>
      <vt:lpstr>Keep an eye on things</vt:lpstr>
      <vt:lpstr>PowerPoint Presentation</vt:lpstr>
      <vt:lpstr>Put your money where your mouth is</vt:lpstr>
      <vt:lpstr>PowerPoint Presentation</vt:lpstr>
      <vt:lpstr>Split Second</vt:lpstr>
      <vt:lpstr>PowerPoint Presentation</vt:lpstr>
      <vt:lpstr>Two timer</vt:lpstr>
      <vt:lpstr>PowerPoint Presentation</vt:lpstr>
      <vt:lpstr>Digging a hole for yourself</vt:lpstr>
      <vt:lpstr>PowerPoint Presentation</vt:lpstr>
      <vt:lpstr>Keep it under your hat</vt:lpstr>
      <vt:lpstr>PowerPoint Presentation</vt:lpstr>
      <vt:lpstr>Cost an arm and a leg</vt:lpstr>
      <vt:lpstr>PowerPoint Presentation</vt:lpstr>
      <vt:lpstr>Going round in circles</vt:lpstr>
      <vt:lpstr>PowerPoint Presentation</vt:lpstr>
      <vt:lpstr>Surf the web</vt:lpstr>
      <vt:lpstr>That’s all for now. Thanks for playing.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2020-04-28T16:07:42Z</dcterms:created>
  <dcterms:modified xsi:type="dcterms:W3CDTF">2020-05-25T10:27:20Z</dcterms:modified>
</cp:coreProperties>
</file>