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80000"/>
      </a:lnSpc>
      <a:spcBef>
        <a:spcPts val="420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Proxima Nova Medium"/>
        <a:ea typeface="Proxima Nova Medium"/>
        <a:cs typeface="Proxima Nova Medium"/>
        <a:sym typeface="Proxima Nova Medium"/>
      </a:defRPr>
    </a:lvl1pPr>
    <a:lvl2pPr marL="0" marR="0" indent="0" algn="l" defTabSz="2438338" rtl="0" fontAlgn="auto" latinLnBrk="0" hangingPunct="0">
      <a:lnSpc>
        <a:spcPct val="80000"/>
      </a:lnSpc>
      <a:spcBef>
        <a:spcPts val="420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Proxima Nova Medium"/>
        <a:ea typeface="Proxima Nova Medium"/>
        <a:cs typeface="Proxima Nova Medium"/>
        <a:sym typeface="Proxima Nova Medium"/>
      </a:defRPr>
    </a:lvl2pPr>
    <a:lvl3pPr marL="0" marR="0" indent="0" algn="l" defTabSz="2438338" rtl="0" fontAlgn="auto" latinLnBrk="0" hangingPunct="0">
      <a:lnSpc>
        <a:spcPct val="80000"/>
      </a:lnSpc>
      <a:spcBef>
        <a:spcPts val="420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Proxima Nova Medium"/>
        <a:ea typeface="Proxima Nova Medium"/>
        <a:cs typeface="Proxima Nova Medium"/>
        <a:sym typeface="Proxima Nova Medium"/>
      </a:defRPr>
    </a:lvl3pPr>
    <a:lvl4pPr marL="0" marR="0" indent="0" algn="l" defTabSz="2438338" rtl="0" fontAlgn="auto" latinLnBrk="0" hangingPunct="0">
      <a:lnSpc>
        <a:spcPct val="80000"/>
      </a:lnSpc>
      <a:spcBef>
        <a:spcPts val="420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Proxima Nova Medium"/>
        <a:ea typeface="Proxima Nova Medium"/>
        <a:cs typeface="Proxima Nova Medium"/>
        <a:sym typeface="Proxima Nova Medium"/>
      </a:defRPr>
    </a:lvl4pPr>
    <a:lvl5pPr marL="0" marR="0" indent="0" algn="l" defTabSz="2438338" rtl="0" fontAlgn="auto" latinLnBrk="0" hangingPunct="0">
      <a:lnSpc>
        <a:spcPct val="80000"/>
      </a:lnSpc>
      <a:spcBef>
        <a:spcPts val="420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Proxima Nova Medium"/>
        <a:ea typeface="Proxima Nova Medium"/>
        <a:cs typeface="Proxima Nova Medium"/>
        <a:sym typeface="Proxima Nova Medium"/>
      </a:defRPr>
    </a:lvl5pPr>
    <a:lvl6pPr marL="0" marR="0" indent="0" algn="l" defTabSz="2438338" rtl="0" fontAlgn="auto" latinLnBrk="0" hangingPunct="0">
      <a:lnSpc>
        <a:spcPct val="80000"/>
      </a:lnSpc>
      <a:spcBef>
        <a:spcPts val="420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Proxima Nova Medium"/>
        <a:ea typeface="Proxima Nova Medium"/>
        <a:cs typeface="Proxima Nova Medium"/>
        <a:sym typeface="Proxima Nova Medium"/>
      </a:defRPr>
    </a:lvl6pPr>
    <a:lvl7pPr marL="0" marR="0" indent="0" algn="l" defTabSz="2438338" rtl="0" fontAlgn="auto" latinLnBrk="0" hangingPunct="0">
      <a:lnSpc>
        <a:spcPct val="80000"/>
      </a:lnSpc>
      <a:spcBef>
        <a:spcPts val="420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Proxima Nova Medium"/>
        <a:ea typeface="Proxima Nova Medium"/>
        <a:cs typeface="Proxima Nova Medium"/>
        <a:sym typeface="Proxima Nova Medium"/>
      </a:defRPr>
    </a:lvl7pPr>
    <a:lvl8pPr marL="0" marR="0" indent="0" algn="l" defTabSz="2438338" rtl="0" fontAlgn="auto" latinLnBrk="0" hangingPunct="0">
      <a:lnSpc>
        <a:spcPct val="80000"/>
      </a:lnSpc>
      <a:spcBef>
        <a:spcPts val="420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Proxima Nova Medium"/>
        <a:ea typeface="Proxima Nova Medium"/>
        <a:cs typeface="Proxima Nova Medium"/>
        <a:sym typeface="Proxima Nova Medium"/>
      </a:defRPr>
    </a:lvl8pPr>
    <a:lvl9pPr marL="0" marR="0" indent="0" algn="l" defTabSz="2438338" rtl="0" fontAlgn="auto" latinLnBrk="0" hangingPunct="0">
      <a:lnSpc>
        <a:spcPct val="80000"/>
      </a:lnSpc>
      <a:spcBef>
        <a:spcPts val="420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Proxima Nova Medium"/>
        <a:ea typeface="Proxima Nova Medium"/>
        <a:cs typeface="Proxima Nova Medium"/>
        <a:sym typeface="Proxima Nova Medium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Proxima Nova"/>
          <a:ea typeface="Proxima Nova"/>
          <a:cs typeface="Proxima Nov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D"/>
          </a:solidFill>
        </a:fill>
      </a:tcStyle>
    </a:band2H>
    <a:firstCol>
      <a:tcTxStyle b="on" i="off">
        <a:font>
          <a:latin typeface="Proxima Nova"/>
          <a:ea typeface="Proxima Nova"/>
          <a:cs typeface="Proxima Nov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Proxima Nova"/>
          <a:ea typeface="Proxima Nova"/>
          <a:cs typeface="Proxima Nov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Proxima Nova"/>
          <a:ea typeface="Proxima Nova"/>
          <a:cs typeface="Proxima Nov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Proxima Nova"/>
          <a:ea typeface="Proxima Nova"/>
          <a:cs typeface="Proxima Nova"/>
        </a:font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chemeClr val="accent1">
              <a:hueOff val="-398243"/>
              <a:satOff val="23908"/>
              <a:lumOff val="10782"/>
            </a:schemeClr>
          </a:solidFill>
        </a:fill>
      </a:tcStyle>
    </a:band2H>
    <a:firstCol>
      <a:tcTxStyle b="on" i="off">
        <a:font>
          <a:latin typeface="Proxima Nova"/>
          <a:ea typeface="Proxima Nova"/>
          <a:cs typeface="Proxima Nova"/>
        </a:font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B9CBD3"/>
          </a:solidFill>
        </a:fill>
      </a:tcStyle>
    </a:firstCol>
    <a:lastRow>
      <a:tcTxStyle b="off" i="off">
        <a:font>
          <a:latin typeface="Proxima Nova"/>
          <a:ea typeface="Proxima Nova"/>
          <a:cs typeface="Proxima Nova"/>
        </a:font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254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Proxima Nova"/>
          <a:ea typeface="Proxima Nova"/>
          <a:cs typeface="Proxima Nova"/>
        </a:font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7FA2B6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Proxima Nova"/>
          <a:ea typeface="Proxima Nova"/>
          <a:cs typeface="Proxima Nova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6DDDC"/>
          </a:solidFill>
        </a:fill>
      </a:tcStyle>
    </a:band2H>
    <a:firstCol>
      <a:tcTxStyle b="on" i="off">
        <a:font>
          <a:latin typeface="Proxima Nova"/>
          <a:ea typeface="Proxima Nova"/>
          <a:cs typeface="Proxima Nova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chemeClr val="accent4"/>
          </a:solidFill>
        </a:fill>
      </a:tcStyle>
    </a:firstCol>
    <a:lastRow>
      <a:tcTxStyle b="off" i="off">
        <a:font>
          <a:latin typeface="Proxima Nova"/>
          <a:ea typeface="Proxima Nova"/>
          <a:cs typeface="Proxima Nova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254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Proxima Nova"/>
          <a:ea typeface="Proxima Nova"/>
          <a:cs typeface="Proxima Nov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DF6581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Proxima Nova"/>
          <a:ea typeface="Proxima Nova"/>
          <a:cs typeface="Proxima Nova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F6F7F2"/>
          </a:solidFill>
        </a:fill>
      </a:tcStyle>
    </a:wholeTbl>
    <a:band2H>
      <a:tcTxStyle/>
      <a:tcStyle>
        <a:tcBdr/>
        <a:fill>
          <a:solidFill>
            <a:schemeClr val="accent6">
              <a:hueOff val="887465"/>
              <a:satOff val="-30004"/>
              <a:lumOff val="6094"/>
            </a:schemeClr>
          </a:solidFill>
        </a:fill>
      </a:tcStyle>
    </a:band2H>
    <a:firstCol>
      <a:tcTxStyle b="on" i="off">
        <a:font>
          <a:latin typeface="Proxima Nova"/>
          <a:ea typeface="Proxima Nova"/>
          <a:cs typeface="Proxima Nov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430252"/>
              <a:satOff val="-18978"/>
              <a:lumOff val="-19473"/>
            </a:schemeClr>
          </a:solidFill>
        </a:fill>
      </a:tcStyle>
    </a:firstCol>
    <a:lastRow>
      <a:tcTxStyle b="off" i="off">
        <a:font>
          <a:latin typeface="Proxima Nova"/>
          <a:ea typeface="Proxima Nova"/>
          <a:cs typeface="Proxima Nova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F6F7F2"/>
          </a:solidFill>
        </a:fill>
      </a:tcStyle>
    </a:lastRow>
    <a:firstRow>
      <a:tcTxStyle b="on" i="off">
        <a:font>
          <a:latin typeface="Proxima Nova"/>
          <a:ea typeface="Proxima Nova"/>
          <a:cs typeface="Proxima Nov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827A37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Proxima Nova"/>
          <a:ea typeface="Proxima Nova"/>
          <a:cs typeface="Proxima Nova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chemeClr val="accent3">
              <a:satOff val="-3883"/>
              <a:lumOff val="14670"/>
            </a:schemeClr>
          </a:solidFill>
        </a:fill>
      </a:tcStyle>
    </a:wholeTbl>
    <a:band2H>
      <a:tcTxStyle/>
      <a:tcStyle>
        <a:tcBdr/>
        <a:fill>
          <a:solidFill>
            <a:srgbClr val="B5AEC4"/>
          </a:solidFill>
        </a:fill>
      </a:tcStyle>
    </a:band2H>
    <a:firstCol>
      <a:tcTxStyle b="on" i="off">
        <a:font>
          <a:latin typeface="Proxima Nova"/>
          <a:ea typeface="Proxima Nova"/>
          <a:cs typeface="Proxima Nov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8C78A6"/>
          </a:solidFill>
        </a:fill>
      </a:tcStyle>
    </a:firstCol>
    <a:lastRow>
      <a:tcTxStyle b="on" i="off">
        <a:font>
          <a:latin typeface="Proxima Nova"/>
          <a:ea typeface="Proxima Nova"/>
          <a:cs typeface="Proxima Nov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614B97"/>
          </a:solidFill>
        </a:fill>
      </a:tcStyle>
    </a:lastRow>
    <a:firstRow>
      <a:tcTxStyle b="on" i="off">
        <a:font>
          <a:latin typeface="Proxima Nova"/>
          <a:ea typeface="Proxima Nova"/>
          <a:cs typeface="Proxima Nov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614B97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Proxima Nova"/>
          <a:ea typeface="Proxima Nova"/>
          <a:cs typeface="Proxima Nova"/>
        </a:font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D"/>
          </a:solidFill>
        </a:fill>
      </a:tcStyle>
    </a:band2H>
    <a:firstCol>
      <a:tcTxStyle b="on" i="off">
        <a:font>
          <a:latin typeface="Proxima Nova"/>
          <a:ea typeface="Proxima Nova"/>
          <a:cs typeface="Proxima Nova"/>
        </a:font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D5D5D5"/>
          </a:solidFill>
        </a:fill>
      </a:tcStyle>
    </a:firstCol>
    <a:lastRow>
      <a:tcTxStyle b="on" i="off">
        <a:font>
          <a:latin typeface="Proxima Nova"/>
          <a:ea typeface="Proxima Nova"/>
          <a:cs typeface="Proxima Nova"/>
        </a:font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254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Proxima Nova"/>
          <a:ea typeface="Proxima Nova"/>
          <a:cs typeface="Proxima Nova"/>
        </a:font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92929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32" d="100"/>
          <a:sy n="32" d="100"/>
        </p:scale>
        <p:origin x="72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9" name="Shape 15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057400" y="11229761"/>
            <a:ext cx="20269200" cy="845948"/>
          </a:xfrm>
          <a:prstGeom prst="rect">
            <a:avLst/>
          </a:prstGeom>
        </p:spPr>
        <p:txBody>
          <a:bodyPr/>
          <a:lstStyle/>
          <a:p>
            <a:r>
              <a:t>Author and Date</a:t>
            </a:r>
          </a:p>
        </p:txBody>
      </p:sp>
      <p:sp>
        <p:nvSpPr>
          <p:cNvPr id="13" name="Presentation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Presentation Title</a:t>
            </a:r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Rectangle"/>
          <p:cNvSpPr/>
          <p:nvPr/>
        </p:nvSpPr>
        <p:spPr>
          <a:xfrm>
            <a:off x="999500" y="1067048"/>
            <a:ext cx="22378886" cy="11581904"/>
          </a:xfrm>
          <a:prstGeom prst="rect">
            <a:avLst/>
          </a:prstGeom>
          <a:solidFill>
            <a:schemeClr val="accent5">
              <a:hueOff val="-246905"/>
              <a:satOff val="-77181"/>
              <a:lumOff val="20457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5431">
              <a:lnSpc>
                <a:spcPct val="120000"/>
              </a:lnSpc>
              <a:spcBef>
                <a:spcPts val="0"/>
              </a:spcBef>
              <a:defRPr sz="1800" spc="-36">
                <a:solidFill>
                  <a:srgbClr val="FFFFFF"/>
                </a:solidFill>
                <a:latin typeface="Canela Deck Bold"/>
                <a:ea typeface="Canela Deck Bold"/>
                <a:cs typeface="Canela Deck Bold"/>
                <a:sym typeface="Canela Deck Bold"/>
              </a:defRPr>
            </a:pPr>
            <a:endParaRPr/>
          </a:p>
        </p:txBody>
      </p:sp>
      <p:sp>
        <p:nvSpPr>
          <p:cNvPr id="10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2057400" y="4261880"/>
            <a:ext cx="20269200" cy="5061561"/>
          </a:xfrm>
          <a:prstGeom prst="rect">
            <a:avLst/>
          </a:prstGeom>
        </p:spPr>
        <p:txBody>
          <a:bodyPr/>
          <a:lstStyle>
            <a:lvl1pPr>
              <a:defRPr sz="12000" b="0">
                <a:latin typeface="Canela Regular"/>
                <a:ea typeface="Canela Regular"/>
                <a:cs typeface="Canela Regular"/>
                <a:sym typeface="Canela Regular"/>
              </a:defRPr>
            </a:lvl1pPr>
            <a:lvl2pPr>
              <a:defRPr sz="12000" b="0">
                <a:latin typeface="Canela Regular"/>
                <a:ea typeface="Canela Regular"/>
                <a:cs typeface="Canela Regular"/>
                <a:sym typeface="Canela Regular"/>
              </a:defRPr>
            </a:lvl2pPr>
            <a:lvl3pPr>
              <a:defRPr sz="12000" b="0">
                <a:latin typeface="Canela Regular"/>
                <a:ea typeface="Canela Regular"/>
                <a:cs typeface="Canela Regular"/>
                <a:sym typeface="Canela Regular"/>
              </a:defRPr>
            </a:lvl3pPr>
            <a:lvl4pPr>
              <a:defRPr sz="12000" b="0">
                <a:latin typeface="Canela Regular"/>
                <a:ea typeface="Canela Regular"/>
                <a:cs typeface="Canela Regular"/>
                <a:sym typeface="Canela Regular"/>
              </a:defRPr>
            </a:lvl4pPr>
            <a:lvl5pPr>
              <a:defRPr sz="12000" b="0">
                <a:latin typeface="Canela Regular"/>
                <a:ea typeface="Canela Regular"/>
                <a:cs typeface="Canela Regular"/>
                <a:sym typeface="Canela Regular"/>
              </a:defRPr>
            </a:lvl5pPr>
          </a:lstStyle>
          <a:p>
            <a:r>
              <a:t>Statement 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Rectangle"/>
          <p:cNvSpPr/>
          <p:nvPr/>
        </p:nvSpPr>
        <p:spPr>
          <a:xfrm>
            <a:off x="1008907" y="1066849"/>
            <a:ext cx="22378886" cy="11582302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5431">
              <a:lnSpc>
                <a:spcPct val="120000"/>
              </a:lnSpc>
              <a:spcBef>
                <a:spcPts val="0"/>
              </a:spcBef>
              <a:defRPr sz="1800" spc="-36">
                <a:solidFill>
                  <a:srgbClr val="FFFFFF"/>
                </a:solidFill>
                <a:latin typeface="Canela Deck Bold"/>
                <a:ea typeface="Canela Deck Bold"/>
                <a:cs typeface="Canela Deck Bold"/>
                <a:sym typeface="Canela Deck Bold"/>
              </a:defRPr>
            </a:pPr>
            <a:endParaRPr/>
          </a:p>
        </p:txBody>
      </p:sp>
      <p:sp>
        <p:nvSpPr>
          <p:cNvPr id="115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057400" y="8113450"/>
            <a:ext cx="20269200" cy="845948"/>
          </a:xfrm>
          <a:prstGeom prst="rect">
            <a:avLst/>
          </a:prstGeom>
        </p:spPr>
        <p:txBody>
          <a:bodyPr anchor="t"/>
          <a:lstStyle/>
          <a:p>
            <a:r>
              <a:t>Fact information</a:t>
            </a:r>
          </a:p>
        </p:txBody>
      </p:sp>
      <p:sp>
        <p:nvSpPr>
          <p:cNvPr id="11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2057400" y="3498790"/>
            <a:ext cx="20269200" cy="4814114"/>
          </a:xfrm>
          <a:prstGeom prst="rect">
            <a:avLst/>
          </a:prstGeom>
        </p:spPr>
        <p:txBody>
          <a:bodyPr anchor="b"/>
          <a:lstStyle>
            <a:lvl1pPr defTabSz="2438338">
              <a:lnSpc>
                <a:spcPct val="80000"/>
              </a:lnSpc>
              <a:defRPr sz="25000" b="0" spc="-500">
                <a:latin typeface="+mn-lt"/>
                <a:ea typeface="+mn-ea"/>
                <a:cs typeface="+mn-cs"/>
                <a:sym typeface="Canela Bold"/>
              </a:defRPr>
            </a:lvl1pPr>
            <a:lvl2pPr defTabSz="2438338">
              <a:lnSpc>
                <a:spcPct val="80000"/>
              </a:lnSpc>
              <a:defRPr sz="25000" b="0" spc="-500">
                <a:latin typeface="+mn-lt"/>
                <a:ea typeface="+mn-ea"/>
                <a:cs typeface="+mn-cs"/>
                <a:sym typeface="Canela Bold"/>
              </a:defRPr>
            </a:lvl2pPr>
            <a:lvl3pPr defTabSz="2438338">
              <a:lnSpc>
                <a:spcPct val="80000"/>
              </a:lnSpc>
              <a:defRPr sz="25000" b="0" spc="-500">
                <a:latin typeface="+mn-lt"/>
                <a:ea typeface="+mn-ea"/>
                <a:cs typeface="+mn-cs"/>
                <a:sym typeface="Canela Bold"/>
              </a:defRPr>
            </a:lvl3pPr>
            <a:lvl4pPr defTabSz="2438338">
              <a:lnSpc>
                <a:spcPct val="80000"/>
              </a:lnSpc>
              <a:defRPr sz="25000" b="0" spc="-500">
                <a:latin typeface="+mn-lt"/>
                <a:ea typeface="+mn-ea"/>
                <a:cs typeface="+mn-cs"/>
                <a:sym typeface="Canela Bold"/>
              </a:defRPr>
            </a:lvl4pPr>
            <a:lvl5pPr defTabSz="2438338">
              <a:lnSpc>
                <a:spcPct val="80000"/>
              </a:lnSpc>
              <a:defRPr sz="25000" b="0" spc="-500">
                <a:latin typeface="+mn-lt"/>
                <a:ea typeface="+mn-ea"/>
                <a:cs typeface="+mn-cs"/>
                <a:sym typeface="Canela Bold"/>
              </a:defRPr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Rectangle"/>
          <p:cNvSpPr/>
          <p:nvPr/>
        </p:nvSpPr>
        <p:spPr>
          <a:xfrm>
            <a:off x="1008907" y="1064171"/>
            <a:ext cx="22378886" cy="11587658"/>
          </a:xfrm>
          <a:prstGeom prst="rect">
            <a:avLst/>
          </a:prstGeom>
          <a:solidFill>
            <a:srgbClr val="D3B9B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5431">
              <a:lnSpc>
                <a:spcPct val="120000"/>
              </a:lnSpc>
              <a:spcBef>
                <a:spcPts val="0"/>
              </a:spcBef>
              <a:defRPr sz="1800" spc="-36">
                <a:solidFill>
                  <a:srgbClr val="FFFFFF"/>
                </a:solidFill>
                <a:latin typeface="Canela Deck Bold"/>
                <a:ea typeface="Canela Deck Bold"/>
                <a:cs typeface="Canela Deck Bold"/>
                <a:sym typeface="Canela Deck Bold"/>
              </a:defRPr>
            </a:pPr>
            <a:endParaRPr/>
          </a:p>
        </p:txBody>
      </p:sp>
      <p:sp>
        <p:nvSpPr>
          <p:cNvPr id="125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5737745" y="5549900"/>
            <a:ext cx="12908510" cy="2628900"/>
          </a:xfrm>
          <a:prstGeom prst="rect">
            <a:avLst/>
          </a:prstGeom>
        </p:spPr>
        <p:txBody>
          <a:bodyPr/>
          <a:lstStyle>
            <a:lvl1pPr marL="320204" indent="-320204" algn="l" defTabSz="355600">
              <a:lnSpc>
                <a:spcPct val="80000"/>
              </a:lnSpc>
              <a:defRPr sz="7000" b="0">
                <a:latin typeface="Canela Deck Regular"/>
                <a:ea typeface="Canela Deck Regular"/>
                <a:cs typeface="Canela Deck Regular"/>
                <a:sym typeface="Canela Deck Regular"/>
              </a:defRPr>
            </a:lvl1pPr>
            <a:lvl2pPr marL="320204" indent="-320204" algn="l" defTabSz="355600">
              <a:lnSpc>
                <a:spcPct val="80000"/>
              </a:lnSpc>
              <a:defRPr sz="7000" b="0">
                <a:latin typeface="Canela Deck Regular"/>
                <a:ea typeface="Canela Deck Regular"/>
                <a:cs typeface="Canela Deck Regular"/>
                <a:sym typeface="Canela Deck Regular"/>
              </a:defRPr>
            </a:lvl2pPr>
            <a:lvl3pPr marL="320204" indent="-320204" algn="l" defTabSz="355600">
              <a:lnSpc>
                <a:spcPct val="80000"/>
              </a:lnSpc>
              <a:defRPr sz="7000" b="0">
                <a:latin typeface="Canela Deck Regular"/>
                <a:ea typeface="Canela Deck Regular"/>
                <a:cs typeface="Canela Deck Regular"/>
                <a:sym typeface="Canela Deck Regular"/>
              </a:defRPr>
            </a:lvl3pPr>
            <a:lvl4pPr marL="320204" indent="-320204" algn="l" defTabSz="355600">
              <a:lnSpc>
                <a:spcPct val="80000"/>
              </a:lnSpc>
              <a:defRPr sz="7000" b="0">
                <a:latin typeface="Canela Deck Regular"/>
                <a:ea typeface="Canela Deck Regular"/>
                <a:cs typeface="Canela Deck Regular"/>
                <a:sym typeface="Canela Deck Regular"/>
              </a:defRPr>
            </a:lvl4pPr>
            <a:lvl5pPr marL="320204" indent="-320204" algn="l" defTabSz="355600">
              <a:lnSpc>
                <a:spcPct val="80000"/>
              </a:lnSpc>
              <a:defRPr sz="7000" b="0">
                <a:latin typeface="Canela Deck Regular"/>
                <a:ea typeface="Canela Deck Regular"/>
                <a:cs typeface="Canela Deck Regular"/>
                <a:sym typeface="Canela Deck Regular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6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100233" y="9999201"/>
            <a:ext cx="12546022" cy="508001"/>
          </a:xfrm>
          <a:prstGeom prst="rect">
            <a:avLst/>
          </a:prstGeom>
        </p:spPr>
        <p:txBody>
          <a:bodyPr anchor="t"/>
          <a:lstStyle>
            <a:lvl1pPr algn="l" defTabSz="355600">
              <a:lnSpc>
                <a:spcPct val="140000"/>
              </a:lnSpc>
              <a:defRPr sz="2700" spc="26"/>
            </a:lvl1pPr>
          </a:lstStyle>
          <a:p>
            <a:r>
              <a:t>Attribution</a:t>
            </a:r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153339838_1340x2010.jpg"/>
          <p:cNvSpPr>
            <a:spLocks noGrp="1"/>
          </p:cNvSpPr>
          <p:nvPr>
            <p:ph type="pic" idx="21"/>
          </p:nvPr>
        </p:nvSpPr>
        <p:spPr>
          <a:xfrm>
            <a:off x="12128500" y="-1638300"/>
            <a:ext cx="11341100" cy="170116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35" name="936299162_1323x1986.jpg"/>
          <p:cNvSpPr>
            <a:spLocks noGrp="1"/>
          </p:cNvSpPr>
          <p:nvPr>
            <p:ph type="pic" idx="22"/>
          </p:nvPr>
        </p:nvSpPr>
        <p:spPr>
          <a:xfrm>
            <a:off x="1003300" y="-4737100"/>
            <a:ext cx="11201401" cy="168148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36" name="101883338_1323x1985.jpg"/>
          <p:cNvSpPr>
            <a:spLocks noGrp="1"/>
          </p:cNvSpPr>
          <p:nvPr>
            <p:ph type="pic" idx="23"/>
          </p:nvPr>
        </p:nvSpPr>
        <p:spPr>
          <a:xfrm>
            <a:off x="1003300" y="1344083"/>
            <a:ext cx="11201400" cy="1680633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3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43207" y="13131800"/>
            <a:ext cx="307544" cy="342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913369614_2691x1794.jpg"/>
          <p:cNvSpPr>
            <a:spLocks noGrp="1"/>
          </p:cNvSpPr>
          <p:nvPr>
            <p:ph type="pic" idx="21"/>
          </p:nvPr>
        </p:nvSpPr>
        <p:spPr>
          <a:xfrm>
            <a:off x="800100" y="253554"/>
            <a:ext cx="22783800" cy="1523931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157720189_2642x1761.jpg"/>
          <p:cNvSpPr>
            <a:spLocks noGrp="1"/>
          </p:cNvSpPr>
          <p:nvPr>
            <p:ph type="pic" idx="21"/>
          </p:nvPr>
        </p:nvSpPr>
        <p:spPr>
          <a:xfrm>
            <a:off x="1003300" y="-606362"/>
            <a:ext cx="22364700" cy="1489065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2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2057400" y="11229761"/>
            <a:ext cx="20269200" cy="84594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Author and Date</a:t>
            </a:r>
          </a:p>
        </p:txBody>
      </p:sp>
      <p:sp>
        <p:nvSpPr>
          <p:cNvPr id="23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2057400" y="2865468"/>
            <a:ext cx="20269200" cy="53594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39599" y="13131800"/>
            <a:ext cx="307544" cy="342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153339838_1322x1983.jpg"/>
          <p:cNvSpPr>
            <a:spLocks noGrp="1"/>
          </p:cNvSpPr>
          <p:nvPr>
            <p:ph type="pic" idx="21"/>
          </p:nvPr>
        </p:nvSpPr>
        <p:spPr>
          <a:xfrm>
            <a:off x="12192000" y="-1540805"/>
            <a:ext cx="11188700" cy="1678305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2" name="Rectangle"/>
          <p:cNvSpPr/>
          <p:nvPr/>
        </p:nvSpPr>
        <p:spPr>
          <a:xfrm>
            <a:off x="1008955" y="1064815"/>
            <a:ext cx="11190189" cy="11586370"/>
          </a:xfrm>
          <a:prstGeom prst="rect">
            <a:avLst/>
          </a:prstGeom>
          <a:solidFill>
            <a:srgbClr val="D3B9B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5431">
              <a:lnSpc>
                <a:spcPct val="120000"/>
              </a:lnSpc>
              <a:spcBef>
                <a:spcPts val="0"/>
              </a:spcBef>
              <a:defRPr sz="1800" spc="-36">
                <a:solidFill>
                  <a:srgbClr val="FFFFFF"/>
                </a:solidFill>
                <a:latin typeface="Canela Deck Bold"/>
                <a:ea typeface="Canela Deck Bold"/>
                <a:cs typeface="Canela Deck Bold"/>
                <a:sym typeface="Canela Deck Bold"/>
              </a:defRPr>
            </a:pPr>
            <a:endParaRPr/>
          </a:p>
        </p:txBody>
      </p:sp>
      <p:sp>
        <p:nvSpPr>
          <p:cNvPr id="33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803400" y="11229761"/>
            <a:ext cx="9601200" cy="845948"/>
          </a:xfrm>
          <a:prstGeom prst="rect">
            <a:avLst/>
          </a:prstGeom>
        </p:spPr>
        <p:txBody>
          <a:bodyPr/>
          <a:lstStyle/>
          <a:p>
            <a:r>
              <a:t>Author and Date</a:t>
            </a:r>
          </a:p>
        </p:txBody>
      </p:sp>
      <p:sp>
        <p:nvSpPr>
          <p:cNvPr id="34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803400" y="4483100"/>
            <a:ext cx="9601200" cy="4191000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70000"/>
              </a:lnSpc>
              <a:defRPr sz="12000"/>
            </a:lvl1pPr>
          </a:lstStyle>
          <a:p>
            <a:r>
              <a:t>Slide Title</a:t>
            </a:r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39599" y="13131800"/>
            <a:ext cx="307544" cy="342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"/>
          <p:cNvSpPr/>
          <p:nvPr/>
        </p:nvSpPr>
        <p:spPr>
          <a:xfrm>
            <a:off x="1008907" y="1067048"/>
            <a:ext cx="22378886" cy="11581904"/>
          </a:xfrm>
          <a:prstGeom prst="rect">
            <a:avLst/>
          </a:prstGeom>
          <a:solidFill>
            <a:schemeClr val="accent5">
              <a:hueOff val="-246905"/>
              <a:satOff val="-77181"/>
              <a:lumOff val="20457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5431">
              <a:lnSpc>
                <a:spcPct val="120000"/>
              </a:lnSpc>
              <a:spcBef>
                <a:spcPts val="0"/>
              </a:spcBef>
              <a:defRPr sz="1800" spc="-36">
                <a:solidFill>
                  <a:srgbClr val="FFFFFF"/>
                </a:solidFill>
                <a:latin typeface="Canela Deck Bold"/>
                <a:ea typeface="Canela Deck Bold"/>
                <a:cs typeface="Canela Deck Bold"/>
                <a:sym typeface="Canela Deck Bold"/>
              </a:defRPr>
            </a:pPr>
            <a:endParaRPr/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057400" y="3232086"/>
            <a:ext cx="20269200" cy="845948"/>
          </a:xfrm>
          <a:prstGeom prst="rect">
            <a:avLst/>
          </a:prstGeom>
        </p:spPr>
        <p:txBody>
          <a:bodyPr/>
          <a:lstStyle/>
          <a:p>
            <a:r>
              <a:t>Slide Subtitle</a:t>
            </a:r>
          </a:p>
        </p:txBody>
      </p:sp>
      <p:sp>
        <p:nvSpPr>
          <p:cNvPr id="44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2057400" y="1060698"/>
            <a:ext cx="20269200" cy="2279402"/>
          </a:xfrm>
          <a:prstGeom prst="rect">
            <a:avLst/>
          </a:prstGeom>
        </p:spPr>
        <p:txBody>
          <a:bodyPr/>
          <a:lstStyle>
            <a:lvl1pPr>
              <a:lnSpc>
                <a:spcPct val="70000"/>
              </a:lnSpc>
              <a:defRPr sz="8200"/>
            </a:lvl1pPr>
          </a:lstStyle>
          <a:p>
            <a:r>
              <a:t>Slide Title</a:t>
            </a:r>
          </a:p>
        </p:txBody>
      </p:sp>
      <p:sp>
        <p:nvSpPr>
          <p:cNvPr id="45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2056037" y="4647009"/>
            <a:ext cx="20271926" cy="6957368"/>
          </a:xfrm>
          <a:prstGeom prst="rect">
            <a:avLst/>
          </a:prstGeom>
        </p:spPr>
        <p:txBody>
          <a:bodyPr anchor="t"/>
          <a:lstStyle>
            <a:lvl1pPr marL="444500" indent="-444500" algn="l" defTabSz="2438338">
              <a:lnSpc>
                <a:spcPct val="80000"/>
              </a:lnSpc>
              <a:spcBef>
                <a:spcPts val="4200"/>
              </a:spcBef>
              <a:buSzPct val="100000"/>
              <a:buChar char="•"/>
              <a:defRPr sz="4000" b="0">
                <a:latin typeface="Proxima Nova Medium"/>
                <a:ea typeface="Proxima Nova Medium"/>
                <a:cs typeface="Proxima Nova Medium"/>
                <a:sym typeface="Proxima Nova Medium"/>
              </a:defRPr>
            </a:lvl1pPr>
            <a:lvl2pPr marL="889000" indent="-444500" algn="l" defTabSz="2438338">
              <a:lnSpc>
                <a:spcPct val="80000"/>
              </a:lnSpc>
              <a:spcBef>
                <a:spcPts val="4200"/>
              </a:spcBef>
              <a:buSzPct val="100000"/>
              <a:buChar char="•"/>
              <a:defRPr sz="4000" b="0">
                <a:latin typeface="Proxima Nova Medium"/>
                <a:ea typeface="Proxima Nova Medium"/>
                <a:cs typeface="Proxima Nova Medium"/>
                <a:sym typeface="Proxima Nova Medium"/>
              </a:defRPr>
            </a:lvl2pPr>
            <a:lvl3pPr marL="1333500" indent="-444500" algn="l" defTabSz="2438338">
              <a:lnSpc>
                <a:spcPct val="80000"/>
              </a:lnSpc>
              <a:spcBef>
                <a:spcPts val="4200"/>
              </a:spcBef>
              <a:buSzPct val="100000"/>
              <a:buChar char="•"/>
              <a:defRPr sz="4000" b="0">
                <a:latin typeface="Proxima Nova Medium"/>
                <a:ea typeface="Proxima Nova Medium"/>
                <a:cs typeface="Proxima Nova Medium"/>
                <a:sym typeface="Proxima Nova Medium"/>
              </a:defRPr>
            </a:lvl3pPr>
            <a:lvl4pPr marL="1778000" indent="-444500" algn="l" defTabSz="2438338">
              <a:lnSpc>
                <a:spcPct val="80000"/>
              </a:lnSpc>
              <a:spcBef>
                <a:spcPts val="4200"/>
              </a:spcBef>
              <a:buSzPct val="100000"/>
              <a:buChar char="•"/>
              <a:defRPr sz="4000" b="0">
                <a:latin typeface="Proxima Nova Medium"/>
                <a:ea typeface="Proxima Nova Medium"/>
                <a:cs typeface="Proxima Nova Medium"/>
                <a:sym typeface="Proxima Nova Medium"/>
              </a:defRPr>
            </a:lvl4pPr>
            <a:lvl5pPr marL="2222500" indent="-444500" algn="l" defTabSz="2438338">
              <a:lnSpc>
                <a:spcPct val="80000"/>
              </a:lnSpc>
              <a:spcBef>
                <a:spcPts val="4200"/>
              </a:spcBef>
              <a:buSzPct val="100000"/>
              <a:buChar char="•"/>
              <a:defRPr sz="4000" b="0">
                <a:latin typeface="Proxima Nova Medium"/>
                <a:ea typeface="Proxima Nova Medium"/>
                <a:cs typeface="Proxima Nova Medium"/>
                <a:sym typeface="Proxima Nova Medium"/>
              </a:defRPr>
            </a:lvl5pPr>
          </a:lstStyle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"/>
          <p:cNvSpPr/>
          <p:nvPr/>
        </p:nvSpPr>
        <p:spPr>
          <a:xfrm>
            <a:off x="12192000" y="2079724"/>
            <a:ext cx="11188700" cy="9550401"/>
          </a:xfrm>
          <a:prstGeom prst="rect">
            <a:avLst/>
          </a:prstGeom>
          <a:solidFill>
            <a:srgbClr val="D3B9B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5431">
              <a:lnSpc>
                <a:spcPct val="120000"/>
              </a:lnSpc>
              <a:spcBef>
                <a:spcPts val="0"/>
              </a:spcBef>
              <a:defRPr sz="1800" spc="-36">
                <a:solidFill>
                  <a:srgbClr val="FFFFFF"/>
                </a:solidFill>
                <a:latin typeface="Canela Deck Bold"/>
                <a:ea typeface="Canela Deck Bold"/>
                <a:cs typeface="Canela Deck Bold"/>
                <a:sym typeface="Canela Deck Bold"/>
              </a:defRPr>
            </a:pPr>
            <a:endParaRPr/>
          </a:p>
        </p:txBody>
      </p:sp>
      <p:sp>
        <p:nvSpPr>
          <p:cNvPr id="54" name="Rectangle"/>
          <p:cNvSpPr/>
          <p:nvPr/>
        </p:nvSpPr>
        <p:spPr>
          <a:xfrm>
            <a:off x="1008906" y="1067048"/>
            <a:ext cx="11190188" cy="11581904"/>
          </a:xfrm>
          <a:prstGeom prst="rect">
            <a:avLst/>
          </a:prstGeom>
          <a:solidFill>
            <a:schemeClr val="accent5">
              <a:hueOff val="-246905"/>
              <a:satOff val="-77181"/>
              <a:lumOff val="20457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5431">
              <a:lnSpc>
                <a:spcPct val="120000"/>
              </a:lnSpc>
              <a:spcBef>
                <a:spcPts val="0"/>
              </a:spcBef>
              <a:defRPr sz="1800" spc="-36">
                <a:solidFill>
                  <a:srgbClr val="FFFFFF"/>
                </a:solidFill>
                <a:latin typeface="Canela Deck Bold"/>
                <a:ea typeface="Canela Deck Bold"/>
                <a:cs typeface="Canela Deck Bold"/>
                <a:sym typeface="Canela Deck Bold"/>
              </a:defRPr>
            </a:pPr>
            <a:endParaRPr/>
          </a:p>
        </p:txBody>
      </p:sp>
      <p:sp>
        <p:nvSpPr>
          <p:cNvPr id="55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2058458" y="3677751"/>
            <a:ext cx="20264297" cy="6956178"/>
          </a:xfrm>
          <a:prstGeom prst="rect">
            <a:avLst/>
          </a:prstGeom>
        </p:spPr>
        <p:txBody>
          <a:bodyPr numCol="2" spcCol="2314058" anchor="t"/>
          <a:lstStyle>
            <a:lvl1pPr marL="444500" indent="-444500" algn="l" defTabSz="2438338">
              <a:lnSpc>
                <a:spcPct val="80000"/>
              </a:lnSpc>
              <a:spcBef>
                <a:spcPts val="4200"/>
              </a:spcBef>
              <a:buSzPct val="100000"/>
              <a:buChar char="•"/>
              <a:defRPr sz="4000" b="0">
                <a:latin typeface="Proxima Nova Medium"/>
                <a:ea typeface="Proxima Nova Medium"/>
                <a:cs typeface="Proxima Nova Medium"/>
                <a:sym typeface="Proxima Nova Medium"/>
              </a:defRPr>
            </a:lvl1pPr>
            <a:lvl2pPr marL="889000" indent="-444500" algn="l" defTabSz="2438338">
              <a:lnSpc>
                <a:spcPct val="80000"/>
              </a:lnSpc>
              <a:spcBef>
                <a:spcPts val="4200"/>
              </a:spcBef>
              <a:buSzPct val="100000"/>
              <a:buChar char="•"/>
              <a:defRPr sz="4000" b="0">
                <a:latin typeface="Proxima Nova Medium"/>
                <a:ea typeface="Proxima Nova Medium"/>
                <a:cs typeface="Proxima Nova Medium"/>
                <a:sym typeface="Proxima Nova Medium"/>
              </a:defRPr>
            </a:lvl2pPr>
            <a:lvl3pPr marL="1333500" indent="-444500" algn="l" defTabSz="2438338">
              <a:lnSpc>
                <a:spcPct val="80000"/>
              </a:lnSpc>
              <a:spcBef>
                <a:spcPts val="4200"/>
              </a:spcBef>
              <a:buSzPct val="100000"/>
              <a:buChar char="•"/>
              <a:defRPr sz="4000" b="0">
                <a:latin typeface="Proxima Nova Medium"/>
                <a:ea typeface="Proxima Nova Medium"/>
                <a:cs typeface="Proxima Nova Medium"/>
                <a:sym typeface="Proxima Nova Medium"/>
              </a:defRPr>
            </a:lvl3pPr>
            <a:lvl4pPr marL="1778000" indent="-444500" algn="l" defTabSz="2438338">
              <a:lnSpc>
                <a:spcPct val="80000"/>
              </a:lnSpc>
              <a:spcBef>
                <a:spcPts val="4200"/>
              </a:spcBef>
              <a:buSzPct val="100000"/>
              <a:buChar char="•"/>
              <a:defRPr sz="4000" b="0">
                <a:latin typeface="Proxima Nova Medium"/>
                <a:ea typeface="Proxima Nova Medium"/>
                <a:cs typeface="Proxima Nova Medium"/>
                <a:sym typeface="Proxima Nova Medium"/>
              </a:defRPr>
            </a:lvl4pPr>
            <a:lvl5pPr marL="2222500" indent="-444500" algn="l" defTabSz="2438338">
              <a:lnSpc>
                <a:spcPct val="80000"/>
              </a:lnSpc>
              <a:spcBef>
                <a:spcPts val="4200"/>
              </a:spcBef>
              <a:buSzPct val="100000"/>
              <a:buChar char="•"/>
              <a:defRPr sz="4000" b="0">
                <a:latin typeface="Proxima Nova Medium"/>
                <a:ea typeface="Proxima Nova Medium"/>
                <a:cs typeface="Proxima Nova Medium"/>
                <a:sym typeface="Proxima Nova Medium"/>
              </a:defRPr>
            </a:lvl5pPr>
          </a:lstStyle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44578" y="13131800"/>
            <a:ext cx="307544" cy="342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Image"/>
          <p:cNvSpPr>
            <a:spLocks noGrp="1"/>
          </p:cNvSpPr>
          <p:nvPr>
            <p:ph type="pic" idx="21"/>
          </p:nvPr>
        </p:nvSpPr>
        <p:spPr>
          <a:xfrm>
            <a:off x="11700889" y="-1027620"/>
            <a:ext cx="12288856" cy="1502308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4" name="Rectangle"/>
          <p:cNvSpPr/>
          <p:nvPr/>
        </p:nvSpPr>
        <p:spPr>
          <a:xfrm>
            <a:off x="1008906" y="1067048"/>
            <a:ext cx="11190188" cy="11581904"/>
          </a:xfrm>
          <a:prstGeom prst="rect">
            <a:avLst/>
          </a:prstGeom>
          <a:solidFill>
            <a:schemeClr val="accent5">
              <a:hueOff val="-246905"/>
              <a:satOff val="-77181"/>
              <a:lumOff val="20457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5431">
              <a:lnSpc>
                <a:spcPct val="120000"/>
              </a:lnSpc>
              <a:spcBef>
                <a:spcPts val="0"/>
              </a:spcBef>
              <a:defRPr sz="1800" spc="-36">
                <a:solidFill>
                  <a:srgbClr val="FFFFFF"/>
                </a:solidFill>
                <a:latin typeface="Canela Deck Bold"/>
                <a:ea typeface="Canela Deck Bold"/>
                <a:cs typeface="Canela Deck Bold"/>
                <a:sym typeface="Canela Deck Bold"/>
              </a:defRPr>
            </a:pPr>
            <a:endParaRPr/>
          </a:p>
        </p:txBody>
      </p:sp>
      <p:sp>
        <p:nvSpPr>
          <p:cNvPr id="65" name="Slide Subtitl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802037" y="4375086"/>
            <a:ext cx="9603926" cy="845948"/>
          </a:xfrm>
          <a:prstGeom prst="rect">
            <a:avLst/>
          </a:prstGeom>
        </p:spPr>
        <p:txBody>
          <a:bodyPr/>
          <a:lstStyle/>
          <a:p>
            <a:r>
              <a:t>Slide Subtitle</a:t>
            </a:r>
          </a:p>
        </p:txBody>
      </p:sp>
      <p:sp>
        <p:nvSpPr>
          <p:cNvPr id="66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802060" y="1640061"/>
            <a:ext cx="9601348" cy="2798379"/>
          </a:xfrm>
          <a:prstGeom prst="rect">
            <a:avLst/>
          </a:prstGeom>
        </p:spPr>
        <p:txBody>
          <a:bodyPr/>
          <a:lstStyle>
            <a:lvl1pPr>
              <a:lnSpc>
                <a:spcPct val="70000"/>
              </a:lnSpc>
              <a:defRPr sz="8200"/>
            </a:lvl1pPr>
          </a:lstStyle>
          <a:p>
            <a:r>
              <a:t>Slide Title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802037" y="5778500"/>
            <a:ext cx="9596832" cy="6110784"/>
          </a:xfrm>
          <a:prstGeom prst="rect">
            <a:avLst/>
          </a:prstGeom>
        </p:spPr>
        <p:txBody>
          <a:bodyPr anchor="t"/>
          <a:lstStyle>
            <a:lvl1pPr marL="444500" indent="-444500" algn="l" defTabSz="2438338">
              <a:lnSpc>
                <a:spcPct val="80000"/>
              </a:lnSpc>
              <a:spcBef>
                <a:spcPts val="4200"/>
              </a:spcBef>
              <a:buSzPct val="100000"/>
              <a:buChar char="•"/>
              <a:defRPr sz="4000" b="0">
                <a:latin typeface="Proxima Nova Medium"/>
                <a:ea typeface="Proxima Nova Medium"/>
                <a:cs typeface="Proxima Nova Medium"/>
                <a:sym typeface="Proxima Nova Medium"/>
              </a:defRPr>
            </a:lvl1pPr>
            <a:lvl2pPr marL="889000" indent="-444500" algn="l" defTabSz="2438338">
              <a:lnSpc>
                <a:spcPct val="80000"/>
              </a:lnSpc>
              <a:spcBef>
                <a:spcPts val="4200"/>
              </a:spcBef>
              <a:buSzPct val="100000"/>
              <a:buChar char="•"/>
              <a:defRPr sz="4000" b="0">
                <a:latin typeface="Proxima Nova Medium"/>
                <a:ea typeface="Proxima Nova Medium"/>
                <a:cs typeface="Proxima Nova Medium"/>
                <a:sym typeface="Proxima Nova Medium"/>
              </a:defRPr>
            </a:lvl2pPr>
            <a:lvl3pPr marL="1333500" indent="-444500" algn="l" defTabSz="2438338">
              <a:lnSpc>
                <a:spcPct val="80000"/>
              </a:lnSpc>
              <a:spcBef>
                <a:spcPts val="4200"/>
              </a:spcBef>
              <a:buSzPct val="100000"/>
              <a:buChar char="•"/>
              <a:defRPr sz="4000" b="0">
                <a:latin typeface="Proxima Nova Medium"/>
                <a:ea typeface="Proxima Nova Medium"/>
                <a:cs typeface="Proxima Nova Medium"/>
                <a:sym typeface="Proxima Nova Medium"/>
              </a:defRPr>
            </a:lvl3pPr>
            <a:lvl4pPr marL="1778000" indent="-444500" algn="l" defTabSz="2438338">
              <a:lnSpc>
                <a:spcPct val="80000"/>
              </a:lnSpc>
              <a:spcBef>
                <a:spcPts val="4200"/>
              </a:spcBef>
              <a:buSzPct val="100000"/>
              <a:buChar char="•"/>
              <a:defRPr sz="4000" b="0">
                <a:latin typeface="Proxima Nova Medium"/>
                <a:ea typeface="Proxima Nova Medium"/>
                <a:cs typeface="Proxima Nova Medium"/>
                <a:sym typeface="Proxima Nova Medium"/>
              </a:defRPr>
            </a:lvl4pPr>
            <a:lvl5pPr marL="2222500" indent="-444500" algn="l" defTabSz="2438338">
              <a:lnSpc>
                <a:spcPct val="80000"/>
              </a:lnSpc>
              <a:spcBef>
                <a:spcPts val="4200"/>
              </a:spcBef>
              <a:buSzPct val="100000"/>
              <a:buChar char="•"/>
              <a:defRPr sz="4000" b="0">
                <a:latin typeface="Proxima Nova Medium"/>
                <a:ea typeface="Proxima Nova Medium"/>
                <a:cs typeface="Proxima Nova Medium"/>
                <a:sym typeface="Proxima Nova Medium"/>
              </a:defRPr>
            </a:lvl5pPr>
          </a:lstStyle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44578" y="13131800"/>
            <a:ext cx="307544" cy="342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"/>
          <p:cNvSpPr/>
          <p:nvPr/>
        </p:nvSpPr>
        <p:spPr>
          <a:xfrm>
            <a:off x="1002557" y="1068834"/>
            <a:ext cx="22378886" cy="11578332"/>
          </a:xfrm>
          <a:prstGeom prst="rect">
            <a:avLst/>
          </a:prstGeom>
          <a:solidFill>
            <a:srgbClr val="7CA0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5431">
              <a:lnSpc>
                <a:spcPct val="120000"/>
              </a:lnSpc>
              <a:spcBef>
                <a:spcPts val="0"/>
              </a:spcBef>
              <a:defRPr sz="1800" spc="-36">
                <a:solidFill>
                  <a:srgbClr val="FFFFFF"/>
                </a:solidFill>
                <a:latin typeface="Canela Deck Bold"/>
                <a:ea typeface="Canela Deck Bold"/>
                <a:cs typeface="Canela Deck Bold"/>
                <a:sym typeface="Canela Deck Bold"/>
              </a:defRPr>
            </a:pPr>
            <a:endParaRPr/>
          </a:p>
        </p:txBody>
      </p:sp>
      <p:sp>
        <p:nvSpPr>
          <p:cNvPr id="76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2057400" y="4196048"/>
            <a:ext cx="20269200" cy="5213153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90000"/>
              </a:lnSpc>
              <a:defRPr sz="12000">
                <a:solidFill>
                  <a:srgbClr val="FFFFFF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lvl1pPr>
          </a:lstStyle>
          <a:p>
            <a:r>
              <a:t>Section Title</a:t>
            </a:r>
          </a:p>
        </p:txBody>
      </p:sp>
      <p:sp>
        <p:nvSpPr>
          <p:cNvPr id="7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Rectangle"/>
          <p:cNvSpPr/>
          <p:nvPr/>
        </p:nvSpPr>
        <p:spPr>
          <a:xfrm>
            <a:off x="1008907" y="1067048"/>
            <a:ext cx="22378886" cy="11581904"/>
          </a:xfrm>
          <a:prstGeom prst="rect">
            <a:avLst/>
          </a:prstGeom>
          <a:solidFill>
            <a:schemeClr val="accent5">
              <a:hueOff val="-246905"/>
              <a:satOff val="-77181"/>
              <a:lumOff val="20457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5431">
              <a:lnSpc>
                <a:spcPct val="120000"/>
              </a:lnSpc>
              <a:spcBef>
                <a:spcPts val="0"/>
              </a:spcBef>
              <a:defRPr sz="1800" spc="-36">
                <a:solidFill>
                  <a:srgbClr val="FFFFFF"/>
                </a:solidFill>
                <a:latin typeface="Canela Deck Bold"/>
                <a:ea typeface="Canela Deck Bold"/>
                <a:cs typeface="Canela Deck Bold"/>
                <a:sym typeface="Canela Deck Bold"/>
              </a:defRPr>
            </a:pPr>
            <a:endParaRPr/>
          </a:p>
        </p:txBody>
      </p:sp>
      <p:sp>
        <p:nvSpPr>
          <p:cNvPr id="85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057400" y="3232086"/>
            <a:ext cx="20269200" cy="845948"/>
          </a:xfrm>
          <a:prstGeom prst="rect">
            <a:avLst/>
          </a:prstGeom>
        </p:spPr>
        <p:txBody>
          <a:bodyPr/>
          <a:lstStyle/>
          <a:p>
            <a:r>
              <a:t>Slide Subtitle</a:t>
            </a:r>
          </a:p>
        </p:txBody>
      </p:sp>
      <p:sp>
        <p:nvSpPr>
          <p:cNvPr id="86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2057400" y="1060698"/>
            <a:ext cx="20269200" cy="2272842"/>
          </a:xfrm>
          <a:prstGeom prst="rect">
            <a:avLst/>
          </a:prstGeom>
        </p:spPr>
        <p:txBody>
          <a:bodyPr/>
          <a:lstStyle>
            <a:lvl1pPr>
              <a:lnSpc>
                <a:spcPct val="70000"/>
              </a:lnSpc>
              <a:defRPr sz="8200"/>
            </a:lvl1pPr>
          </a:lstStyle>
          <a:p>
            <a:r>
              <a:t>Slide Title</a:t>
            </a:r>
          </a:p>
        </p:txBody>
      </p:sp>
      <p:sp>
        <p:nvSpPr>
          <p:cNvPr id="8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Rectangle"/>
          <p:cNvSpPr/>
          <p:nvPr/>
        </p:nvSpPr>
        <p:spPr>
          <a:xfrm>
            <a:off x="12197605" y="1065312"/>
            <a:ext cx="11184585" cy="11585376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5431">
              <a:lnSpc>
                <a:spcPct val="120000"/>
              </a:lnSpc>
              <a:spcBef>
                <a:spcPts val="0"/>
              </a:spcBef>
              <a:defRPr sz="1800" spc="-36">
                <a:solidFill>
                  <a:srgbClr val="FFFFFF"/>
                </a:solidFill>
                <a:latin typeface="Canela Deck Bold"/>
                <a:ea typeface="Canela Deck Bold"/>
                <a:cs typeface="Canela Deck Bold"/>
                <a:sym typeface="Canela Deck Bold"/>
              </a:defRPr>
            </a:pPr>
            <a:endParaRPr/>
          </a:p>
        </p:txBody>
      </p:sp>
      <p:sp>
        <p:nvSpPr>
          <p:cNvPr id="95" name="Rectangle"/>
          <p:cNvSpPr/>
          <p:nvPr/>
        </p:nvSpPr>
        <p:spPr>
          <a:xfrm>
            <a:off x="1003299" y="2076549"/>
            <a:ext cx="11194307" cy="9556552"/>
          </a:xfrm>
          <a:prstGeom prst="rect">
            <a:avLst/>
          </a:prstGeom>
          <a:solidFill>
            <a:schemeClr val="accent3">
              <a:satOff val="-3883"/>
              <a:lumOff val="1467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5431">
              <a:lnSpc>
                <a:spcPct val="120000"/>
              </a:lnSpc>
              <a:spcBef>
                <a:spcPts val="0"/>
              </a:spcBef>
              <a:defRPr sz="1800" spc="-36">
                <a:solidFill>
                  <a:srgbClr val="FFFFFF"/>
                </a:solidFill>
                <a:latin typeface="Canela Deck Bold"/>
                <a:ea typeface="Canela Deck Bold"/>
                <a:cs typeface="Canela Deck Bold"/>
                <a:sym typeface="Canela Deck Bold"/>
              </a:defRPr>
            </a:pPr>
            <a:endParaRPr/>
          </a:p>
        </p:txBody>
      </p:sp>
      <p:sp>
        <p:nvSpPr>
          <p:cNvPr id="96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3496600" y="4331487"/>
            <a:ext cx="9049076" cy="5492985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spcBef>
                <a:spcPts val="3200"/>
              </a:spcBef>
              <a:defRPr sz="4000" spc="-39"/>
            </a:lvl1pPr>
            <a:lvl2pPr algn="l">
              <a:lnSpc>
                <a:spcPct val="100000"/>
              </a:lnSpc>
              <a:spcBef>
                <a:spcPts val="3200"/>
              </a:spcBef>
              <a:defRPr sz="4000" spc="-39"/>
            </a:lvl2pPr>
            <a:lvl3pPr algn="l">
              <a:lnSpc>
                <a:spcPct val="100000"/>
              </a:lnSpc>
              <a:spcBef>
                <a:spcPts val="3200"/>
              </a:spcBef>
              <a:defRPr sz="4000" spc="-39"/>
            </a:lvl3pPr>
            <a:lvl4pPr algn="l">
              <a:lnSpc>
                <a:spcPct val="100000"/>
              </a:lnSpc>
              <a:spcBef>
                <a:spcPts val="3200"/>
              </a:spcBef>
              <a:defRPr sz="4000" spc="-39"/>
            </a:lvl4pPr>
            <a:lvl5pPr algn="l">
              <a:lnSpc>
                <a:spcPct val="100000"/>
              </a:lnSpc>
              <a:spcBef>
                <a:spcPts val="3200"/>
              </a:spcBef>
              <a:defRPr sz="4000" spc="-39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7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676400" y="5865318"/>
            <a:ext cx="9829800" cy="1733018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70000"/>
              </a:lnSpc>
              <a:defRPr sz="8200"/>
            </a:lvl1pPr>
          </a:lstStyle>
          <a:p>
            <a:r>
              <a:t>Agenda Title</a:t>
            </a:r>
          </a:p>
        </p:txBody>
      </p:sp>
      <p:sp>
        <p:nvSpPr>
          <p:cNvPr id="9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/>
          <p:cNvSpPr/>
          <p:nvPr/>
        </p:nvSpPr>
        <p:spPr>
          <a:xfrm>
            <a:off x="1002557" y="1066800"/>
            <a:ext cx="22378886" cy="11582400"/>
          </a:xfrm>
          <a:prstGeom prst="rect">
            <a:avLst/>
          </a:prstGeom>
          <a:solidFill>
            <a:srgbClr val="D3B9B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5431">
              <a:lnSpc>
                <a:spcPct val="120000"/>
              </a:lnSpc>
              <a:spcBef>
                <a:spcPts val="0"/>
              </a:spcBef>
              <a:defRPr sz="1800" spc="-36">
                <a:solidFill>
                  <a:srgbClr val="FFFFFF"/>
                </a:solidFill>
                <a:latin typeface="Canela Deck Bold"/>
                <a:ea typeface="Canela Deck Bold"/>
                <a:cs typeface="Canela Deck Bold"/>
                <a:sym typeface="Canela Deck Bold"/>
              </a:defRPr>
            </a:pPr>
            <a:endParaRPr/>
          </a:p>
        </p:txBody>
      </p:sp>
      <p:sp>
        <p:nvSpPr>
          <p:cNvPr id="3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2057400" y="2865877"/>
            <a:ext cx="20269200" cy="53597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/>
          <a:p>
            <a:r>
              <a:t>Presentation Title</a:t>
            </a:r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2057400" y="7814975"/>
            <a:ext cx="20269200" cy="14880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38228" y="13131800"/>
            <a:ext cx="307544" cy="342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1600">
                <a:solidFill>
                  <a:srgbClr val="5E5E5E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5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1pPr>
      <a:lvl2pPr marL="0" marR="0" indent="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5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2pPr>
      <a:lvl3pPr marL="0" marR="0" indent="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5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3pPr>
      <a:lvl4pPr marL="0" marR="0" indent="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5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4pPr>
      <a:lvl5pPr marL="0" marR="0" indent="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5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5pPr>
      <a:lvl6pPr marL="0" marR="0" indent="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5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6pPr>
      <a:lvl7pPr marL="0" marR="0" indent="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5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7pPr>
      <a:lvl8pPr marL="0" marR="0" indent="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5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8pPr>
      <a:lvl9pPr marL="0" marR="0" indent="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5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9pPr>
    </p:titleStyle>
    <p:bodyStyle>
      <a:lvl1pPr marL="0" marR="0" indent="0" algn="ctr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900" b="1" i="0" u="none" strike="noStrike" cap="none" spc="0" baseline="0">
          <a:solidFill>
            <a:srgbClr val="000000"/>
          </a:solidFill>
          <a:uFillTx/>
          <a:latin typeface="Proxima Nova"/>
          <a:ea typeface="Proxima Nova"/>
          <a:cs typeface="Proxima Nova"/>
          <a:sym typeface="Proxima Nova"/>
        </a:defRPr>
      </a:lvl1pPr>
      <a:lvl2pPr marL="0" marR="0" indent="0" algn="ctr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900" b="1" i="0" u="none" strike="noStrike" cap="none" spc="0" baseline="0">
          <a:solidFill>
            <a:srgbClr val="000000"/>
          </a:solidFill>
          <a:uFillTx/>
          <a:latin typeface="Proxima Nova"/>
          <a:ea typeface="Proxima Nova"/>
          <a:cs typeface="Proxima Nova"/>
          <a:sym typeface="Proxima Nova"/>
        </a:defRPr>
      </a:lvl2pPr>
      <a:lvl3pPr marL="0" marR="0" indent="0" algn="ctr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900" b="1" i="0" u="none" strike="noStrike" cap="none" spc="0" baseline="0">
          <a:solidFill>
            <a:srgbClr val="000000"/>
          </a:solidFill>
          <a:uFillTx/>
          <a:latin typeface="Proxima Nova"/>
          <a:ea typeface="Proxima Nova"/>
          <a:cs typeface="Proxima Nova"/>
          <a:sym typeface="Proxima Nova"/>
        </a:defRPr>
      </a:lvl3pPr>
      <a:lvl4pPr marL="0" marR="0" indent="0" algn="ctr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900" b="1" i="0" u="none" strike="noStrike" cap="none" spc="0" baseline="0">
          <a:solidFill>
            <a:srgbClr val="000000"/>
          </a:solidFill>
          <a:uFillTx/>
          <a:latin typeface="Proxima Nova"/>
          <a:ea typeface="Proxima Nova"/>
          <a:cs typeface="Proxima Nova"/>
          <a:sym typeface="Proxima Nova"/>
        </a:defRPr>
      </a:lvl4pPr>
      <a:lvl5pPr marL="0" marR="0" indent="0" algn="ctr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900" b="1" i="0" u="none" strike="noStrike" cap="none" spc="0" baseline="0">
          <a:solidFill>
            <a:srgbClr val="000000"/>
          </a:solidFill>
          <a:uFillTx/>
          <a:latin typeface="Proxima Nova"/>
          <a:ea typeface="Proxima Nova"/>
          <a:cs typeface="Proxima Nova"/>
          <a:sym typeface="Proxima Nova"/>
        </a:defRPr>
      </a:lvl5pPr>
      <a:lvl6pPr marL="0" marR="0" indent="0" algn="ctr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900" b="1" i="0" u="none" strike="noStrike" cap="none" spc="0" baseline="0">
          <a:solidFill>
            <a:srgbClr val="000000"/>
          </a:solidFill>
          <a:uFillTx/>
          <a:latin typeface="Proxima Nova"/>
          <a:ea typeface="Proxima Nova"/>
          <a:cs typeface="Proxima Nova"/>
          <a:sym typeface="Proxima Nova"/>
        </a:defRPr>
      </a:lvl6pPr>
      <a:lvl7pPr marL="0" marR="0" indent="0" algn="ctr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900" b="1" i="0" u="none" strike="noStrike" cap="none" spc="0" baseline="0">
          <a:solidFill>
            <a:srgbClr val="000000"/>
          </a:solidFill>
          <a:uFillTx/>
          <a:latin typeface="Proxima Nova"/>
          <a:ea typeface="Proxima Nova"/>
          <a:cs typeface="Proxima Nova"/>
          <a:sym typeface="Proxima Nova"/>
        </a:defRPr>
      </a:lvl7pPr>
      <a:lvl8pPr marL="0" marR="0" indent="0" algn="ctr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900" b="1" i="0" u="none" strike="noStrike" cap="none" spc="0" baseline="0">
          <a:solidFill>
            <a:srgbClr val="000000"/>
          </a:solidFill>
          <a:uFillTx/>
          <a:latin typeface="Proxima Nova"/>
          <a:ea typeface="Proxima Nova"/>
          <a:cs typeface="Proxima Nova"/>
          <a:sym typeface="Proxima Nova"/>
        </a:defRPr>
      </a:lvl8pPr>
      <a:lvl9pPr marL="0" marR="0" indent="0" algn="ctr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900" b="1" i="0" u="none" strike="noStrike" cap="none" spc="0" baseline="0">
          <a:solidFill>
            <a:srgbClr val="000000"/>
          </a:solidFill>
          <a:uFillTx/>
          <a:latin typeface="Proxima Nova"/>
          <a:ea typeface="Proxima Nova"/>
          <a:cs typeface="Proxima Nova"/>
          <a:sym typeface="Proxima Nova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roxima Nova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roxima Nova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roxima Nova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roxima Nova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roxima Nova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roxima Nova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roxima Nova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roxima Nova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roxima Nov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top Motion Animation…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Stop Motion Animation</a:t>
            </a:r>
          </a:p>
          <a:p>
            <a:pPr>
              <a:defRPr sz="7700"/>
            </a:pPr>
            <a:endParaRPr/>
          </a:p>
          <a:p>
            <a:pPr>
              <a:defRPr sz="7700"/>
            </a:pPr>
            <a:r>
              <a:t>What Do You Need?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hone or tablet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602615">
              <a:defRPr sz="8760"/>
            </a:pPr>
            <a:r>
              <a:t>Phone or tablet </a:t>
            </a:r>
          </a:p>
          <a:p>
            <a:pPr defTabSz="602615">
              <a:defRPr sz="8760"/>
            </a:pPr>
            <a:r>
              <a:t>+ </a:t>
            </a:r>
          </a:p>
          <a:p>
            <a:pPr defTabSz="602615">
              <a:defRPr sz="8760"/>
            </a:pPr>
            <a:r>
              <a:t>Stand (optional)</a:t>
            </a:r>
          </a:p>
        </p:txBody>
      </p:sp>
      <p:grpSp>
        <p:nvGrpSpPr>
          <p:cNvPr id="167" name="Group"/>
          <p:cNvGrpSpPr/>
          <p:nvPr/>
        </p:nvGrpSpPr>
        <p:grpSpPr>
          <a:xfrm>
            <a:off x="12760218" y="2590186"/>
            <a:ext cx="10795342" cy="8639576"/>
            <a:chOff x="0" y="0"/>
            <a:chExt cx="10795341" cy="8639574"/>
          </a:xfrm>
        </p:grpSpPr>
        <p:pic>
          <p:nvPicPr>
            <p:cNvPr id="164" name="gorillapod-mobile-mini-forwardapple6plus.jpg" descr="gorillapod-mobile-mini-forwardapple6plus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5542261" cy="49215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5" name="Screenshot 2020-06-23 at 13.51.54.png" descr="Screenshot 2020-06-23 at 13.51.54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40057" y="1084053"/>
              <a:ext cx="4355285" cy="72501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6" name="Screenshot 2020-06-23 at 13.53.45.png" descr="Screenshot 2020-06-23 at 13.53.45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5187840"/>
              <a:ext cx="6040535" cy="34517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top Motion App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Stop Motion App</a:t>
            </a:r>
          </a:p>
        </p:txBody>
      </p:sp>
      <p:pic>
        <p:nvPicPr>
          <p:cNvPr id="170" name="Screenshot 2020-06-23 at 13.57.06.png" descr="Screenshot 2020-06-23 at 13.57.0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17276" y="2440334"/>
            <a:ext cx="18038072" cy="88353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Patienc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Patience</a:t>
            </a:r>
          </a:p>
        </p:txBody>
      </p:sp>
      <p:pic>
        <p:nvPicPr>
          <p:cNvPr id="173" name="Unknown.png" descr="Unknow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00422" y="3176301"/>
            <a:ext cx="10225489" cy="68045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Chloe SM Setup.JPG" descr="Chloe SM Setu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3176" y="0"/>
            <a:ext cx="1828800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tep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Steps</a:t>
            </a:r>
          </a:p>
        </p:txBody>
      </p:sp>
      <p:sp>
        <p:nvSpPr>
          <p:cNvPr id="178" name="Select New Movie…"/>
          <p:cNvSpPr txBox="1">
            <a:spLocks noGrp="1"/>
          </p:cNvSpPr>
          <p:nvPr>
            <p:ph type="body" sz="half" idx="4294967295"/>
          </p:nvPr>
        </p:nvSpPr>
        <p:spPr>
          <a:xfrm>
            <a:off x="13199760" y="1168610"/>
            <a:ext cx="9601201" cy="11378781"/>
          </a:xfrm>
          <a:prstGeom prst="rect">
            <a:avLst/>
          </a:prstGeom>
        </p:spPr>
        <p:txBody>
          <a:bodyPr anchor="t"/>
          <a:lstStyle/>
          <a:p>
            <a:pPr marL="594360" indent="-594360" algn="l">
              <a:lnSpc>
                <a:spcPct val="120000"/>
              </a:lnSpc>
              <a:buSzPct val="100000"/>
              <a:buAutoNum type="arabicPeriod"/>
            </a:pPr>
            <a:r>
              <a:t>Select New Movie </a:t>
            </a:r>
          </a:p>
          <a:p>
            <a:pPr marL="594360" indent="-594360" algn="l">
              <a:lnSpc>
                <a:spcPct val="120000"/>
              </a:lnSpc>
              <a:buSzPct val="100000"/>
              <a:buAutoNum type="arabicPeriod"/>
            </a:pPr>
            <a:r>
              <a:t>Give access to camera if needed</a:t>
            </a:r>
          </a:p>
          <a:p>
            <a:pPr marL="594360" indent="-594360" algn="l">
              <a:lnSpc>
                <a:spcPct val="120000"/>
              </a:lnSpc>
              <a:buSzPct val="100000"/>
              <a:buAutoNum type="arabicPeriod"/>
            </a:pPr>
            <a:r>
              <a:t>Select camera</a:t>
            </a:r>
          </a:p>
          <a:p>
            <a:pPr marL="594360" indent="-594360" algn="l">
              <a:lnSpc>
                <a:spcPct val="120000"/>
              </a:lnSpc>
              <a:buSzPct val="100000"/>
              <a:buAutoNum type="arabicPeriod"/>
            </a:pPr>
            <a:r>
              <a:t>Take a photo</a:t>
            </a:r>
          </a:p>
          <a:p>
            <a:pPr marL="594360" indent="-594360" algn="l">
              <a:lnSpc>
                <a:spcPct val="120000"/>
              </a:lnSpc>
              <a:buSzPct val="100000"/>
              <a:buAutoNum type="arabicPeriod"/>
            </a:pPr>
            <a:r>
              <a:t>Move object</a:t>
            </a:r>
          </a:p>
          <a:p>
            <a:pPr marL="594360" indent="-594360" algn="l">
              <a:lnSpc>
                <a:spcPct val="120000"/>
              </a:lnSpc>
              <a:buSzPct val="100000"/>
              <a:buAutoNum type="arabicPeriod"/>
            </a:pPr>
            <a:r>
              <a:t>Repeat steps 4,5</a:t>
            </a:r>
          </a:p>
          <a:p>
            <a:pPr marL="594360" indent="-594360" algn="l">
              <a:lnSpc>
                <a:spcPct val="120000"/>
              </a:lnSpc>
              <a:buSzPct val="100000"/>
              <a:buAutoNum type="arabicPeriod"/>
            </a:pPr>
            <a:r>
              <a:t>Play to watch the movie so far</a:t>
            </a:r>
          </a:p>
          <a:p>
            <a:pPr marL="594360" indent="-594360" algn="l">
              <a:lnSpc>
                <a:spcPct val="120000"/>
              </a:lnSpc>
              <a:buSzPct val="100000"/>
              <a:buAutoNum type="arabicPeriod"/>
            </a:pPr>
            <a:endParaRPr/>
          </a:p>
          <a:p>
            <a:pPr marL="594360" indent="-594360" algn="l">
              <a:lnSpc>
                <a:spcPct val="120000"/>
              </a:lnSpc>
              <a:buSzPct val="100000"/>
              <a:buAutoNum type="arabicPeriod" startAt="9"/>
            </a:pPr>
            <a:endParaRPr/>
          </a:p>
          <a:p>
            <a:pPr algn="l">
              <a:lnSpc>
                <a:spcPct val="120000"/>
              </a:lnSpc>
            </a:pPr>
            <a:r>
              <a:t>Advanced Features</a:t>
            </a:r>
          </a:p>
          <a:p>
            <a:pPr algn="l">
              <a:lnSpc>
                <a:spcPct val="120000"/>
              </a:lnSpc>
            </a:pPr>
            <a:endParaRPr/>
          </a:p>
          <a:p>
            <a:pPr marL="433387" indent="-433387" algn="l">
              <a:lnSpc>
                <a:spcPct val="120000"/>
              </a:lnSpc>
              <a:buSzPct val="100000"/>
              <a:buChar char="•"/>
            </a:pPr>
            <a:r>
              <a:t>Timer - takes photo every 5 seconds so you just need to move the object</a:t>
            </a:r>
          </a:p>
          <a:p>
            <a:pPr marL="433387" indent="-433387" algn="l">
              <a:lnSpc>
                <a:spcPct val="120000"/>
              </a:lnSpc>
              <a:buSzPct val="100000"/>
              <a:buChar char="•"/>
            </a:pPr>
            <a:r>
              <a:t>Voice over - record voice/sounds </a:t>
            </a:r>
          </a:p>
        </p:txBody>
      </p:sp>
      <p:sp>
        <p:nvSpPr>
          <p:cNvPr id="179" name="Triangle"/>
          <p:cNvSpPr/>
          <p:nvPr/>
        </p:nvSpPr>
        <p:spPr>
          <a:xfrm rot="5400000">
            <a:off x="20727618" y="5666363"/>
            <a:ext cx="451357" cy="3804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415431">
              <a:lnSpc>
                <a:spcPct val="120000"/>
              </a:lnSpc>
              <a:spcBef>
                <a:spcPts val="0"/>
              </a:spcBef>
              <a:defRPr sz="1800" spc="-36">
                <a:solidFill>
                  <a:srgbClr val="FFFFFF"/>
                </a:solidFill>
                <a:latin typeface="Canela Deck Bold"/>
                <a:ea typeface="Canela Deck Bold"/>
                <a:cs typeface="Canela Deck Bold"/>
                <a:sym typeface="Canela Deck Bold"/>
              </a:defRPr>
            </a:pPr>
            <a:endParaRPr/>
          </a:p>
        </p:txBody>
      </p:sp>
      <p:sp>
        <p:nvSpPr>
          <p:cNvPr id="180" name="Multiplication Sign"/>
          <p:cNvSpPr/>
          <p:nvPr/>
        </p:nvSpPr>
        <p:spPr>
          <a:xfrm rot="18900000">
            <a:off x="18031473" y="1397462"/>
            <a:ext cx="317493" cy="3174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7" h="21577" extrusionOk="0">
                <a:moveTo>
                  <a:pt x="3398" y="1"/>
                </a:moveTo>
                <a:cubicBezTo>
                  <a:pt x="3368" y="1"/>
                  <a:pt x="3338" y="12"/>
                  <a:pt x="3315" y="35"/>
                </a:cubicBezTo>
                <a:lnTo>
                  <a:pt x="35" y="3315"/>
                </a:lnTo>
                <a:cubicBezTo>
                  <a:pt x="-11" y="3361"/>
                  <a:pt x="-11" y="3434"/>
                  <a:pt x="35" y="3480"/>
                </a:cubicBezTo>
                <a:lnTo>
                  <a:pt x="7290" y="10733"/>
                </a:lnTo>
                <a:cubicBezTo>
                  <a:pt x="7320" y="10764"/>
                  <a:pt x="7320" y="10813"/>
                  <a:pt x="7290" y="10843"/>
                </a:cubicBezTo>
                <a:lnTo>
                  <a:pt x="35" y="18098"/>
                </a:lnTo>
                <a:cubicBezTo>
                  <a:pt x="-11" y="18144"/>
                  <a:pt x="-11" y="18217"/>
                  <a:pt x="35" y="18263"/>
                </a:cubicBezTo>
                <a:lnTo>
                  <a:pt x="3315" y="21543"/>
                </a:lnTo>
                <a:cubicBezTo>
                  <a:pt x="3361" y="21589"/>
                  <a:pt x="3434" y="21589"/>
                  <a:pt x="3480" y="21543"/>
                </a:cubicBezTo>
                <a:lnTo>
                  <a:pt x="10733" y="14288"/>
                </a:lnTo>
                <a:cubicBezTo>
                  <a:pt x="10764" y="14258"/>
                  <a:pt x="10814" y="14258"/>
                  <a:pt x="10845" y="14288"/>
                </a:cubicBezTo>
                <a:lnTo>
                  <a:pt x="18098" y="21543"/>
                </a:lnTo>
                <a:cubicBezTo>
                  <a:pt x="18144" y="21589"/>
                  <a:pt x="18217" y="21589"/>
                  <a:pt x="18263" y="21543"/>
                </a:cubicBezTo>
                <a:lnTo>
                  <a:pt x="21543" y="18263"/>
                </a:lnTo>
                <a:cubicBezTo>
                  <a:pt x="21589" y="18217"/>
                  <a:pt x="21589" y="18144"/>
                  <a:pt x="21543" y="18098"/>
                </a:cubicBezTo>
                <a:lnTo>
                  <a:pt x="14288" y="10845"/>
                </a:lnTo>
                <a:cubicBezTo>
                  <a:pt x="14258" y="10814"/>
                  <a:pt x="14258" y="10764"/>
                  <a:pt x="14288" y="10733"/>
                </a:cubicBezTo>
                <a:lnTo>
                  <a:pt x="21543" y="3480"/>
                </a:lnTo>
                <a:cubicBezTo>
                  <a:pt x="21588" y="3434"/>
                  <a:pt x="21588" y="3360"/>
                  <a:pt x="21543" y="3315"/>
                </a:cubicBezTo>
                <a:lnTo>
                  <a:pt x="18263" y="35"/>
                </a:lnTo>
                <a:cubicBezTo>
                  <a:pt x="18217" y="-11"/>
                  <a:pt x="18144" y="-11"/>
                  <a:pt x="18098" y="35"/>
                </a:cubicBezTo>
                <a:lnTo>
                  <a:pt x="10845" y="7290"/>
                </a:lnTo>
                <a:cubicBezTo>
                  <a:pt x="10814" y="7320"/>
                  <a:pt x="10765" y="7320"/>
                  <a:pt x="10735" y="7290"/>
                </a:cubicBezTo>
                <a:lnTo>
                  <a:pt x="3480" y="35"/>
                </a:lnTo>
                <a:cubicBezTo>
                  <a:pt x="3457" y="12"/>
                  <a:pt x="3428" y="1"/>
                  <a:pt x="3398" y="1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415431">
              <a:lnSpc>
                <a:spcPct val="120000"/>
              </a:lnSpc>
              <a:spcBef>
                <a:spcPts val="0"/>
              </a:spcBef>
              <a:defRPr sz="1800" spc="-36">
                <a:solidFill>
                  <a:srgbClr val="FFFFFF"/>
                </a:solidFill>
                <a:latin typeface="Canela Deck Bold"/>
                <a:ea typeface="Canela Deck Bold"/>
                <a:cs typeface="Canela Deck Bold"/>
                <a:sym typeface="Canela Deck Bold"/>
              </a:defRPr>
            </a:pPr>
            <a:endParaRPr/>
          </a:p>
        </p:txBody>
      </p:sp>
      <p:sp>
        <p:nvSpPr>
          <p:cNvPr id="181" name="Camera"/>
          <p:cNvSpPr/>
          <p:nvPr/>
        </p:nvSpPr>
        <p:spPr>
          <a:xfrm>
            <a:off x="17141350" y="2783976"/>
            <a:ext cx="480361" cy="341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898" y="0"/>
                </a:moveTo>
                <a:cubicBezTo>
                  <a:pt x="7580" y="0"/>
                  <a:pt x="7176" y="305"/>
                  <a:pt x="7000" y="677"/>
                </a:cubicBezTo>
                <a:lnTo>
                  <a:pt x="6586" y="1551"/>
                </a:lnTo>
                <a:cubicBezTo>
                  <a:pt x="6410" y="1924"/>
                  <a:pt x="6006" y="2228"/>
                  <a:pt x="5689" y="2228"/>
                </a:cubicBezTo>
                <a:lnTo>
                  <a:pt x="3765" y="2228"/>
                </a:lnTo>
                <a:lnTo>
                  <a:pt x="3765" y="1931"/>
                </a:lnTo>
                <a:cubicBezTo>
                  <a:pt x="3765" y="1633"/>
                  <a:pt x="3592" y="1390"/>
                  <a:pt x="3380" y="1390"/>
                </a:cubicBezTo>
                <a:lnTo>
                  <a:pt x="1841" y="1390"/>
                </a:lnTo>
                <a:cubicBezTo>
                  <a:pt x="1629" y="1390"/>
                  <a:pt x="1456" y="1633"/>
                  <a:pt x="1456" y="1931"/>
                </a:cubicBezTo>
                <a:lnTo>
                  <a:pt x="1456" y="2228"/>
                </a:lnTo>
                <a:lnTo>
                  <a:pt x="1136" y="2228"/>
                </a:lnTo>
                <a:cubicBezTo>
                  <a:pt x="818" y="2228"/>
                  <a:pt x="434" y="2307"/>
                  <a:pt x="280" y="2404"/>
                </a:cubicBezTo>
                <a:cubicBezTo>
                  <a:pt x="127" y="2502"/>
                  <a:pt x="0" y="3380"/>
                  <a:pt x="0" y="3827"/>
                </a:cubicBezTo>
                <a:lnTo>
                  <a:pt x="0" y="20001"/>
                </a:lnTo>
                <a:cubicBezTo>
                  <a:pt x="0" y="20448"/>
                  <a:pt x="56" y="20992"/>
                  <a:pt x="125" y="21208"/>
                </a:cubicBezTo>
                <a:cubicBezTo>
                  <a:pt x="194" y="21424"/>
                  <a:pt x="818" y="21600"/>
                  <a:pt x="1136" y="21600"/>
                </a:cubicBezTo>
                <a:lnTo>
                  <a:pt x="20464" y="21600"/>
                </a:lnTo>
                <a:cubicBezTo>
                  <a:pt x="20782" y="21600"/>
                  <a:pt x="21166" y="21522"/>
                  <a:pt x="21320" y="21424"/>
                </a:cubicBezTo>
                <a:cubicBezTo>
                  <a:pt x="21473" y="21327"/>
                  <a:pt x="21600" y="20448"/>
                  <a:pt x="21600" y="20001"/>
                </a:cubicBezTo>
                <a:lnTo>
                  <a:pt x="21600" y="3827"/>
                </a:lnTo>
                <a:cubicBezTo>
                  <a:pt x="21600" y="3380"/>
                  <a:pt x="21475" y="2501"/>
                  <a:pt x="21322" y="2404"/>
                </a:cubicBezTo>
                <a:cubicBezTo>
                  <a:pt x="21168" y="2307"/>
                  <a:pt x="20782" y="2228"/>
                  <a:pt x="20464" y="2228"/>
                </a:cubicBezTo>
                <a:lnTo>
                  <a:pt x="15658" y="2228"/>
                </a:lnTo>
                <a:cubicBezTo>
                  <a:pt x="15341" y="2228"/>
                  <a:pt x="14935" y="1924"/>
                  <a:pt x="14759" y="1551"/>
                </a:cubicBezTo>
                <a:lnTo>
                  <a:pt x="14345" y="677"/>
                </a:lnTo>
                <a:cubicBezTo>
                  <a:pt x="14169" y="305"/>
                  <a:pt x="13765" y="0"/>
                  <a:pt x="13448" y="0"/>
                </a:cubicBezTo>
                <a:lnTo>
                  <a:pt x="11303" y="0"/>
                </a:lnTo>
                <a:cubicBezTo>
                  <a:pt x="10985" y="0"/>
                  <a:pt x="10702" y="0"/>
                  <a:pt x="10673" y="0"/>
                </a:cubicBezTo>
                <a:cubicBezTo>
                  <a:pt x="10645" y="0"/>
                  <a:pt x="10362" y="0"/>
                  <a:pt x="10044" y="0"/>
                </a:cubicBezTo>
                <a:lnTo>
                  <a:pt x="7898" y="0"/>
                </a:lnTo>
                <a:close/>
                <a:moveTo>
                  <a:pt x="18530" y="5400"/>
                </a:moveTo>
                <a:cubicBezTo>
                  <a:pt x="18961" y="5400"/>
                  <a:pt x="19310" y="5891"/>
                  <a:pt x="19310" y="6498"/>
                </a:cubicBezTo>
                <a:cubicBezTo>
                  <a:pt x="19310" y="7104"/>
                  <a:pt x="18961" y="7595"/>
                  <a:pt x="18530" y="7595"/>
                </a:cubicBezTo>
                <a:cubicBezTo>
                  <a:pt x="18099" y="7595"/>
                  <a:pt x="17751" y="7104"/>
                  <a:pt x="17751" y="6498"/>
                </a:cubicBezTo>
                <a:cubicBezTo>
                  <a:pt x="17751" y="5891"/>
                  <a:pt x="18099" y="5400"/>
                  <a:pt x="18530" y="5400"/>
                </a:cubicBezTo>
                <a:close/>
                <a:moveTo>
                  <a:pt x="10800" y="5887"/>
                </a:moveTo>
                <a:cubicBezTo>
                  <a:pt x="13210" y="5887"/>
                  <a:pt x="15171" y="8647"/>
                  <a:pt x="15171" y="12040"/>
                </a:cubicBezTo>
                <a:cubicBezTo>
                  <a:pt x="15171" y="15433"/>
                  <a:pt x="13210" y="18193"/>
                  <a:pt x="10800" y="18193"/>
                </a:cubicBezTo>
                <a:cubicBezTo>
                  <a:pt x="8390" y="18193"/>
                  <a:pt x="6429" y="15433"/>
                  <a:pt x="6429" y="12040"/>
                </a:cubicBezTo>
                <a:cubicBezTo>
                  <a:pt x="6429" y="8647"/>
                  <a:pt x="8390" y="5887"/>
                  <a:pt x="10800" y="5887"/>
                </a:cubicBezTo>
                <a:close/>
                <a:moveTo>
                  <a:pt x="10800" y="7514"/>
                </a:moveTo>
                <a:cubicBezTo>
                  <a:pt x="9027" y="7514"/>
                  <a:pt x="7585" y="9544"/>
                  <a:pt x="7585" y="12040"/>
                </a:cubicBezTo>
                <a:cubicBezTo>
                  <a:pt x="7585" y="14536"/>
                  <a:pt x="9027" y="16568"/>
                  <a:pt x="10800" y="16568"/>
                </a:cubicBezTo>
                <a:cubicBezTo>
                  <a:pt x="12573" y="16568"/>
                  <a:pt x="14015" y="14536"/>
                  <a:pt x="14015" y="12040"/>
                </a:cubicBezTo>
                <a:cubicBezTo>
                  <a:pt x="14015" y="9544"/>
                  <a:pt x="12573" y="7514"/>
                  <a:pt x="10800" y="7514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415431">
              <a:lnSpc>
                <a:spcPct val="120000"/>
              </a:lnSpc>
              <a:spcBef>
                <a:spcPts val="0"/>
              </a:spcBef>
              <a:defRPr sz="1800" spc="-36">
                <a:solidFill>
                  <a:srgbClr val="FFFFFF"/>
                </a:solidFill>
                <a:latin typeface="Canela Deck Bold"/>
                <a:ea typeface="Canela Deck Bold"/>
                <a:cs typeface="Canela Deck Bold"/>
                <a:sym typeface="Canela Deck Bold"/>
              </a:defRPr>
            </a:pPr>
            <a:endParaRPr/>
          </a:p>
        </p:txBody>
      </p:sp>
      <p:sp>
        <p:nvSpPr>
          <p:cNvPr id="182" name="Microphone"/>
          <p:cNvSpPr/>
          <p:nvPr/>
        </p:nvSpPr>
        <p:spPr>
          <a:xfrm>
            <a:off x="21143507" y="10609445"/>
            <a:ext cx="292803" cy="5568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341" y="0"/>
                </a:moveTo>
                <a:cubicBezTo>
                  <a:pt x="6808" y="0"/>
                  <a:pt x="3916" y="1519"/>
                  <a:pt x="3916" y="3377"/>
                </a:cubicBezTo>
                <a:lnTo>
                  <a:pt x="3916" y="11505"/>
                </a:lnTo>
                <a:cubicBezTo>
                  <a:pt x="3916" y="13363"/>
                  <a:pt x="6808" y="14882"/>
                  <a:pt x="10341" y="14882"/>
                </a:cubicBezTo>
                <a:lnTo>
                  <a:pt x="11259" y="14882"/>
                </a:lnTo>
                <a:cubicBezTo>
                  <a:pt x="14792" y="14882"/>
                  <a:pt x="17684" y="13363"/>
                  <a:pt x="17684" y="11505"/>
                </a:cubicBezTo>
                <a:lnTo>
                  <a:pt x="17684" y="3377"/>
                </a:lnTo>
                <a:cubicBezTo>
                  <a:pt x="17684" y="1519"/>
                  <a:pt x="14792" y="0"/>
                  <a:pt x="11259" y="0"/>
                </a:cubicBezTo>
                <a:lnTo>
                  <a:pt x="10341" y="0"/>
                </a:lnTo>
                <a:close/>
                <a:moveTo>
                  <a:pt x="1127" y="6630"/>
                </a:moveTo>
                <a:cubicBezTo>
                  <a:pt x="503" y="6630"/>
                  <a:pt x="0" y="6896"/>
                  <a:pt x="0" y="7224"/>
                </a:cubicBezTo>
                <a:lnTo>
                  <a:pt x="0" y="11087"/>
                </a:lnTo>
                <a:cubicBezTo>
                  <a:pt x="0" y="14039"/>
                  <a:pt x="4307" y="16472"/>
                  <a:pt x="9792" y="16740"/>
                </a:cubicBezTo>
                <a:lnTo>
                  <a:pt x="9792" y="20540"/>
                </a:lnTo>
                <a:lnTo>
                  <a:pt x="5353" y="20540"/>
                </a:lnTo>
                <a:cubicBezTo>
                  <a:pt x="4797" y="20540"/>
                  <a:pt x="4349" y="20778"/>
                  <a:pt x="4349" y="21070"/>
                </a:cubicBezTo>
                <a:cubicBezTo>
                  <a:pt x="4349" y="21363"/>
                  <a:pt x="4797" y="21600"/>
                  <a:pt x="5353" y="21600"/>
                </a:cubicBezTo>
                <a:lnTo>
                  <a:pt x="16243" y="21600"/>
                </a:lnTo>
                <a:cubicBezTo>
                  <a:pt x="16799" y="21600"/>
                  <a:pt x="17251" y="21363"/>
                  <a:pt x="17251" y="21070"/>
                </a:cubicBezTo>
                <a:cubicBezTo>
                  <a:pt x="17251" y="20778"/>
                  <a:pt x="16799" y="20540"/>
                  <a:pt x="16243" y="20540"/>
                </a:cubicBezTo>
                <a:lnTo>
                  <a:pt x="11808" y="20540"/>
                </a:lnTo>
                <a:lnTo>
                  <a:pt x="11808" y="16740"/>
                </a:lnTo>
                <a:cubicBezTo>
                  <a:pt x="17293" y="16472"/>
                  <a:pt x="21600" y="14040"/>
                  <a:pt x="21600" y="11087"/>
                </a:cubicBezTo>
                <a:lnTo>
                  <a:pt x="21600" y="7224"/>
                </a:lnTo>
                <a:cubicBezTo>
                  <a:pt x="21600" y="6896"/>
                  <a:pt x="21097" y="6630"/>
                  <a:pt x="20473" y="6630"/>
                </a:cubicBezTo>
                <a:cubicBezTo>
                  <a:pt x="19850" y="6630"/>
                  <a:pt x="19344" y="6896"/>
                  <a:pt x="19344" y="7224"/>
                </a:cubicBezTo>
                <a:lnTo>
                  <a:pt x="19344" y="11087"/>
                </a:lnTo>
                <a:cubicBezTo>
                  <a:pt x="19344" y="13564"/>
                  <a:pt x="15511" y="15579"/>
                  <a:pt x="10800" y="15579"/>
                </a:cubicBezTo>
                <a:cubicBezTo>
                  <a:pt x="6089" y="15579"/>
                  <a:pt x="2256" y="13564"/>
                  <a:pt x="2256" y="11087"/>
                </a:cubicBezTo>
                <a:lnTo>
                  <a:pt x="2256" y="7224"/>
                </a:lnTo>
                <a:cubicBezTo>
                  <a:pt x="2256" y="6896"/>
                  <a:pt x="1750" y="6630"/>
                  <a:pt x="1127" y="663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415431">
              <a:lnSpc>
                <a:spcPct val="120000"/>
              </a:lnSpc>
              <a:spcBef>
                <a:spcPts val="0"/>
              </a:spcBef>
              <a:defRPr sz="1800" spc="-36">
                <a:solidFill>
                  <a:srgbClr val="FFFFFF"/>
                </a:solidFill>
                <a:latin typeface="Canela Deck Bold"/>
                <a:ea typeface="Canela Deck Bold"/>
                <a:cs typeface="Canela Deck Bold"/>
                <a:sym typeface="Canela Deck Bold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Author and Dat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5" name="Presentation 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86" name="Chloe SM Video.MOV" descr="Chloe SM Video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00" fill="hold"/>
                                        <p:tgtEl>
                                          <p:spTgt spid="1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86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Have Fun!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Have Fun!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9_Lookbook">
  <a:themeElements>
    <a:clrScheme name="29_Lookbook">
      <a:dk1>
        <a:srgbClr val="000000"/>
      </a:dk1>
      <a:lt1>
        <a:srgbClr val="F6F7F2"/>
      </a:lt1>
      <a:dk2>
        <a:srgbClr val="5E5E5E"/>
      </a:dk2>
      <a:lt2>
        <a:srgbClr val="D5D5D5"/>
      </a:lt2>
      <a:accent1>
        <a:srgbClr val="B9CAD3"/>
      </a:accent1>
      <a:accent2>
        <a:srgbClr val="8CBAD7"/>
      </a:accent2>
      <a:accent3>
        <a:srgbClr val="B5AFC4"/>
      </a:accent3>
      <a:accent4>
        <a:srgbClr val="E8A6B1"/>
      </a:accent4>
      <a:accent5>
        <a:srgbClr val="FF8A6E"/>
      </a:accent5>
      <a:accent6>
        <a:srgbClr val="E2CF91"/>
      </a:accent6>
      <a:hlink>
        <a:srgbClr val="0000FF"/>
      </a:hlink>
      <a:folHlink>
        <a:srgbClr val="FF00FF"/>
      </a:folHlink>
    </a:clrScheme>
    <a:fontScheme name="29_Lookbook">
      <a:majorFont>
        <a:latin typeface="Canela Bold"/>
        <a:ea typeface="Canela Bold"/>
        <a:cs typeface="Canela Bold"/>
      </a:majorFont>
      <a:minorFont>
        <a:latin typeface="Canela Bold"/>
        <a:ea typeface="Canela Bold"/>
        <a:cs typeface="Canela Bold"/>
      </a:minorFont>
    </a:fontScheme>
    <a:fmtScheme name="29_Lookboo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15431" rtl="0" fontAlgn="auto" latinLnBrk="0" hangingPunct="0">
          <a:lnSpc>
            <a:spcPct val="12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-36" normalizeH="0" baseline="0">
            <a:ln>
              <a:noFill/>
            </a:ln>
            <a:solidFill>
              <a:srgbClr val="FFFFFF"/>
            </a:solidFill>
            <a:effectLst/>
            <a:uFillTx/>
            <a:latin typeface="Canela Deck Bold"/>
            <a:ea typeface="Canela Deck Bold"/>
            <a:cs typeface="Canela Deck Bold"/>
            <a:sym typeface="Canela Deck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2438338" rtl="0" fontAlgn="auto" latinLnBrk="0" hangingPunct="0">
          <a:lnSpc>
            <a:spcPct val="80000"/>
          </a:lnSpc>
          <a:spcBef>
            <a:spcPts val="420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Proxima Nova Medium"/>
            <a:ea typeface="Proxima Nova Medium"/>
            <a:cs typeface="Proxima Nova Medium"/>
            <a:sym typeface="Proxima Nova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9_Lookbook">
  <a:themeElements>
    <a:clrScheme name="29_Lookbook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B9CAD3"/>
      </a:accent1>
      <a:accent2>
        <a:srgbClr val="8CBAD7"/>
      </a:accent2>
      <a:accent3>
        <a:srgbClr val="B5AFC4"/>
      </a:accent3>
      <a:accent4>
        <a:srgbClr val="E8A6B1"/>
      </a:accent4>
      <a:accent5>
        <a:srgbClr val="FF8A6E"/>
      </a:accent5>
      <a:accent6>
        <a:srgbClr val="E2CF91"/>
      </a:accent6>
      <a:hlink>
        <a:srgbClr val="0000FF"/>
      </a:hlink>
      <a:folHlink>
        <a:srgbClr val="FF00FF"/>
      </a:folHlink>
    </a:clrScheme>
    <a:fontScheme name="29_Lookbook">
      <a:majorFont>
        <a:latin typeface="Canela Bold"/>
        <a:ea typeface="Canela Bold"/>
        <a:cs typeface="Canela Bold"/>
      </a:majorFont>
      <a:minorFont>
        <a:latin typeface="Canela Bold"/>
        <a:ea typeface="Canela Bold"/>
        <a:cs typeface="Canela Bold"/>
      </a:minorFont>
    </a:fontScheme>
    <a:fmtScheme name="29_Lookboo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15431" rtl="0" fontAlgn="auto" latinLnBrk="0" hangingPunct="0">
          <a:lnSpc>
            <a:spcPct val="12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-36" normalizeH="0" baseline="0">
            <a:ln>
              <a:noFill/>
            </a:ln>
            <a:solidFill>
              <a:srgbClr val="FFFFFF"/>
            </a:solidFill>
            <a:effectLst/>
            <a:uFillTx/>
            <a:latin typeface="Canela Deck Bold"/>
            <a:ea typeface="Canela Deck Bold"/>
            <a:cs typeface="Canela Deck Bold"/>
            <a:sym typeface="Canela Deck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2438338" rtl="0" fontAlgn="auto" latinLnBrk="0" hangingPunct="0">
          <a:lnSpc>
            <a:spcPct val="80000"/>
          </a:lnSpc>
          <a:spcBef>
            <a:spcPts val="420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Proxima Nova Medium"/>
            <a:ea typeface="Proxima Nova Medium"/>
            <a:cs typeface="Proxima Nova Medium"/>
            <a:sym typeface="Proxima Nova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74</Words>
  <Application>Microsoft Office PowerPoint</Application>
  <PresentationFormat>Custom</PresentationFormat>
  <Paragraphs>23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Canela Bold</vt:lpstr>
      <vt:lpstr>Canela Deck Bold</vt:lpstr>
      <vt:lpstr>Canela Deck Regular</vt:lpstr>
      <vt:lpstr>Canela Regular</vt:lpstr>
      <vt:lpstr>Helvetica Neue</vt:lpstr>
      <vt:lpstr>Proxima Nova</vt:lpstr>
      <vt:lpstr>Proxima Nova Medium</vt:lpstr>
      <vt:lpstr>29_Lookbook</vt:lpstr>
      <vt:lpstr>Stop Motion Animation  What Do You Need?</vt:lpstr>
      <vt:lpstr>Phone or tablet  +  Stand (optional)</vt:lpstr>
      <vt:lpstr>Stop Motion App</vt:lpstr>
      <vt:lpstr>Patience</vt:lpstr>
      <vt:lpstr>PowerPoint Presentation</vt:lpstr>
      <vt:lpstr>Steps</vt:lpstr>
      <vt:lpstr>PowerPoint Presentation</vt:lpstr>
      <vt:lpstr>Have Fun!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Stop Motion Animation  What Do You Need?</dc:title>
  <dc:creator>Julian Greer</dc:creator>
  <cp:lastModifiedBy>Julian Greer</cp:lastModifiedBy>
  <cp:revision>1</cp:revision>
  <dcterms:modified xsi:type="dcterms:W3CDTF">2020-11-29T20:46:25Z</dcterms:modified>
</cp:coreProperties>
</file>