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36185-438A-4D8B-9E3E-E155AB9BA7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260F892-B8BE-4F89-8EE9-89D5E94CA2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D0081A8-AE72-460C-86E8-0ACC1F7A99E4}"/>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5" name="Footer Placeholder 4">
            <a:extLst>
              <a:ext uri="{FF2B5EF4-FFF2-40B4-BE49-F238E27FC236}">
                <a16:creationId xmlns:a16="http://schemas.microsoft.com/office/drawing/2014/main" id="{DBC2C4AA-CD9D-4858-811C-4552417085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DD7072-C4D6-4EEF-82E9-CF1C7E0CD9DD}"/>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750643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7B5EF-1CCD-4770-A3B1-6D439AA2250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041C87-6A1C-4459-A85B-771009A62E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786FDA-04B7-4DE8-A302-D627C0FAD57B}"/>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5" name="Footer Placeholder 4">
            <a:extLst>
              <a:ext uri="{FF2B5EF4-FFF2-40B4-BE49-F238E27FC236}">
                <a16:creationId xmlns:a16="http://schemas.microsoft.com/office/drawing/2014/main" id="{FE7DEDB2-67E6-4A69-B670-ED3B3AE6A7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1D6978-5096-40FC-BC8F-09DD28CD7BED}"/>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1377244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1637ED-40B8-4F25-AFFD-444C0856EF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BAB123-F020-497A-8B7B-3DD162A166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04F498-1E86-4489-BE63-81339C1C998A}"/>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5" name="Footer Placeholder 4">
            <a:extLst>
              <a:ext uri="{FF2B5EF4-FFF2-40B4-BE49-F238E27FC236}">
                <a16:creationId xmlns:a16="http://schemas.microsoft.com/office/drawing/2014/main" id="{6E6E4415-887E-4C5F-B6FE-7D82F53A23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6463D9-E61D-419E-B781-B11AC03F3052}"/>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1199310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8EBAD-EB58-4ED0-B5BF-26C1B9956C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F9F7ED-DEEB-4D4C-87E6-A603B1B39F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5E1146-7B08-4068-9123-954588CEB5F7}"/>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5" name="Footer Placeholder 4">
            <a:extLst>
              <a:ext uri="{FF2B5EF4-FFF2-40B4-BE49-F238E27FC236}">
                <a16:creationId xmlns:a16="http://schemas.microsoft.com/office/drawing/2014/main" id="{9FF2A363-5EEF-4112-B637-AF9CEDC6DE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76D76C-4F54-43E8-946C-82AE67165E1A}"/>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94471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8DC11-24E0-4081-A03A-740A88784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447FF9-6880-4740-BC2F-9DA9858B16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A89D1-8607-41D5-BFCD-B774BFC5F41E}"/>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5" name="Footer Placeholder 4">
            <a:extLst>
              <a:ext uri="{FF2B5EF4-FFF2-40B4-BE49-F238E27FC236}">
                <a16:creationId xmlns:a16="http://schemas.microsoft.com/office/drawing/2014/main" id="{040A4916-7785-4B8D-B0D9-91A614B7A0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267A-1738-4AFC-B110-099F2C37A6AF}"/>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3313416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D22BC-7982-4556-A6A4-9421FA1FCD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CAE86E-98DC-42C2-AF80-F70EDFED95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28844D-5F04-430A-BD17-F73D747EAA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218570-4DD2-4A03-8C4C-FC227A3F8E1E}"/>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6" name="Footer Placeholder 5">
            <a:extLst>
              <a:ext uri="{FF2B5EF4-FFF2-40B4-BE49-F238E27FC236}">
                <a16:creationId xmlns:a16="http://schemas.microsoft.com/office/drawing/2014/main" id="{72C5BA04-C285-448E-AFB6-BE681E1363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F5CDAA-C650-452C-A2D0-A69BB63452F8}"/>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400984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A194-72D9-4AC4-88B9-939B1FC1D2D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CCEC97-9DFA-4D97-991D-50DD1095CF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7CC30F-298E-4B97-8326-19D9E2E965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90166F-7400-495D-AA63-73855B986C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1085A1-360D-4A12-813D-9F71002340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40FD1E8-A296-4F6B-9ED2-A83FD7A4922B}"/>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8" name="Footer Placeholder 7">
            <a:extLst>
              <a:ext uri="{FF2B5EF4-FFF2-40B4-BE49-F238E27FC236}">
                <a16:creationId xmlns:a16="http://schemas.microsoft.com/office/drawing/2014/main" id="{513D3F3B-347A-400C-952B-EB87741B167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76AA828-460F-4BC8-8B89-895F52E524CC}"/>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364815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C2312-2445-4CBF-B360-CC4D48365C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AC6807-A353-434C-94C7-ED8859C69CA8}"/>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4" name="Footer Placeholder 3">
            <a:extLst>
              <a:ext uri="{FF2B5EF4-FFF2-40B4-BE49-F238E27FC236}">
                <a16:creationId xmlns:a16="http://schemas.microsoft.com/office/drawing/2014/main" id="{EEE6627E-4C80-4016-A267-6B2F9FE251F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442695-98BB-4B1A-AE8B-6436DE8B2793}"/>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1599314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7C3E04-4983-40AF-A9AC-59D4F16D6DE1}"/>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3" name="Footer Placeholder 2">
            <a:extLst>
              <a:ext uri="{FF2B5EF4-FFF2-40B4-BE49-F238E27FC236}">
                <a16:creationId xmlns:a16="http://schemas.microsoft.com/office/drawing/2014/main" id="{1212B485-A3B6-41B8-911E-8A8F6686717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1C0889-FC4F-4BDB-8D9F-099E7962A7E9}"/>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57161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2537-2B88-413A-95B1-4F5B3D30D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24400E-C040-4803-BF27-A1C606DAB4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3E1E560-8ECF-44F7-8226-E40CD9004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E46C76-E8CE-4889-91E5-78C6FA9676B4}"/>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6" name="Footer Placeholder 5">
            <a:extLst>
              <a:ext uri="{FF2B5EF4-FFF2-40B4-BE49-F238E27FC236}">
                <a16:creationId xmlns:a16="http://schemas.microsoft.com/office/drawing/2014/main" id="{80A71520-8BF5-410D-A442-C55CFDEA6F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4889BB-6E1B-49FC-894C-D6C493461BEF}"/>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230123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E5AC-D847-4FCD-BE67-E922B33C0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EC9BC6-7118-4263-980C-E9A65C5E5A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689AB9-8B69-45BC-90ED-09068A5B81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BF5DA3-8BCA-4676-B622-772893469825}"/>
              </a:ext>
            </a:extLst>
          </p:cNvPr>
          <p:cNvSpPr>
            <a:spLocks noGrp="1"/>
          </p:cNvSpPr>
          <p:nvPr>
            <p:ph type="dt" sz="half" idx="10"/>
          </p:nvPr>
        </p:nvSpPr>
        <p:spPr/>
        <p:txBody>
          <a:bodyPr/>
          <a:lstStyle/>
          <a:p>
            <a:fld id="{1E3E0C89-D740-448D-BDAF-C2B8544806DE}" type="datetimeFigureOut">
              <a:rPr lang="en-GB" smtClean="0"/>
              <a:t>22/01/2021</a:t>
            </a:fld>
            <a:endParaRPr lang="en-GB"/>
          </a:p>
        </p:txBody>
      </p:sp>
      <p:sp>
        <p:nvSpPr>
          <p:cNvPr id="6" name="Footer Placeholder 5">
            <a:extLst>
              <a:ext uri="{FF2B5EF4-FFF2-40B4-BE49-F238E27FC236}">
                <a16:creationId xmlns:a16="http://schemas.microsoft.com/office/drawing/2014/main" id="{4AF0DA70-8308-49EF-976E-1AE6F27581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5657C7-33A1-445C-93C9-75521A3BC50D}"/>
              </a:ext>
            </a:extLst>
          </p:cNvPr>
          <p:cNvSpPr>
            <a:spLocks noGrp="1"/>
          </p:cNvSpPr>
          <p:nvPr>
            <p:ph type="sldNum" sz="quarter" idx="12"/>
          </p:nvPr>
        </p:nvSpPr>
        <p:spPr/>
        <p:txBody>
          <a:bodyPr/>
          <a:lstStyle/>
          <a:p>
            <a:fld id="{B14A8ACC-9438-4B67-8A76-B1A57B74FCBE}" type="slidenum">
              <a:rPr lang="en-GB" smtClean="0"/>
              <a:t>‹#›</a:t>
            </a:fld>
            <a:endParaRPr lang="en-GB"/>
          </a:p>
        </p:txBody>
      </p:sp>
    </p:spTree>
    <p:extLst>
      <p:ext uri="{BB962C8B-B14F-4D97-AF65-F5344CB8AC3E}">
        <p14:creationId xmlns:p14="http://schemas.microsoft.com/office/powerpoint/2010/main" val="3088294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9EACBD-5D00-4895-80B7-AC27DD0D5C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4B7A1F-4387-4988-9A7B-C2D329482A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455CC8-5FDD-4104-B413-1DBB751AF8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E0C89-D740-448D-BDAF-C2B8544806DE}" type="datetimeFigureOut">
              <a:rPr lang="en-GB" smtClean="0"/>
              <a:t>22/01/2021</a:t>
            </a:fld>
            <a:endParaRPr lang="en-GB"/>
          </a:p>
        </p:txBody>
      </p:sp>
      <p:sp>
        <p:nvSpPr>
          <p:cNvPr id="5" name="Footer Placeholder 4">
            <a:extLst>
              <a:ext uri="{FF2B5EF4-FFF2-40B4-BE49-F238E27FC236}">
                <a16:creationId xmlns:a16="http://schemas.microsoft.com/office/drawing/2014/main" id="{A2C202C7-6317-4B0A-B8B6-AC9E1C75C1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6C65CDF-0578-4A4C-B805-8DC01F15F6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A8ACC-9438-4B67-8A76-B1A57B74FCBE}" type="slidenum">
              <a:rPr lang="en-GB" smtClean="0"/>
              <a:t>‹#›</a:t>
            </a:fld>
            <a:endParaRPr lang="en-GB"/>
          </a:p>
        </p:txBody>
      </p:sp>
    </p:spTree>
    <p:extLst>
      <p:ext uri="{BB962C8B-B14F-4D97-AF65-F5344CB8AC3E}">
        <p14:creationId xmlns:p14="http://schemas.microsoft.com/office/powerpoint/2010/main" val="852493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4FD3-2E01-4E0D-A89E-33B9D3365621}"/>
              </a:ext>
            </a:extLst>
          </p:cNvPr>
          <p:cNvSpPr>
            <a:spLocks noGrp="1"/>
          </p:cNvSpPr>
          <p:nvPr>
            <p:ph type="ctrTitle"/>
          </p:nvPr>
        </p:nvSpPr>
        <p:spPr>
          <a:xfrm>
            <a:off x="1524000" y="1122363"/>
            <a:ext cx="9144000" cy="3920977"/>
          </a:xfrm>
        </p:spPr>
        <p:txBody>
          <a:bodyPr>
            <a:normAutofit/>
          </a:bodyPr>
          <a:lstStyle/>
          <a:p>
            <a:r>
              <a:rPr lang="en-GB" dirty="0">
                <a:latin typeface="Berlin Sans FB" panose="020E0602020502020306" pitchFamily="34" charset="0"/>
              </a:rPr>
              <a:t>The Scout Law</a:t>
            </a:r>
            <a:br>
              <a:rPr lang="en-GB" dirty="0">
                <a:latin typeface="Berlin Sans FB" panose="020E0602020502020306" pitchFamily="34" charset="0"/>
              </a:rPr>
            </a:br>
            <a:br>
              <a:rPr lang="en-GB" dirty="0">
                <a:latin typeface="Berlin Sans FB" panose="020E0602020502020306" pitchFamily="34" charset="0"/>
              </a:rPr>
            </a:br>
            <a:br>
              <a:rPr lang="en-GB" dirty="0">
                <a:latin typeface="Berlin Sans FB" panose="020E0602020502020306" pitchFamily="34" charset="0"/>
              </a:rPr>
            </a:br>
            <a:r>
              <a:rPr lang="en-GB" sz="3100" dirty="0">
                <a:latin typeface="Berlin Sans FB" panose="020E0602020502020306" pitchFamily="34" charset="0"/>
              </a:rPr>
              <a:t>1</a:t>
            </a:r>
            <a:r>
              <a:rPr lang="en-GB" sz="3100" baseline="30000" dirty="0">
                <a:latin typeface="Berlin Sans FB" panose="020E0602020502020306" pitchFamily="34" charset="0"/>
              </a:rPr>
              <a:t>st</a:t>
            </a:r>
            <a:r>
              <a:rPr lang="en-GB" sz="3100" dirty="0">
                <a:latin typeface="Berlin Sans FB" panose="020E0602020502020306" pitchFamily="34" charset="0"/>
              </a:rPr>
              <a:t> Eastcote</a:t>
            </a:r>
          </a:p>
        </p:txBody>
      </p:sp>
    </p:spTree>
    <p:extLst>
      <p:ext uri="{BB962C8B-B14F-4D97-AF65-F5344CB8AC3E}">
        <p14:creationId xmlns:p14="http://schemas.microsoft.com/office/powerpoint/2010/main" val="3508798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C4FD3-2E01-4E0D-A89E-33B9D3365621}"/>
              </a:ext>
            </a:extLst>
          </p:cNvPr>
          <p:cNvSpPr>
            <a:spLocks noGrp="1"/>
          </p:cNvSpPr>
          <p:nvPr>
            <p:ph type="ctrTitle"/>
          </p:nvPr>
        </p:nvSpPr>
        <p:spPr>
          <a:xfrm>
            <a:off x="1524000" y="498763"/>
            <a:ext cx="9144000" cy="988436"/>
          </a:xfrm>
        </p:spPr>
        <p:txBody>
          <a:bodyPr/>
          <a:lstStyle/>
          <a:p>
            <a:r>
              <a:rPr lang="en-GB" dirty="0">
                <a:latin typeface="Berlin Sans FB" panose="020E0602020502020306" pitchFamily="34" charset="0"/>
              </a:rPr>
              <a:t>The Scout Law</a:t>
            </a:r>
          </a:p>
        </p:txBody>
      </p:sp>
      <p:sp>
        <p:nvSpPr>
          <p:cNvPr id="3" name="TextBox 2">
            <a:extLst>
              <a:ext uri="{FF2B5EF4-FFF2-40B4-BE49-F238E27FC236}">
                <a16:creationId xmlns:a16="http://schemas.microsoft.com/office/drawing/2014/main" id="{C6494B05-9919-4AE8-A185-1BF2615751EC}"/>
              </a:ext>
            </a:extLst>
          </p:cNvPr>
          <p:cNvSpPr txBox="1"/>
          <p:nvPr/>
        </p:nvSpPr>
        <p:spPr>
          <a:xfrm>
            <a:off x="1524000" y="1814945"/>
            <a:ext cx="9109364" cy="3816429"/>
          </a:xfrm>
          <a:prstGeom prst="rect">
            <a:avLst/>
          </a:prstGeom>
          <a:noFill/>
        </p:spPr>
        <p:txBody>
          <a:bodyPr wrap="square" rtlCol="0">
            <a:spAutoFit/>
          </a:bodyPr>
          <a:lstStyle/>
          <a:p>
            <a:pPr marL="514350" indent="-514350" algn="l">
              <a:buFont typeface="+mj-lt"/>
              <a:buAutoNum type="arabicPeriod"/>
            </a:pPr>
            <a:r>
              <a:rPr lang="en-GB" sz="2800" b="0" i="0" dirty="0">
                <a:solidFill>
                  <a:srgbClr val="404040"/>
                </a:solidFill>
                <a:effectLst/>
                <a:latin typeface="Berlin Sans FB" panose="020E0602020502020306" pitchFamily="34" charset="0"/>
              </a:rPr>
              <a:t>A Scout is to be trusted</a:t>
            </a:r>
          </a:p>
          <a:p>
            <a:pPr marL="514350" indent="-514350" algn="l">
              <a:buFont typeface="+mj-lt"/>
              <a:buAutoNum type="arabicPeriod"/>
            </a:pPr>
            <a:r>
              <a:rPr lang="en-GB" sz="2800" b="0" i="0" dirty="0">
                <a:solidFill>
                  <a:srgbClr val="404040"/>
                </a:solidFill>
                <a:effectLst/>
                <a:latin typeface="Berlin Sans FB" panose="020E0602020502020306" pitchFamily="34" charset="0"/>
              </a:rPr>
              <a:t>A Scout is loyal</a:t>
            </a:r>
          </a:p>
          <a:p>
            <a:pPr marL="514350" indent="-514350" algn="l">
              <a:buFont typeface="+mj-lt"/>
              <a:buAutoNum type="arabicPeriod"/>
            </a:pPr>
            <a:r>
              <a:rPr lang="en-GB" sz="2800" b="0" i="0" dirty="0">
                <a:solidFill>
                  <a:srgbClr val="404040"/>
                </a:solidFill>
                <a:effectLst/>
                <a:latin typeface="Berlin Sans FB" panose="020E0602020502020306" pitchFamily="34" charset="0"/>
              </a:rPr>
              <a:t>A Scout is friendly and considerate</a:t>
            </a:r>
          </a:p>
          <a:p>
            <a:pPr marL="514350" indent="-514350" algn="l">
              <a:buFont typeface="+mj-lt"/>
              <a:buAutoNum type="arabicPeriod"/>
            </a:pPr>
            <a:r>
              <a:rPr lang="en-GB" sz="2800" b="0" i="0" dirty="0">
                <a:solidFill>
                  <a:srgbClr val="404040"/>
                </a:solidFill>
                <a:effectLst/>
                <a:latin typeface="Berlin Sans FB" panose="020E0602020502020306" pitchFamily="34" charset="0"/>
              </a:rPr>
              <a:t>A Scout belongs to the world-wide family of Scouts</a:t>
            </a:r>
          </a:p>
          <a:p>
            <a:pPr marL="514350" indent="-514350" algn="l">
              <a:buFont typeface="+mj-lt"/>
              <a:buAutoNum type="arabicPeriod"/>
            </a:pPr>
            <a:r>
              <a:rPr lang="en-GB" sz="2800" b="0" i="0" dirty="0">
                <a:solidFill>
                  <a:srgbClr val="404040"/>
                </a:solidFill>
                <a:effectLst/>
                <a:latin typeface="Berlin Sans FB" panose="020E0602020502020306" pitchFamily="34" charset="0"/>
              </a:rPr>
              <a:t>A Scout has courage in all difficulties</a:t>
            </a:r>
          </a:p>
          <a:p>
            <a:pPr marL="514350" indent="-514350" algn="l">
              <a:buFont typeface="+mj-lt"/>
              <a:buAutoNum type="arabicPeriod"/>
            </a:pPr>
            <a:r>
              <a:rPr lang="en-GB" sz="2800" b="0" i="0" dirty="0">
                <a:solidFill>
                  <a:srgbClr val="404040"/>
                </a:solidFill>
                <a:effectLst/>
                <a:latin typeface="Berlin Sans FB" panose="020E0602020502020306" pitchFamily="34" charset="0"/>
              </a:rPr>
              <a:t>A Scout makes good use of time and is careful of possessions and property</a:t>
            </a:r>
          </a:p>
          <a:p>
            <a:pPr marL="514350" indent="-514350" algn="l">
              <a:buFont typeface="+mj-lt"/>
              <a:buAutoNum type="arabicPeriod"/>
            </a:pPr>
            <a:r>
              <a:rPr lang="en-GB" sz="2800" b="0" i="0" dirty="0">
                <a:solidFill>
                  <a:srgbClr val="404040"/>
                </a:solidFill>
                <a:effectLst/>
                <a:latin typeface="Berlin Sans FB" panose="020E0602020502020306" pitchFamily="34" charset="0"/>
              </a:rPr>
              <a:t>A Scout has self-respect and respect for others</a:t>
            </a:r>
          </a:p>
          <a:p>
            <a:endParaRPr lang="en-GB" dirty="0"/>
          </a:p>
        </p:txBody>
      </p:sp>
    </p:spTree>
    <p:extLst>
      <p:ext uri="{BB962C8B-B14F-4D97-AF65-F5344CB8AC3E}">
        <p14:creationId xmlns:p14="http://schemas.microsoft.com/office/powerpoint/2010/main" val="289901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29C6B-F249-4EB5-B0CF-D3247490E79C}"/>
              </a:ext>
            </a:extLst>
          </p:cNvPr>
          <p:cNvSpPr>
            <a:spLocks noGrp="1"/>
          </p:cNvSpPr>
          <p:nvPr>
            <p:ph type="title"/>
          </p:nvPr>
        </p:nvSpPr>
        <p:spPr/>
        <p:txBody>
          <a:bodyPr/>
          <a:lstStyle/>
          <a:p>
            <a:r>
              <a:rPr lang="en-GB" dirty="0">
                <a:latin typeface="Berlin Sans FB" panose="020E0602020502020306" pitchFamily="34" charset="0"/>
              </a:rPr>
              <a:t>The Scout Law hangman – leader’s notes</a:t>
            </a:r>
          </a:p>
        </p:txBody>
      </p:sp>
      <p:sp>
        <p:nvSpPr>
          <p:cNvPr id="3" name="Content Placeholder 2">
            <a:extLst>
              <a:ext uri="{FF2B5EF4-FFF2-40B4-BE49-F238E27FC236}">
                <a16:creationId xmlns:a16="http://schemas.microsoft.com/office/drawing/2014/main" id="{48F9D0E1-B827-4A39-9832-B3B60CFD7E0C}"/>
              </a:ext>
            </a:extLst>
          </p:cNvPr>
          <p:cNvSpPr>
            <a:spLocks noGrp="1"/>
          </p:cNvSpPr>
          <p:nvPr>
            <p:ph idx="1"/>
          </p:nvPr>
        </p:nvSpPr>
        <p:spPr/>
        <p:txBody>
          <a:bodyPr/>
          <a:lstStyle/>
          <a:p>
            <a:r>
              <a:rPr lang="en-GB" dirty="0">
                <a:latin typeface="Berlin Sans FB" panose="020E0602020502020306" pitchFamily="34" charset="0"/>
              </a:rPr>
              <a:t>Click on a letter in the bottom row when guessed. If it is correct the letter will be revealed in the law, if it’s incorrect click on the red square to draw the next part of the hangman</a:t>
            </a:r>
          </a:p>
        </p:txBody>
      </p:sp>
    </p:spTree>
    <p:extLst>
      <p:ext uri="{BB962C8B-B14F-4D97-AF65-F5344CB8AC3E}">
        <p14:creationId xmlns:p14="http://schemas.microsoft.com/office/powerpoint/2010/main" val="236858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3839378-86BE-4B37-9CBC-EEC35F6F4CF0}"/>
              </a:ext>
            </a:extLst>
          </p:cNvPr>
          <p:cNvSpPr txBox="1"/>
          <p:nvPr/>
        </p:nvSpPr>
        <p:spPr>
          <a:xfrm>
            <a:off x="1432771"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C</a:t>
            </a:r>
          </a:p>
        </p:txBody>
      </p:sp>
      <p:cxnSp>
        <p:nvCxnSpPr>
          <p:cNvPr id="22" name="Straight Connector 21">
            <a:extLst>
              <a:ext uri="{FF2B5EF4-FFF2-40B4-BE49-F238E27FC236}">
                <a16:creationId xmlns:a16="http://schemas.microsoft.com/office/drawing/2014/main" id="{6340C326-423F-48CD-81DE-65A1B2879C83}"/>
              </a:ext>
            </a:extLst>
          </p:cNvPr>
          <p:cNvCxnSpPr/>
          <p:nvPr/>
        </p:nvCxnSpPr>
        <p:spPr>
          <a:xfrm>
            <a:off x="1458753"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3BB6046-2275-4B35-BB67-DB95F9DA80A8}"/>
              </a:ext>
            </a:extLst>
          </p:cNvPr>
          <p:cNvSpPr txBox="1"/>
          <p:nvPr/>
        </p:nvSpPr>
        <p:spPr>
          <a:xfrm>
            <a:off x="1080885"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B</a:t>
            </a:r>
          </a:p>
        </p:txBody>
      </p:sp>
      <p:cxnSp>
        <p:nvCxnSpPr>
          <p:cNvPr id="20" name="Straight Connector 19">
            <a:extLst>
              <a:ext uri="{FF2B5EF4-FFF2-40B4-BE49-F238E27FC236}">
                <a16:creationId xmlns:a16="http://schemas.microsoft.com/office/drawing/2014/main" id="{0AD3A80E-9461-4480-87A4-23457801F775}"/>
              </a:ext>
            </a:extLst>
          </p:cNvPr>
          <p:cNvCxnSpPr/>
          <p:nvPr/>
        </p:nvCxnSpPr>
        <p:spPr>
          <a:xfrm>
            <a:off x="1106867"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F6D254F-8F13-4680-A70E-04433F3F525B}"/>
              </a:ext>
            </a:extLst>
          </p:cNvPr>
          <p:cNvSpPr txBox="1"/>
          <p:nvPr/>
        </p:nvSpPr>
        <p:spPr>
          <a:xfrm>
            <a:off x="73428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A</a:t>
            </a:r>
          </a:p>
        </p:txBody>
      </p:sp>
      <p:cxnSp>
        <p:nvCxnSpPr>
          <p:cNvPr id="16" name="Straight Connector 15">
            <a:extLst>
              <a:ext uri="{FF2B5EF4-FFF2-40B4-BE49-F238E27FC236}">
                <a16:creationId xmlns:a16="http://schemas.microsoft.com/office/drawing/2014/main" id="{02EFF75E-23F0-4FB2-B214-CD40239ED113}"/>
              </a:ext>
            </a:extLst>
          </p:cNvPr>
          <p:cNvCxnSpPr/>
          <p:nvPr/>
        </p:nvCxnSpPr>
        <p:spPr>
          <a:xfrm>
            <a:off x="76026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5298ED9-B232-4BF8-936A-0AB9A8F4A8E5}"/>
              </a:ext>
            </a:extLst>
          </p:cNvPr>
          <p:cNvSpPr>
            <a:spLocks noGrp="1"/>
          </p:cNvSpPr>
          <p:nvPr>
            <p:ph type="title"/>
          </p:nvPr>
        </p:nvSpPr>
        <p:spPr/>
        <p:txBody>
          <a:bodyPr/>
          <a:lstStyle/>
          <a:p>
            <a:r>
              <a:rPr lang="en-GB" dirty="0">
                <a:latin typeface="Berlin Sans FB" panose="020E0602020502020306" pitchFamily="34" charset="0"/>
              </a:rPr>
              <a:t>The Scout Law - 1</a:t>
            </a:r>
          </a:p>
        </p:txBody>
      </p:sp>
      <p:sp>
        <p:nvSpPr>
          <p:cNvPr id="3" name="Content Placeholder 2">
            <a:extLst>
              <a:ext uri="{FF2B5EF4-FFF2-40B4-BE49-F238E27FC236}">
                <a16:creationId xmlns:a16="http://schemas.microsoft.com/office/drawing/2014/main" id="{32598401-0EB1-4521-B452-045545A04271}"/>
              </a:ext>
            </a:extLst>
          </p:cNvPr>
          <p:cNvSpPr>
            <a:spLocks noGrp="1"/>
          </p:cNvSpPr>
          <p:nvPr>
            <p:ph idx="1"/>
          </p:nvPr>
        </p:nvSpPr>
        <p:spPr>
          <a:xfrm>
            <a:off x="838200" y="1825625"/>
            <a:ext cx="10515600" cy="2164484"/>
          </a:xfrm>
        </p:spPr>
        <p:txBody>
          <a:bodyPr>
            <a:normAutofit/>
          </a:bodyPr>
          <a:lstStyle/>
          <a:p>
            <a:pPr marL="0" indent="0">
              <a:buNone/>
            </a:pPr>
            <a:r>
              <a:rPr lang="en-GB" sz="6000" dirty="0">
                <a:latin typeface="Berlin Sans FB" panose="020E0602020502020306" pitchFamily="34" charset="0"/>
              </a:rPr>
              <a:t>A Scout is to be T R U S T E D</a:t>
            </a:r>
          </a:p>
        </p:txBody>
      </p:sp>
      <p:sp>
        <p:nvSpPr>
          <p:cNvPr id="4" name="Rectangle: Rounded Corners 3">
            <a:extLst>
              <a:ext uri="{FF2B5EF4-FFF2-40B4-BE49-F238E27FC236}">
                <a16:creationId xmlns:a16="http://schemas.microsoft.com/office/drawing/2014/main" id="{02A2A818-E1FF-46D3-813B-19702587D115}"/>
              </a:ext>
            </a:extLst>
          </p:cNvPr>
          <p:cNvSpPr/>
          <p:nvPr/>
        </p:nvSpPr>
        <p:spPr>
          <a:xfrm>
            <a:off x="5886867" y="190889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322A2E4B-4059-4CC2-BC74-6AADA2D1416F}"/>
              </a:ext>
            </a:extLst>
          </p:cNvPr>
          <p:cNvSpPr/>
          <p:nvPr/>
        </p:nvSpPr>
        <p:spPr>
          <a:xfrm>
            <a:off x="6517248" y="190889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CCC4BA7-E9C4-4A79-B01C-2B855AF7B74F}"/>
              </a:ext>
            </a:extLst>
          </p:cNvPr>
          <p:cNvSpPr/>
          <p:nvPr/>
        </p:nvSpPr>
        <p:spPr>
          <a:xfrm>
            <a:off x="7147629" y="190889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1E6BD88-998D-4475-A1D2-260C08C0E6B4}"/>
              </a:ext>
            </a:extLst>
          </p:cNvPr>
          <p:cNvSpPr/>
          <p:nvPr/>
        </p:nvSpPr>
        <p:spPr>
          <a:xfrm>
            <a:off x="7784282" y="190889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F375FFB9-53AD-4695-8B62-4BC8F12122C4}"/>
              </a:ext>
            </a:extLst>
          </p:cNvPr>
          <p:cNvSpPr/>
          <p:nvPr/>
        </p:nvSpPr>
        <p:spPr>
          <a:xfrm>
            <a:off x="8391757" y="190889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EEBD06B8-FD68-40FA-92C0-67AB427CC4A8}"/>
              </a:ext>
            </a:extLst>
          </p:cNvPr>
          <p:cNvSpPr/>
          <p:nvPr/>
        </p:nvSpPr>
        <p:spPr>
          <a:xfrm>
            <a:off x="9002771" y="190889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0658A76-7AB5-4297-B61B-74A3583C9093}"/>
              </a:ext>
            </a:extLst>
          </p:cNvPr>
          <p:cNvSpPr/>
          <p:nvPr/>
        </p:nvSpPr>
        <p:spPr>
          <a:xfrm>
            <a:off x="9625869" y="1908889"/>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D20CBD1-8F27-4CBD-9D8A-165737AC7398}"/>
              </a:ext>
            </a:extLst>
          </p:cNvPr>
          <p:cNvSpPr txBox="1"/>
          <p:nvPr/>
        </p:nvSpPr>
        <p:spPr>
          <a:xfrm>
            <a:off x="177937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D</a:t>
            </a:r>
          </a:p>
        </p:txBody>
      </p:sp>
      <p:cxnSp>
        <p:nvCxnSpPr>
          <p:cNvPr id="24" name="Straight Connector 23">
            <a:extLst>
              <a:ext uri="{FF2B5EF4-FFF2-40B4-BE49-F238E27FC236}">
                <a16:creationId xmlns:a16="http://schemas.microsoft.com/office/drawing/2014/main" id="{583F8A25-3B9C-4486-9A4D-F972930F4B1D}"/>
              </a:ext>
            </a:extLst>
          </p:cNvPr>
          <p:cNvCxnSpPr/>
          <p:nvPr/>
        </p:nvCxnSpPr>
        <p:spPr>
          <a:xfrm>
            <a:off x="180535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F64B446-8D43-410C-8F6E-A10C050E5267}"/>
              </a:ext>
            </a:extLst>
          </p:cNvPr>
          <p:cNvSpPr txBox="1"/>
          <p:nvPr/>
        </p:nvSpPr>
        <p:spPr>
          <a:xfrm>
            <a:off x="212669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E</a:t>
            </a:r>
          </a:p>
        </p:txBody>
      </p:sp>
      <p:cxnSp>
        <p:nvCxnSpPr>
          <p:cNvPr id="26" name="Straight Connector 25">
            <a:extLst>
              <a:ext uri="{FF2B5EF4-FFF2-40B4-BE49-F238E27FC236}">
                <a16:creationId xmlns:a16="http://schemas.microsoft.com/office/drawing/2014/main" id="{CD0F57FA-BCF0-40FE-AF12-856A1B1895FB}"/>
              </a:ext>
            </a:extLst>
          </p:cNvPr>
          <p:cNvCxnSpPr/>
          <p:nvPr/>
        </p:nvCxnSpPr>
        <p:spPr>
          <a:xfrm>
            <a:off x="215267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012EE48-3CAF-4D1F-A7A5-6CB8EFD394B9}"/>
              </a:ext>
            </a:extLst>
          </p:cNvPr>
          <p:cNvSpPr txBox="1"/>
          <p:nvPr/>
        </p:nvSpPr>
        <p:spPr>
          <a:xfrm>
            <a:off x="2472586"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F</a:t>
            </a:r>
          </a:p>
        </p:txBody>
      </p:sp>
      <p:cxnSp>
        <p:nvCxnSpPr>
          <p:cNvPr id="28" name="Straight Connector 27">
            <a:extLst>
              <a:ext uri="{FF2B5EF4-FFF2-40B4-BE49-F238E27FC236}">
                <a16:creationId xmlns:a16="http://schemas.microsoft.com/office/drawing/2014/main" id="{A0FD286C-59A1-43EA-9571-57AD1F0B54EE}"/>
              </a:ext>
            </a:extLst>
          </p:cNvPr>
          <p:cNvCxnSpPr/>
          <p:nvPr/>
        </p:nvCxnSpPr>
        <p:spPr>
          <a:xfrm>
            <a:off x="2498568"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67B4B79-F7E2-46CD-B966-5086878BE03C}"/>
              </a:ext>
            </a:extLst>
          </p:cNvPr>
          <p:cNvSpPr txBox="1"/>
          <p:nvPr/>
        </p:nvSpPr>
        <p:spPr>
          <a:xfrm>
            <a:off x="281823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G</a:t>
            </a:r>
          </a:p>
        </p:txBody>
      </p:sp>
      <p:cxnSp>
        <p:nvCxnSpPr>
          <p:cNvPr id="30" name="Straight Connector 29">
            <a:extLst>
              <a:ext uri="{FF2B5EF4-FFF2-40B4-BE49-F238E27FC236}">
                <a16:creationId xmlns:a16="http://schemas.microsoft.com/office/drawing/2014/main" id="{52305B82-EABA-4190-AD65-E3E7471314AB}"/>
              </a:ext>
            </a:extLst>
          </p:cNvPr>
          <p:cNvCxnSpPr/>
          <p:nvPr/>
        </p:nvCxnSpPr>
        <p:spPr>
          <a:xfrm>
            <a:off x="284421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9526CD7-4F29-47FC-8B2B-48C9ED3BD8A7}"/>
              </a:ext>
            </a:extLst>
          </p:cNvPr>
          <p:cNvSpPr txBox="1"/>
          <p:nvPr/>
        </p:nvSpPr>
        <p:spPr>
          <a:xfrm>
            <a:off x="316750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H</a:t>
            </a:r>
          </a:p>
        </p:txBody>
      </p:sp>
      <p:cxnSp>
        <p:nvCxnSpPr>
          <p:cNvPr id="32" name="Straight Connector 31">
            <a:extLst>
              <a:ext uri="{FF2B5EF4-FFF2-40B4-BE49-F238E27FC236}">
                <a16:creationId xmlns:a16="http://schemas.microsoft.com/office/drawing/2014/main" id="{C3A3356C-8927-43FA-AE26-354ED023AE97}"/>
              </a:ext>
            </a:extLst>
          </p:cNvPr>
          <p:cNvCxnSpPr/>
          <p:nvPr/>
        </p:nvCxnSpPr>
        <p:spPr>
          <a:xfrm>
            <a:off x="319348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5D25DB5-B1AC-4F3A-86E7-5F28D1A563E3}"/>
              </a:ext>
            </a:extLst>
          </p:cNvPr>
          <p:cNvSpPr txBox="1"/>
          <p:nvPr/>
        </p:nvSpPr>
        <p:spPr>
          <a:xfrm>
            <a:off x="351351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I</a:t>
            </a:r>
          </a:p>
        </p:txBody>
      </p:sp>
      <p:cxnSp>
        <p:nvCxnSpPr>
          <p:cNvPr id="34" name="Straight Connector 33">
            <a:extLst>
              <a:ext uri="{FF2B5EF4-FFF2-40B4-BE49-F238E27FC236}">
                <a16:creationId xmlns:a16="http://schemas.microsoft.com/office/drawing/2014/main" id="{E5C56F28-4D00-4668-8294-AB84902EA8F4}"/>
              </a:ext>
            </a:extLst>
          </p:cNvPr>
          <p:cNvCxnSpPr/>
          <p:nvPr/>
        </p:nvCxnSpPr>
        <p:spPr>
          <a:xfrm>
            <a:off x="353949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C3A626D-1A1C-4145-AD24-3686578ABC54}"/>
              </a:ext>
            </a:extLst>
          </p:cNvPr>
          <p:cNvSpPr txBox="1"/>
          <p:nvPr/>
        </p:nvSpPr>
        <p:spPr>
          <a:xfrm>
            <a:off x="3864122"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J</a:t>
            </a:r>
          </a:p>
        </p:txBody>
      </p:sp>
      <p:cxnSp>
        <p:nvCxnSpPr>
          <p:cNvPr id="36" name="Straight Connector 35">
            <a:extLst>
              <a:ext uri="{FF2B5EF4-FFF2-40B4-BE49-F238E27FC236}">
                <a16:creationId xmlns:a16="http://schemas.microsoft.com/office/drawing/2014/main" id="{9AF6DD68-2B64-4F3A-AFDE-5F2E1C8C0D30}"/>
              </a:ext>
            </a:extLst>
          </p:cNvPr>
          <p:cNvCxnSpPr/>
          <p:nvPr/>
        </p:nvCxnSpPr>
        <p:spPr>
          <a:xfrm>
            <a:off x="3890104"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6B9740F-CA00-457B-94C7-9807FD789056}"/>
              </a:ext>
            </a:extLst>
          </p:cNvPr>
          <p:cNvSpPr txBox="1"/>
          <p:nvPr/>
        </p:nvSpPr>
        <p:spPr>
          <a:xfrm>
            <a:off x="4213428"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K</a:t>
            </a:r>
          </a:p>
        </p:txBody>
      </p:sp>
      <p:cxnSp>
        <p:nvCxnSpPr>
          <p:cNvPr id="38" name="Straight Connector 37">
            <a:extLst>
              <a:ext uri="{FF2B5EF4-FFF2-40B4-BE49-F238E27FC236}">
                <a16:creationId xmlns:a16="http://schemas.microsoft.com/office/drawing/2014/main" id="{E50FF648-3E7D-429A-B891-D991735CF5EB}"/>
              </a:ext>
            </a:extLst>
          </p:cNvPr>
          <p:cNvCxnSpPr>
            <a:cxnSpLocks/>
          </p:cNvCxnSpPr>
          <p:nvPr/>
        </p:nvCxnSpPr>
        <p:spPr>
          <a:xfrm>
            <a:off x="4239410" y="5800573"/>
            <a:ext cx="91787" cy="2364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B9B1C38-34FE-40C8-A853-B2C4FE754E51}"/>
              </a:ext>
            </a:extLst>
          </p:cNvPr>
          <p:cNvSpPr txBox="1"/>
          <p:nvPr/>
        </p:nvSpPr>
        <p:spPr>
          <a:xfrm>
            <a:off x="4564305"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L</a:t>
            </a:r>
          </a:p>
        </p:txBody>
      </p:sp>
      <p:cxnSp>
        <p:nvCxnSpPr>
          <p:cNvPr id="41" name="Straight Connector 40">
            <a:extLst>
              <a:ext uri="{FF2B5EF4-FFF2-40B4-BE49-F238E27FC236}">
                <a16:creationId xmlns:a16="http://schemas.microsoft.com/office/drawing/2014/main" id="{6F21A4B2-DB1A-4A47-B00F-182B4DD0AE49}"/>
              </a:ext>
            </a:extLst>
          </p:cNvPr>
          <p:cNvCxnSpPr/>
          <p:nvPr/>
        </p:nvCxnSpPr>
        <p:spPr>
          <a:xfrm>
            <a:off x="4590287"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70E0B17-5348-49E4-A0B8-257B30E919BD}"/>
              </a:ext>
            </a:extLst>
          </p:cNvPr>
          <p:cNvSpPr txBox="1"/>
          <p:nvPr/>
        </p:nvSpPr>
        <p:spPr>
          <a:xfrm>
            <a:off x="4909867"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M</a:t>
            </a:r>
          </a:p>
        </p:txBody>
      </p:sp>
      <p:cxnSp>
        <p:nvCxnSpPr>
          <p:cNvPr id="43" name="Straight Connector 42">
            <a:extLst>
              <a:ext uri="{FF2B5EF4-FFF2-40B4-BE49-F238E27FC236}">
                <a16:creationId xmlns:a16="http://schemas.microsoft.com/office/drawing/2014/main" id="{7ACA28EB-FFB6-4F53-8E43-4DEEFCA87D9A}"/>
              </a:ext>
            </a:extLst>
          </p:cNvPr>
          <p:cNvCxnSpPr/>
          <p:nvPr/>
        </p:nvCxnSpPr>
        <p:spPr>
          <a:xfrm>
            <a:off x="4935849"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05C610D-AB92-4E32-9626-7CE78EC396FC}"/>
              </a:ext>
            </a:extLst>
          </p:cNvPr>
          <p:cNvSpPr txBox="1"/>
          <p:nvPr/>
        </p:nvSpPr>
        <p:spPr>
          <a:xfrm>
            <a:off x="5255429"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N</a:t>
            </a:r>
          </a:p>
        </p:txBody>
      </p:sp>
      <p:cxnSp>
        <p:nvCxnSpPr>
          <p:cNvPr id="45" name="Straight Connector 44">
            <a:extLst>
              <a:ext uri="{FF2B5EF4-FFF2-40B4-BE49-F238E27FC236}">
                <a16:creationId xmlns:a16="http://schemas.microsoft.com/office/drawing/2014/main" id="{1F13B74B-87BE-47A5-B866-5AC9FE63EB0F}"/>
              </a:ext>
            </a:extLst>
          </p:cNvPr>
          <p:cNvCxnSpPr/>
          <p:nvPr/>
        </p:nvCxnSpPr>
        <p:spPr>
          <a:xfrm>
            <a:off x="5281411"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A3B4326-41DE-462B-97A2-2B0E9EC8036A}"/>
              </a:ext>
            </a:extLst>
          </p:cNvPr>
          <p:cNvSpPr txBox="1"/>
          <p:nvPr/>
        </p:nvSpPr>
        <p:spPr>
          <a:xfrm>
            <a:off x="5603573"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O</a:t>
            </a:r>
          </a:p>
        </p:txBody>
      </p:sp>
      <p:cxnSp>
        <p:nvCxnSpPr>
          <p:cNvPr id="47" name="Straight Connector 46">
            <a:extLst>
              <a:ext uri="{FF2B5EF4-FFF2-40B4-BE49-F238E27FC236}">
                <a16:creationId xmlns:a16="http://schemas.microsoft.com/office/drawing/2014/main" id="{DF2CAD51-A08D-458D-994D-A89A6E295B8A}"/>
              </a:ext>
            </a:extLst>
          </p:cNvPr>
          <p:cNvCxnSpPr/>
          <p:nvPr/>
        </p:nvCxnSpPr>
        <p:spPr>
          <a:xfrm>
            <a:off x="5629555"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4AB8EFD-4EF7-486C-90DC-8F324E6D8F91}"/>
              </a:ext>
            </a:extLst>
          </p:cNvPr>
          <p:cNvSpPr txBox="1"/>
          <p:nvPr/>
        </p:nvSpPr>
        <p:spPr>
          <a:xfrm>
            <a:off x="5953917"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P</a:t>
            </a:r>
          </a:p>
        </p:txBody>
      </p:sp>
      <p:cxnSp>
        <p:nvCxnSpPr>
          <p:cNvPr id="49" name="Straight Connector 48">
            <a:extLst>
              <a:ext uri="{FF2B5EF4-FFF2-40B4-BE49-F238E27FC236}">
                <a16:creationId xmlns:a16="http://schemas.microsoft.com/office/drawing/2014/main" id="{4C2AA11C-D6A4-4273-ADCC-9EF391538189}"/>
              </a:ext>
            </a:extLst>
          </p:cNvPr>
          <p:cNvCxnSpPr/>
          <p:nvPr/>
        </p:nvCxnSpPr>
        <p:spPr>
          <a:xfrm>
            <a:off x="5979899"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C96FF8A-7932-4A95-B958-BE8A2BD2C42E}"/>
              </a:ext>
            </a:extLst>
          </p:cNvPr>
          <p:cNvSpPr txBox="1"/>
          <p:nvPr/>
        </p:nvSpPr>
        <p:spPr>
          <a:xfrm>
            <a:off x="630639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Q</a:t>
            </a:r>
          </a:p>
        </p:txBody>
      </p:sp>
      <p:cxnSp>
        <p:nvCxnSpPr>
          <p:cNvPr id="51" name="Straight Connector 50">
            <a:extLst>
              <a:ext uri="{FF2B5EF4-FFF2-40B4-BE49-F238E27FC236}">
                <a16:creationId xmlns:a16="http://schemas.microsoft.com/office/drawing/2014/main" id="{7FE5BB71-892F-4B24-A4E6-DD5120F4B7D8}"/>
              </a:ext>
            </a:extLst>
          </p:cNvPr>
          <p:cNvCxnSpPr/>
          <p:nvPr/>
        </p:nvCxnSpPr>
        <p:spPr>
          <a:xfrm>
            <a:off x="633237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49855BE-C996-4553-8841-1229A121E7F1}"/>
              </a:ext>
            </a:extLst>
          </p:cNvPr>
          <p:cNvSpPr txBox="1"/>
          <p:nvPr/>
        </p:nvSpPr>
        <p:spPr>
          <a:xfrm>
            <a:off x="665602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R</a:t>
            </a:r>
          </a:p>
        </p:txBody>
      </p:sp>
      <p:cxnSp>
        <p:nvCxnSpPr>
          <p:cNvPr id="53" name="Straight Connector 52">
            <a:extLst>
              <a:ext uri="{FF2B5EF4-FFF2-40B4-BE49-F238E27FC236}">
                <a16:creationId xmlns:a16="http://schemas.microsoft.com/office/drawing/2014/main" id="{8E935F80-07FF-41F0-B9B4-77016E16149D}"/>
              </a:ext>
            </a:extLst>
          </p:cNvPr>
          <p:cNvCxnSpPr/>
          <p:nvPr/>
        </p:nvCxnSpPr>
        <p:spPr>
          <a:xfrm>
            <a:off x="668200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EF8D92A-499E-4D9F-9DCF-C72B0626719D}"/>
              </a:ext>
            </a:extLst>
          </p:cNvPr>
          <p:cNvSpPr txBox="1"/>
          <p:nvPr/>
        </p:nvSpPr>
        <p:spPr>
          <a:xfrm>
            <a:off x="7004300"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S</a:t>
            </a:r>
          </a:p>
        </p:txBody>
      </p:sp>
      <p:cxnSp>
        <p:nvCxnSpPr>
          <p:cNvPr id="55" name="Straight Connector 54">
            <a:extLst>
              <a:ext uri="{FF2B5EF4-FFF2-40B4-BE49-F238E27FC236}">
                <a16:creationId xmlns:a16="http://schemas.microsoft.com/office/drawing/2014/main" id="{72E9F224-33DA-4F28-BC55-EB67C13FACA0}"/>
              </a:ext>
            </a:extLst>
          </p:cNvPr>
          <p:cNvCxnSpPr/>
          <p:nvPr/>
        </p:nvCxnSpPr>
        <p:spPr>
          <a:xfrm>
            <a:off x="7030282"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AE4084E-3C57-4C0C-80F8-68E10DCAF32C}"/>
              </a:ext>
            </a:extLst>
          </p:cNvPr>
          <p:cNvSpPr txBox="1"/>
          <p:nvPr/>
        </p:nvSpPr>
        <p:spPr>
          <a:xfrm>
            <a:off x="735257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T</a:t>
            </a:r>
          </a:p>
        </p:txBody>
      </p:sp>
      <p:cxnSp>
        <p:nvCxnSpPr>
          <p:cNvPr id="57" name="Straight Connector 56">
            <a:extLst>
              <a:ext uri="{FF2B5EF4-FFF2-40B4-BE49-F238E27FC236}">
                <a16:creationId xmlns:a16="http://schemas.microsoft.com/office/drawing/2014/main" id="{CFED3A79-3F53-4A85-9405-AF1F1ABB177B}"/>
              </a:ext>
            </a:extLst>
          </p:cNvPr>
          <p:cNvCxnSpPr/>
          <p:nvPr/>
        </p:nvCxnSpPr>
        <p:spPr>
          <a:xfrm>
            <a:off x="737855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FBCFEDF-D822-43B3-BA43-638830D83472}"/>
              </a:ext>
            </a:extLst>
          </p:cNvPr>
          <p:cNvSpPr txBox="1"/>
          <p:nvPr/>
        </p:nvSpPr>
        <p:spPr>
          <a:xfrm>
            <a:off x="7702883"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U</a:t>
            </a:r>
          </a:p>
        </p:txBody>
      </p:sp>
      <p:cxnSp>
        <p:nvCxnSpPr>
          <p:cNvPr id="59" name="Straight Connector 58">
            <a:extLst>
              <a:ext uri="{FF2B5EF4-FFF2-40B4-BE49-F238E27FC236}">
                <a16:creationId xmlns:a16="http://schemas.microsoft.com/office/drawing/2014/main" id="{B0DEC82D-08FB-4DBA-AAB4-7E93B0290B90}"/>
              </a:ext>
            </a:extLst>
          </p:cNvPr>
          <p:cNvCxnSpPr/>
          <p:nvPr/>
        </p:nvCxnSpPr>
        <p:spPr>
          <a:xfrm>
            <a:off x="7728865"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C95AEB7B-E97F-48C1-B8C3-EA9F97B42402}"/>
              </a:ext>
            </a:extLst>
          </p:cNvPr>
          <p:cNvSpPr txBox="1"/>
          <p:nvPr/>
        </p:nvSpPr>
        <p:spPr>
          <a:xfrm>
            <a:off x="805020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V</a:t>
            </a:r>
          </a:p>
        </p:txBody>
      </p:sp>
      <p:cxnSp>
        <p:nvCxnSpPr>
          <p:cNvPr id="61" name="Straight Connector 60">
            <a:extLst>
              <a:ext uri="{FF2B5EF4-FFF2-40B4-BE49-F238E27FC236}">
                <a16:creationId xmlns:a16="http://schemas.microsoft.com/office/drawing/2014/main" id="{B359435A-080F-4AA1-B388-EC4639A7965F}"/>
              </a:ext>
            </a:extLst>
          </p:cNvPr>
          <p:cNvCxnSpPr/>
          <p:nvPr/>
        </p:nvCxnSpPr>
        <p:spPr>
          <a:xfrm>
            <a:off x="807618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31A39B2-DA1D-4158-9E64-9E9CFA06AD68}"/>
              </a:ext>
            </a:extLst>
          </p:cNvPr>
          <p:cNvSpPr txBox="1"/>
          <p:nvPr/>
        </p:nvSpPr>
        <p:spPr>
          <a:xfrm>
            <a:off x="8397801"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W</a:t>
            </a:r>
          </a:p>
        </p:txBody>
      </p:sp>
      <p:cxnSp>
        <p:nvCxnSpPr>
          <p:cNvPr id="69" name="Straight Connector 68">
            <a:extLst>
              <a:ext uri="{FF2B5EF4-FFF2-40B4-BE49-F238E27FC236}">
                <a16:creationId xmlns:a16="http://schemas.microsoft.com/office/drawing/2014/main" id="{576C710C-B8E6-4812-AD20-20124B7F6960}"/>
              </a:ext>
            </a:extLst>
          </p:cNvPr>
          <p:cNvCxnSpPr/>
          <p:nvPr/>
        </p:nvCxnSpPr>
        <p:spPr>
          <a:xfrm>
            <a:off x="8423783"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CAEAABBF-5BA9-4C92-8C56-EA140A54C9A8}"/>
              </a:ext>
            </a:extLst>
          </p:cNvPr>
          <p:cNvSpPr txBox="1"/>
          <p:nvPr/>
        </p:nvSpPr>
        <p:spPr>
          <a:xfrm>
            <a:off x="8753266"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X</a:t>
            </a:r>
          </a:p>
        </p:txBody>
      </p:sp>
      <p:cxnSp>
        <p:nvCxnSpPr>
          <p:cNvPr id="71" name="Straight Connector 70">
            <a:extLst>
              <a:ext uri="{FF2B5EF4-FFF2-40B4-BE49-F238E27FC236}">
                <a16:creationId xmlns:a16="http://schemas.microsoft.com/office/drawing/2014/main" id="{30A9EEED-86F8-49A2-A097-EA6C697AEA2B}"/>
              </a:ext>
            </a:extLst>
          </p:cNvPr>
          <p:cNvCxnSpPr/>
          <p:nvPr/>
        </p:nvCxnSpPr>
        <p:spPr>
          <a:xfrm>
            <a:off x="8779248"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6851799D-7646-4F13-92B2-D4FA5318FA5B}"/>
              </a:ext>
            </a:extLst>
          </p:cNvPr>
          <p:cNvSpPr txBox="1"/>
          <p:nvPr/>
        </p:nvSpPr>
        <p:spPr>
          <a:xfrm>
            <a:off x="9103610"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Y</a:t>
            </a:r>
          </a:p>
        </p:txBody>
      </p:sp>
      <p:cxnSp>
        <p:nvCxnSpPr>
          <p:cNvPr id="73" name="Straight Connector 72">
            <a:extLst>
              <a:ext uri="{FF2B5EF4-FFF2-40B4-BE49-F238E27FC236}">
                <a16:creationId xmlns:a16="http://schemas.microsoft.com/office/drawing/2014/main" id="{24585ECE-D236-4520-87D1-9C187069C775}"/>
              </a:ext>
            </a:extLst>
          </p:cNvPr>
          <p:cNvCxnSpPr/>
          <p:nvPr/>
        </p:nvCxnSpPr>
        <p:spPr>
          <a:xfrm>
            <a:off x="9150211" y="579989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91302A23-3948-44C3-A029-90F6FF17A0DB}"/>
              </a:ext>
            </a:extLst>
          </p:cNvPr>
          <p:cNvSpPr txBox="1"/>
          <p:nvPr/>
        </p:nvSpPr>
        <p:spPr>
          <a:xfrm>
            <a:off x="9456329"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Z</a:t>
            </a:r>
          </a:p>
        </p:txBody>
      </p:sp>
      <p:cxnSp>
        <p:nvCxnSpPr>
          <p:cNvPr id="75" name="Straight Connector 74">
            <a:extLst>
              <a:ext uri="{FF2B5EF4-FFF2-40B4-BE49-F238E27FC236}">
                <a16:creationId xmlns:a16="http://schemas.microsoft.com/office/drawing/2014/main" id="{EC0094F0-1B7D-4ABE-A108-D356F085DE7A}"/>
              </a:ext>
            </a:extLst>
          </p:cNvPr>
          <p:cNvCxnSpPr/>
          <p:nvPr/>
        </p:nvCxnSpPr>
        <p:spPr>
          <a:xfrm>
            <a:off x="9482311"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91FF120-6512-491C-957D-FE3384005643}"/>
              </a:ext>
            </a:extLst>
          </p:cNvPr>
          <p:cNvCxnSpPr/>
          <p:nvPr/>
        </p:nvCxnSpPr>
        <p:spPr>
          <a:xfrm>
            <a:off x="10016836" y="3429000"/>
            <a:ext cx="0" cy="29648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C7409DD-0F99-4575-A0B5-9BA73721D9D5}"/>
              </a:ext>
            </a:extLst>
          </p:cNvPr>
          <p:cNvCxnSpPr>
            <a:cxnSpLocks/>
          </p:cNvCxnSpPr>
          <p:nvPr/>
        </p:nvCxnSpPr>
        <p:spPr>
          <a:xfrm flipH="1">
            <a:off x="10016837" y="6359237"/>
            <a:ext cx="197427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0E3E207-7998-4EF1-9907-DD11D0F17EF2}"/>
              </a:ext>
            </a:extLst>
          </p:cNvPr>
          <p:cNvCxnSpPr>
            <a:cxnSpLocks/>
          </p:cNvCxnSpPr>
          <p:nvPr/>
        </p:nvCxnSpPr>
        <p:spPr>
          <a:xfrm flipH="1">
            <a:off x="10016836" y="3477491"/>
            <a:ext cx="9351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3AA031B-81A6-4C54-A012-6E977A358E51}"/>
              </a:ext>
            </a:extLst>
          </p:cNvPr>
          <p:cNvCxnSpPr>
            <a:cxnSpLocks/>
          </p:cNvCxnSpPr>
          <p:nvPr/>
        </p:nvCxnSpPr>
        <p:spPr>
          <a:xfrm flipH="1" flipV="1">
            <a:off x="10952019" y="3477491"/>
            <a:ext cx="6927" cy="42949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C5C152F0-8256-402A-882A-D92B9900B1B6}"/>
              </a:ext>
            </a:extLst>
          </p:cNvPr>
          <p:cNvSpPr/>
          <p:nvPr/>
        </p:nvSpPr>
        <p:spPr>
          <a:xfrm>
            <a:off x="10758387" y="3917228"/>
            <a:ext cx="401118" cy="44570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8" name="Straight Connector 87">
            <a:extLst>
              <a:ext uri="{FF2B5EF4-FFF2-40B4-BE49-F238E27FC236}">
                <a16:creationId xmlns:a16="http://schemas.microsoft.com/office/drawing/2014/main" id="{50BAA026-CF08-40A7-B4BA-ABDADC82BA77}"/>
              </a:ext>
            </a:extLst>
          </p:cNvPr>
          <p:cNvCxnSpPr>
            <a:cxnSpLocks/>
          </p:cNvCxnSpPr>
          <p:nvPr/>
        </p:nvCxnSpPr>
        <p:spPr>
          <a:xfrm flipV="1">
            <a:off x="10958946" y="4374428"/>
            <a:ext cx="1" cy="85566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FE0737-0FFC-4A43-B6E3-1BEBA9B8A980}"/>
              </a:ext>
            </a:extLst>
          </p:cNvPr>
          <p:cNvCxnSpPr>
            <a:cxnSpLocks/>
          </p:cNvCxnSpPr>
          <p:nvPr/>
        </p:nvCxnSpPr>
        <p:spPr>
          <a:xfrm flipV="1">
            <a:off x="10581409" y="4372702"/>
            <a:ext cx="741218"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3482B65-2854-45CD-B201-6532419B6B7B}"/>
              </a:ext>
            </a:extLst>
          </p:cNvPr>
          <p:cNvCxnSpPr>
            <a:cxnSpLocks/>
          </p:cNvCxnSpPr>
          <p:nvPr/>
        </p:nvCxnSpPr>
        <p:spPr>
          <a:xfrm flipH="1" flipV="1">
            <a:off x="10958946" y="5230092"/>
            <a:ext cx="363681" cy="32875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144938F-B6E6-40D3-9438-5941EE0EA694}"/>
              </a:ext>
            </a:extLst>
          </p:cNvPr>
          <p:cNvCxnSpPr>
            <a:cxnSpLocks/>
          </p:cNvCxnSpPr>
          <p:nvPr/>
        </p:nvCxnSpPr>
        <p:spPr>
          <a:xfrm flipV="1">
            <a:off x="10654145" y="5230093"/>
            <a:ext cx="304801" cy="3287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4B50C1D-1CF6-4900-8919-853A041DD3C7}"/>
              </a:ext>
            </a:extLst>
          </p:cNvPr>
          <p:cNvSpPr/>
          <p:nvPr/>
        </p:nvSpPr>
        <p:spPr>
          <a:xfrm>
            <a:off x="9082112" y="5039850"/>
            <a:ext cx="549921" cy="491836"/>
          </a:xfrm>
          <a:prstGeom prst="rect">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ction Button: Go Forward or Next 102">
            <a:hlinkClick r:id="" action="ppaction://hlinkshowjump?jump=nextslide"/>
            <a:extLst>
              <a:ext uri="{FF2B5EF4-FFF2-40B4-BE49-F238E27FC236}">
                <a16:creationId xmlns:a16="http://schemas.microsoft.com/office/drawing/2014/main" id="{C54AF37B-D591-46C3-B324-B51D66BF5557}"/>
              </a:ext>
            </a:extLst>
          </p:cNvPr>
          <p:cNvSpPr/>
          <p:nvPr/>
        </p:nvSpPr>
        <p:spPr>
          <a:xfrm>
            <a:off x="760265" y="6303818"/>
            <a:ext cx="869934" cy="369332"/>
          </a:xfrm>
          <a:prstGeom prst="actionButtonForwardNex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60000"/>
                  <a:lumOff val="40000"/>
                </a:schemeClr>
              </a:solidFill>
            </a:endParaRPr>
          </a:p>
        </p:txBody>
      </p:sp>
    </p:spTree>
    <p:extLst>
      <p:ext uri="{BB962C8B-B14F-4D97-AF65-F5344CB8AC3E}">
        <p14:creationId xmlns:p14="http://schemas.microsoft.com/office/powerpoint/2010/main" val="32634789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7" restart="whenNotActive" fill="hold" evtFilter="cancelBubble" nodeType="interactiveSeq">
                <p:stCondLst>
                  <p:cond evt="onClick" delay="0">
                    <p:tgtEl>
                      <p:spTgt spid="19"/>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2" restart="whenNotActive" fill="hold" evtFilter="cancelBubble" nodeType="interactiveSeq">
                <p:stCondLst>
                  <p:cond evt="onClick" delay="0">
                    <p:tgtEl>
                      <p:spTgt spid="21"/>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17" restart="whenNotActive" fill="hold" evtFilter="cancelBubble" nodeType="interactiveSeq">
                <p:stCondLst>
                  <p:cond evt="onClick" delay="0">
                    <p:tgtEl>
                      <p:spTgt spid="23"/>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childTnLst>
                                </p:cTn>
                              </p:par>
                              <p:par>
                                <p:cTn id="22" presetID="1" presetClass="exit"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4" restart="whenNotActive" fill="hold" evtFilter="cancelBubble" nodeType="interactiveSeq">
                <p:stCondLst>
                  <p:cond evt="onClick" delay="0">
                    <p:tgtEl>
                      <p:spTgt spid="25"/>
                    </p:tgtEl>
                  </p:cond>
                </p:stCondLst>
                <p:endSync evt="end" delay="0">
                  <p:rtn val="all"/>
                </p:endSync>
                <p:childTnLst>
                  <p:par>
                    <p:cTn id="25" fill="hold">
                      <p:stCondLst>
                        <p:cond delay="0"/>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par>
                                <p:cTn id="29" presetID="1" presetClass="exit"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seq concurrent="1" nextAc="seek">
              <p:cTn id="36" restart="whenNotActive" fill="hold" evtFilter="cancelBubble" nodeType="interactiveSeq">
                <p:stCondLst>
                  <p:cond evt="onClick" delay="0">
                    <p:tgtEl>
                      <p:spTgt spid="29"/>
                    </p:tgtEl>
                  </p:cond>
                </p:stCondLst>
                <p:endSync evt="end" delay="0">
                  <p:rtn val="all"/>
                </p:endSync>
                <p:childTnLst>
                  <p:par>
                    <p:cTn id="37" fill="hold">
                      <p:stCondLst>
                        <p:cond delay="0"/>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41" restart="whenNotActive" fill="hold" evtFilter="cancelBubble" nodeType="interactiveSeq">
                <p:stCondLst>
                  <p:cond evt="onClick" delay="0">
                    <p:tgtEl>
                      <p:spTgt spid="31"/>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46" restart="whenNotActive" fill="hold" evtFilter="cancelBubble" nodeType="interactiveSeq">
                <p:stCondLst>
                  <p:cond evt="onClick" delay="0">
                    <p:tgtEl>
                      <p:spTgt spid="33"/>
                    </p:tgtEl>
                  </p:cond>
                </p:stCondLst>
                <p:endSync evt="end" delay="0">
                  <p:rtn val="all"/>
                </p:endSync>
                <p:childTnLst>
                  <p:par>
                    <p:cTn id="47" fill="hold">
                      <p:stCondLst>
                        <p:cond delay="0"/>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51" restart="whenNotActive" fill="hold" evtFilter="cancelBubble" nodeType="interactiveSeq">
                <p:stCondLst>
                  <p:cond evt="onClick" delay="0">
                    <p:tgtEl>
                      <p:spTgt spid="35"/>
                    </p:tgtEl>
                  </p:cond>
                </p:stCondLst>
                <p:endSync evt="end" delay="0">
                  <p:rtn val="all"/>
                </p:endSync>
                <p:childTnLst>
                  <p:par>
                    <p:cTn id="52" fill="hold">
                      <p:stCondLst>
                        <p:cond delay="0"/>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56" restart="whenNotActive" fill="hold" evtFilter="cancelBubble" nodeType="interactiveSeq">
                <p:stCondLst>
                  <p:cond evt="onClick" delay="0">
                    <p:tgtEl>
                      <p:spTgt spid="37"/>
                    </p:tgtEl>
                  </p:cond>
                </p:stCondLst>
                <p:endSync evt="end" delay="0">
                  <p:rtn val="all"/>
                </p:endSync>
                <p:childTnLst>
                  <p:par>
                    <p:cTn id="57" fill="hold">
                      <p:stCondLst>
                        <p:cond delay="0"/>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61" restart="whenNotActive" fill="hold" evtFilter="cancelBubble" nodeType="interactiveSeq">
                <p:stCondLst>
                  <p:cond evt="onClick" delay="0">
                    <p:tgtEl>
                      <p:spTgt spid="40"/>
                    </p:tgtEl>
                  </p:cond>
                </p:stCondLst>
                <p:endSync evt="end" delay="0">
                  <p:rtn val="all"/>
                </p:endSync>
                <p:childTnLst>
                  <p:par>
                    <p:cTn id="62" fill="hold">
                      <p:stCondLst>
                        <p:cond delay="0"/>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40"/>
                  </p:tgtEl>
                </p:cond>
              </p:nextCondLst>
            </p:seq>
            <p:seq concurrent="1" nextAc="seek">
              <p:cTn id="66" restart="whenNotActive" fill="hold" evtFilter="cancelBubble" nodeType="interactiveSeq">
                <p:stCondLst>
                  <p:cond evt="onClick" delay="0">
                    <p:tgtEl>
                      <p:spTgt spid="42"/>
                    </p:tgtEl>
                  </p:cond>
                </p:stCondLst>
                <p:endSync evt="end" delay="0">
                  <p:rtn val="all"/>
                </p:endSync>
                <p:childTnLst>
                  <p:par>
                    <p:cTn id="67" fill="hold">
                      <p:stCondLst>
                        <p:cond delay="0"/>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seq concurrent="1" nextAc="seek">
              <p:cTn id="71" restart="whenNotActive" fill="hold" evtFilter="cancelBubble" nodeType="interactiveSeq">
                <p:stCondLst>
                  <p:cond evt="onClick" delay="0">
                    <p:tgtEl>
                      <p:spTgt spid="44"/>
                    </p:tgtEl>
                  </p:cond>
                </p:stCondLst>
                <p:endSync evt="end" delay="0">
                  <p:rtn val="all"/>
                </p:endSync>
                <p:childTnLst>
                  <p:par>
                    <p:cTn id="72" fill="hold">
                      <p:stCondLst>
                        <p:cond delay="0"/>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76" restart="whenNotActive" fill="hold" evtFilter="cancelBubble" nodeType="interactiveSeq">
                <p:stCondLst>
                  <p:cond evt="onClick" delay="0">
                    <p:tgtEl>
                      <p:spTgt spid="46"/>
                    </p:tgtEl>
                  </p:cond>
                </p:stCondLst>
                <p:endSync evt="end" delay="0">
                  <p:rtn val="all"/>
                </p:endSync>
                <p:childTnLst>
                  <p:par>
                    <p:cTn id="77" fill="hold">
                      <p:stCondLst>
                        <p:cond delay="0"/>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81" restart="whenNotActive" fill="hold" evtFilter="cancelBubble" nodeType="interactiveSeq">
                <p:stCondLst>
                  <p:cond evt="onClick" delay="0">
                    <p:tgtEl>
                      <p:spTgt spid="48"/>
                    </p:tgtEl>
                  </p:cond>
                </p:stCondLst>
                <p:endSync evt="end" delay="0">
                  <p:rtn val="all"/>
                </p:endSync>
                <p:childTnLst>
                  <p:par>
                    <p:cTn id="82" fill="hold">
                      <p:stCondLst>
                        <p:cond delay="0"/>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49"/>
                                        </p:tgtEl>
                                        <p:attrNameLst>
                                          <p:attrName>style.visibility</p:attrName>
                                        </p:attrNameLst>
                                      </p:cBhvr>
                                      <p:to>
                                        <p:strVal val="visible"/>
                                      </p:to>
                                    </p:set>
                                  </p:childTnLst>
                                </p:cTn>
                              </p:par>
                            </p:childTnLst>
                          </p:cTn>
                        </p:par>
                      </p:childTnLst>
                    </p:cTn>
                  </p:par>
                </p:childTnLst>
              </p:cTn>
              <p:nextCondLst>
                <p:cond evt="onClick" delay="0">
                  <p:tgtEl>
                    <p:spTgt spid="48"/>
                  </p:tgtEl>
                </p:cond>
              </p:nextCondLst>
            </p:seq>
            <p:seq concurrent="1" nextAc="seek">
              <p:cTn id="86" restart="whenNotActive" fill="hold" evtFilter="cancelBubble" nodeType="interactiveSeq">
                <p:stCondLst>
                  <p:cond evt="onClick" delay="0">
                    <p:tgtEl>
                      <p:spTgt spid="50"/>
                    </p:tgtEl>
                  </p:cond>
                </p:stCondLst>
                <p:endSync evt="end" delay="0">
                  <p:rtn val="all"/>
                </p:endSync>
                <p:childTnLst>
                  <p:par>
                    <p:cTn id="87" fill="hold">
                      <p:stCondLst>
                        <p:cond delay="0"/>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1"/>
                                        </p:tgtEl>
                                        <p:attrNameLst>
                                          <p:attrName>style.visibility</p:attrName>
                                        </p:attrNameLst>
                                      </p:cBhvr>
                                      <p:to>
                                        <p:strVal val="visible"/>
                                      </p:to>
                                    </p:set>
                                  </p:childTnLst>
                                </p:cTn>
                              </p:par>
                            </p:childTnLst>
                          </p:cTn>
                        </p:par>
                      </p:childTnLst>
                    </p:cTn>
                  </p:par>
                </p:childTnLst>
              </p:cTn>
              <p:nextCondLst>
                <p:cond evt="onClick" delay="0">
                  <p:tgtEl>
                    <p:spTgt spid="50"/>
                  </p:tgtEl>
                </p:cond>
              </p:nextCondLst>
            </p:seq>
            <p:seq concurrent="1" nextAc="seek">
              <p:cTn id="91" restart="whenNotActive" fill="hold" evtFilter="cancelBubble" nodeType="interactiveSeq">
                <p:stCondLst>
                  <p:cond evt="onClick" delay="0">
                    <p:tgtEl>
                      <p:spTgt spid="52"/>
                    </p:tgtEl>
                  </p:cond>
                </p:stCondLst>
                <p:endSync evt="end" delay="0">
                  <p:rtn val="all"/>
                </p:endSync>
                <p:childTnLst>
                  <p:par>
                    <p:cTn id="92" fill="hold">
                      <p:stCondLst>
                        <p:cond delay="0"/>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53"/>
                                        </p:tgtEl>
                                        <p:attrNameLst>
                                          <p:attrName>style.visibility</p:attrName>
                                        </p:attrNameLst>
                                      </p:cBhvr>
                                      <p:to>
                                        <p:strVal val="visible"/>
                                      </p:to>
                                    </p:set>
                                  </p:childTnLst>
                                </p:cTn>
                              </p:par>
                              <p:par>
                                <p:cTn id="96" presetID="1" presetClass="exit" presetSubtype="0" fill="hold" grpId="0" nodeType="withEffect">
                                  <p:stCondLst>
                                    <p:cond delay="0"/>
                                  </p:stCondLst>
                                  <p:childTnLst>
                                    <p:set>
                                      <p:cBhvr>
                                        <p:cTn id="97"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98" restart="whenNotActive" fill="hold" evtFilter="cancelBubble" nodeType="interactiveSeq">
                <p:stCondLst>
                  <p:cond evt="onClick" delay="0">
                    <p:tgtEl>
                      <p:spTgt spid="54"/>
                    </p:tgtEl>
                  </p:cond>
                </p:stCondLst>
                <p:endSync evt="end" delay="0">
                  <p:rtn val="all"/>
                </p:endSync>
                <p:childTnLst>
                  <p:par>
                    <p:cTn id="99" fill="hold">
                      <p:stCondLst>
                        <p:cond delay="0"/>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55"/>
                                        </p:tgtEl>
                                        <p:attrNameLst>
                                          <p:attrName>style.visibility</p:attrName>
                                        </p:attrNameLst>
                                      </p:cBhvr>
                                      <p:to>
                                        <p:strVal val="visible"/>
                                      </p:to>
                                    </p:set>
                                  </p:childTnLst>
                                </p:cTn>
                              </p:par>
                              <p:par>
                                <p:cTn id="103" presetID="1" presetClass="exit" presetSubtype="0" fill="hold" grpId="0" nodeType="withEffect">
                                  <p:stCondLst>
                                    <p:cond delay="0"/>
                                  </p:stCondLst>
                                  <p:childTnLst>
                                    <p:set>
                                      <p:cBhvr>
                                        <p:cTn id="104"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105" restart="whenNotActive" fill="hold" evtFilter="cancelBubble" nodeType="interactiveSeq">
                <p:stCondLst>
                  <p:cond evt="onClick" delay="0">
                    <p:tgtEl>
                      <p:spTgt spid="56"/>
                    </p:tgtEl>
                  </p:cond>
                </p:stCondLst>
                <p:endSync evt="end" delay="0">
                  <p:rtn val="all"/>
                </p:endSync>
                <p:childTnLst>
                  <p:par>
                    <p:cTn id="106" fill="hold">
                      <p:stCondLst>
                        <p:cond delay="0"/>
                      </p:stCondLst>
                      <p:childTnLst>
                        <p:par>
                          <p:cTn id="107" fill="hold">
                            <p:stCondLst>
                              <p:cond delay="0"/>
                            </p:stCondLst>
                            <p:childTnLst>
                              <p:par>
                                <p:cTn id="108" presetID="1" presetClass="entr" presetSubtype="0" fill="hold" nodeType="clickEffect">
                                  <p:stCondLst>
                                    <p:cond delay="0"/>
                                  </p:stCondLst>
                                  <p:childTnLst>
                                    <p:set>
                                      <p:cBhvr>
                                        <p:cTn id="109" dur="1" fill="hold">
                                          <p:stCondLst>
                                            <p:cond delay="0"/>
                                          </p:stCondLst>
                                        </p:cTn>
                                        <p:tgtEl>
                                          <p:spTgt spid="57"/>
                                        </p:tgtEl>
                                        <p:attrNameLst>
                                          <p:attrName>style.visibility</p:attrName>
                                        </p:attrNameLst>
                                      </p:cBhvr>
                                      <p:to>
                                        <p:strVal val="visible"/>
                                      </p:to>
                                    </p:set>
                                  </p:childTnLst>
                                </p:cTn>
                              </p:par>
                              <p:par>
                                <p:cTn id="110" presetID="1" presetClass="exit" presetSubtype="0" fill="hold" grpId="0" nodeType="withEffect">
                                  <p:stCondLst>
                                    <p:cond delay="0"/>
                                  </p:stCondLst>
                                  <p:childTnLst>
                                    <p:set>
                                      <p:cBhvr>
                                        <p:cTn id="111" dur="1" fill="hold">
                                          <p:stCondLst>
                                            <p:cond delay="0"/>
                                          </p:stCondLst>
                                        </p:cTn>
                                        <p:tgtEl>
                                          <p:spTgt spid="4"/>
                                        </p:tgtEl>
                                        <p:attrNameLst>
                                          <p:attrName>style.visibility</p:attrName>
                                        </p:attrNameLst>
                                      </p:cBhvr>
                                      <p:to>
                                        <p:strVal val="hidden"/>
                                      </p:to>
                                    </p:set>
                                  </p:childTnLst>
                                </p:cTn>
                              </p:par>
                              <p:par>
                                <p:cTn id="112" presetID="1" presetClass="exit" presetSubtype="0" fill="hold" grpId="0" nodeType="withEffect">
                                  <p:stCondLst>
                                    <p:cond delay="0"/>
                                  </p:stCondLst>
                                  <p:childTnLst>
                                    <p:set>
                                      <p:cBhvr>
                                        <p:cTn id="113"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114" restart="whenNotActive" fill="hold" evtFilter="cancelBubble" nodeType="interactiveSeq">
                <p:stCondLst>
                  <p:cond evt="onClick" delay="0">
                    <p:tgtEl>
                      <p:spTgt spid="58"/>
                    </p:tgtEl>
                  </p:cond>
                </p:stCondLst>
                <p:endSync evt="end" delay="0">
                  <p:rtn val="all"/>
                </p:endSync>
                <p:childTnLst>
                  <p:par>
                    <p:cTn id="115" fill="hold">
                      <p:stCondLst>
                        <p:cond delay="0"/>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9"/>
                                        </p:tgtEl>
                                        <p:attrNameLst>
                                          <p:attrName>style.visibility</p:attrName>
                                        </p:attrNameLst>
                                      </p:cBhvr>
                                      <p:to>
                                        <p:strVal val="visible"/>
                                      </p:to>
                                    </p:set>
                                  </p:childTnLst>
                                </p:cTn>
                              </p:par>
                              <p:par>
                                <p:cTn id="119" presetID="1" presetClass="exit" presetSubtype="0" fill="hold" grpId="0" nodeType="withEffect">
                                  <p:stCondLst>
                                    <p:cond delay="0"/>
                                  </p:stCondLst>
                                  <p:childTnLst>
                                    <p:set>
                                      <p:cBhvr>
                                        <p:cTn id="120"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121" restart="whenNotActive" fill="hold" evtFilter="cancelBubble" nodeType="interactiveSeq">
                <p:stCondLst>
                  <p:cond evt="onClick" delay="0">
                    <p:tgtEl>
                      <p:spTgt spid="60"/>
                    </p:tgtEl>
                  </p:cond>
                </p:stCondLst>
                <p:endSync evt="end" delay="0">
                  <p:rtn val="all"/>
                </p:endSync>
                <p:childTnLst>
                  <p:par>
                    <p:cTn id="122" fill="hold">
                      <p:stCondLst>
                        <p:cond delay="0"/>
                      </p:stCondLst>
                      <p:childTnLst>
                        <p:par>
                          <p:cTn id="123" fill="hold">
                            <p:stCondLst>
                              <p:cond delay="0"/>
                            </p:stCondLst>
                            <p:childTnLst>
                              <p:par>
                                <p:cTn id="124" presetID="1" presetClass="entr" presetSubtype="0" fill="hold" nodeType="clickEffect">
                                  <p:stCondLst>
                                    <p:cond delay="0"/>
                                  </p:stCondLst>
                                  <p:childTnLst>
                                    <p:set>
                                      <p:cBhvr>
                                        <p:cTn id="125"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60"/>
                  </p:tgtEl>
                </p:cond>
              </p:nextCondLst>
            </p:seq>
            <p:seq concurrent="1" nextAc="seek">
              <p:cTn id="126" restart="whenNotActive" fill="hold" evtFilter="cancelBubble" nodeType="interactiveSeq">
                <p:stCondLst>
                  <p:cond evt="onClick" delay="0">
                    <p:tgtEl>
                      <p:spTgt spid="68"/>
                    </p:tgtEl>
                  </p:cond>
                </p:stCondLst>
                <p:endSync evt="end" delay="0">
                  <p:rtn val="all"/>
                </p:endSync>
                <p:childTnLst>
                  <p:par>
                    <p:cTn id="127" fill="hold">
                      <p:stCondLst>
                        <p:cond delay="0"/>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8"/>
                  </p:tgtEl>
                </p:cond>
              </p:nextCondLst>
            </p:seq>
            <p:seq concurrent="1" nextAc="seek">
              <p:cTn id="131" restart="whenNotActive" fill="hold" evtFilter="cancelBubble" nodeType="interactiveSeq">
                <p:stCondLst>
                  <p:cond evt="onClick" delay="0">
                    <p:tgtEl>
                      <p:spTgt spid="70"/>
                    </p:tgtEl>
                  </p:cond>
                </p:stCondLst>
                <p:endSync evt="end" delay="0">
                  <p:rtn val="all"/>
                </p:endSync>
                <p:childTnLst>
                  <p:par>
                    <p:cTn id="132" fill="hold">
                      <p:stCondLst>
                        <p:cond delay="0"/>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136" restart="whenNotActive" fill="hold" evtFilter="cancelBubble" nodeType="interactiveSeq">
                <p:stCondLst>
                  <p:cond evt="onClick" delay="0">
                    <p:tgtEl>
                      <p:spTgt spid="72"/>
                    </p:tgtEl>
                  </p:cond>
                </p:stCondLst>
                <p:endSync evt="end" delay="0">
                  <p:rtn val="all"/>
                </p:endSync>
                <p:childTnLst>
                  <p:par>
                    <p:cTn id="137" fill="hold">
                      <p:stCondLst>
                        <p:cond delay="0"/>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73"/>
                                        </p:tgtEl>
                                        <p:attrNameLst>
                                          <p:attrName>style.visibility</p:attrName>
                                        </p:attrNameLst>
                                      </p:cBhvr>
                                      <p:to>
                                        <p:strVal val="visible"/>
                                      </p:to>
                                    </p:set>
                                  </p:childTnLst>
                                </p:cTn>
                              </p:par>
                            </p:childTnLst>
                          </p:cTn>
                        </p:par>
                      </p:childTnLst>
                    </p:cTn>
                  </p:par>
                </p:childTnLst>
              </p:cTn>
              <p:nextCondLst>
                <p:cond evt="onClick" delay="0">
                  <p:tgtEl>
                    <p:spTgt spid="72"/>
                  </p:tgtEl>
                </p:cond>
              </p:nextCondLst>
            </p:seq>
            <p:seq concurrent="1" nextAc="seek">
              <p:cTn id="141" restart="whenNotActive" fill="hold" evtFilter="cancelBubble" nodeType="interactiveSeq">
                <p:stCondLst>
                  <p:cond evt="onClick" delay="0">
                    <p:tgtEl>
                      <p:spTgt spid="74"/>
                    </p:tgtEl>
                  </p:cond>
                </p:stCondLst>
                <p:endSync evt="end" delay="0">
                  <p:rtn val="all"/>
                </p:endSync>
                <p:childTnLst>
                  <p:par>
                    <p:cTn id="142" fill="hold">
                      <p:stCondLst>
                        <p:cond delay="0"/>
                      </p:stCondLst>
                      <p:childTnLst>
                        <p:par>
                          <p:cTn id="143" fill="hold">
                            <p:stCondLst>
                              <p:cond delay="0"/>
                            </p:stCondLst>
                            <p:childTnLst>
                              <p:par>
                                <p:cTn id="144" presetID="1" presetClass="entr" presetSubtype="0" fill="hold" nodeType="clickEffect">
                                  <p:stCondLst>
                                    <p:cond delay="0"/>
                                  </p:stCondLst>
                                  <p:childTnLst>
                                    <p:set>
                                      <p:cBhvr>
                                        <p:cTn id="145"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74"/>
                  </p:tgtEl>
                </p:cond>
              </p:nextCondLst>
            </p:seq>
            <p:seq concurrent="1" nextAc="seek">
              <p:cTn id="146" restart="whenNotActive" fill="hold" evtFilter="cancelBubble" nodeType="interactiveSeq">
                <p:stCondLst>
                  <p:cond evt="onClick" delay="0">
                    <p:tgtEl>
                      <p:spTgt spid="100"/>
                    </p:tgtEl>
                  </p:cond>
                </p:stCondLst>
                <p:endSync evt="end" delay="0">
                  <p:rtn val="all"/>
                </p:endSync>
                <p:childTnLst>
                  <p:par>
                    <p:cTn id="147" fill="hold">
                      <p:stCondLst>
                        <p:cond delay="0"/>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78"/>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77"/>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82"/>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84"/>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87"/>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90"/>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88"/>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95"/>
                                        </p:tgtEl>
                                        <p:attrNameLst>
                                          <p:attrName>style.visibility</p:attrName>
                                        </p:attrNameLst>
                                      </p:cBhvr>
                                      <p:to>
                                        <p:strVal val="visible"/>
                                      </p:to>
                                    </p:set>
                                  </p:childTnLst>
                                </p:cTn>
                              </p:par>
                              <p:par>
                                <p:cTn id="179" presetID="1" presetClass="entr" presetSubtype="0" fill="hold" nodeType="withEffect">
                                  <p:stCondLst>
                                    <p:cond delay="0"/>
                                  </p:stCondLst>
                                  <p:childTnLst>
                                    <p:set>
                                      <p:cBhvr>
                                        <p:cTn id="180" dur="1" fill="hold">
                                          <p:stCondLst>
                                            <p:cond delay="0"/>
                                          </p:stCondLst>
                                        </p:cTn>
                                        <p:tgtEl>
                                          <p:spTgt spid="92"/>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childTnLst>
        </p:cTn>
      </p:par>
    </p:tnLst>
    <p:bldLst>
      <p:bldP spid="4" grpId="0" animBg="1"/>
      <p:bldP spid="5" grpId="0" animBg="1"/>
      <p:bldP spid="6" grpId="0" animBg="1"/>
      <p:bldP spid="7" grpId="0" animBg="1"/>
      <p:bldP spid="8" grpId="0" animBg="1"/>
      <p:bldP spid="9" grpId="0" animBg="1"/>
      <p:bldP spid="10" grpId="0" animBg="1"/>
      <p:bldP spid="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3839378-86BE-4B37-9CBC-EEC35F6F4CF0}"/>
              </a:ext>
            </a:extLst>
          </p:cNvPr>
          <p:cNvSpPr txBox="1"/>
          <p:nvPr/>
        </p:nvSpPr>
        <p:spPr>
          <a:xfrm>
            <a:off x="1432771"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C</a:t>
            </a:r>
          </a:p>
        </p:txBody>
      </p:sp>
      <p:cxnSp>
        <p:nvCxnSpPr>
          <p:cNvPr id="22" name="Straight Connector 21">
            <a:extLst>
              <a:ext uri="{FF2B5EF4-FFF2-40B4-BE49-F238E27FC236}">
                <a16:creationId xmlns:a16="http://schemas.microsoft.com/office/drawing/2014/main" id="{6340C326-423F-48CD-81DE-65A1B2879C83}"/>
              </a:ext>
            </a:extLst>
          </p:cNvPr>
          <p:cNvCxnSpPr/>
          <p:nvPr/>
        </p:nvCxnSpPr>
        <p:spPr>
          <a:xfrm>
            <a:off x="1458753"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3BB6046-2275-4B35-BB67-DB95F9DA80A8}"/>
              </a:ext>
            </a:extLst>
          </p:cNvPr>
          <p:cNvSpPr txBox="1"/>
          <p:nvPr/>
        </p:nvSpPr>
        <p:spPr>
          <a:xfrm>
            <a:off x="1080885"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B</a:t>
            </a:r>
          </a:p>
        </p:txBody>
      </p:sp>
      <p:cxnSp>
        <p:nvCxnSpPr>
          <p:cNvPr id="20" name="Straight Connector 19">
            <a:extLst>
              <a:ext uri="{FF2B5EF4-FFF2-40B4-BE49-F238E27FC236}">
                <a16:creationId xmlns:a16="http://schemas.microsoft.com/office/drawing/2014/main" id="{0AD3A80E-9461-4480-87A4-23457801F775}"/>
              </a:ext>
            </a:extLst>
          </p:cNvPr>
          <p:cNvCxnSpPr/>
          <p:nvPr/>
        </p:nvCxnSpPr>
        <p:spPr>
          <a:xfrm>
            <a:off x="1106867"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F6D254F-8F13-4680-A70E-04433F3F525B}"/>
              </a:ext>
            </a:extLst>
          </p:cNvPr>
          <p:cNvSpPr txBox="1"/>
          <p:nvPr/>
        </p:nvSpPr>
        <p:spPr>
          <a:xfrm>
            <a:off x="73428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A</a:t>
            </a:r>
          </a:p>
        </p:txBody>
      </p:sp>
      <p:cxnSp>
        <p:nvCxnSpPr>
          <p:cNvPr id="16" name="Straight Connector 15">
            <a:extLst>
              <a:ext uri="{FF2B5EF4-FFF2-40B4-BE49-F238E27FC236}">
                <a16:creationId xmlns:a16="http://schemas.microsoft.com/office/drawing/2014/main" id="{02EFF75E-23F0-4FB2-B214-CD40239ED113}"/>
              </a:ext>
            </a:extLst>
          </p:cNvPr>
          <p:cNvCxnSpPr/>
          <p:nvPr/>
        </p:nvCxnSpPr>
        <p:spPr>
          <a:xfrm>
            <a:off x="76026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5298ED9-B232-4BF8-936A-0AB9A8F4A8E5}"/>
              </a:ext>
            </a:extLst>
          </p:cNvPr>
          <p:cNvSpPr>
            <a:spLocks noGrp="1"/>
          </p:cNvSpPr>
          <p:nvPr>
            <p:ph type="title"/>
          </p:nvPr>
        </p:nvSpPr>
        <p:spPr/>
        <p:txBody>
          <a:bodyPr/>
          <a:lstStyle/>
          <a:p>
            <a:r>
              <a:rPr lang="en-GB" dirty="0">
                <a:latin typeface="Berlin Sans FB" panose="020E0602020502020306" pitchFamily="34" charset="0"/>
              </a:rPr>
              <a:t>The Scout Law - 2</a:t>
            </a:r>
          </a:p>
        </p:txBody>
      </p:sp>
      <p:sp>
        <p:nvSpPr>
          <p:cNvPr id="3" name="Content Placeholder 2">
            <a:extLst>
              <a:ext uri="{FF2B5EF4-FFF2-40B4-BE49-F238E27FC236}">
                <a16:creationId xmlns:a16="http://schemas.microsoft.com/office/drawing/2014/main" id="{32598401-0EB1-4521-B452-045545A04271}"/>
              </a:ext>
            </a:extLst>
          </p:cNvPr>
          <p:cNvSpPr>
            <a:spLocks noGrp="1"/>
          </p:cNvSpPr>
          <p:nvPr>
            <p:ph idx="1"/>
          </p:nvPr>
        </p:nvSpPr>
        <p:spPr>
          <a:xfrm>
            <a:off x="838200" y="1825625"/>
            <a:ext cx="10515600" cy="2164484"/>
          </a:xfrm>
        </p:spPr>
        <p:txBody>
          <a:bodyPr>
            <a:normAutofit/>
          </a:bodyPr>
          <a:lstStyle/>
          <a:p>
            <a:pPr marL="0" indent="0">
              <a:buNone/>
            </a:pPr>
            <a:r>
              <a:rPr lang="en-GB" sz="6000" dirty="0">
                <a:latin typeface="Berlin Sans FB" panose="020E0602020502020306" pitchFamily="34" charset="0"/>
              </a:rPr>
              <a:t>A Scout is L O Y A L</a:t>
            </a:r>
          </a:p>
        </p:txBody>
      </p:sp>
      <p:sp>
        <p:nvSpPr>
          <p:cNvPr id="4" name="Rectangle: Rounded Corners 3">
            <a:extLst>
              <a:ext uri="{FF2B5EF4-FFF2-40B4-BE49-F238E27FC236}">
                <a16:creationId xmlns:a16="http://schemas.microsoft.com/office/drawing/2014/main" id="{02A2A818-E1FF-46D3-813B-19702587D115}"/>
              </a:ext>
            </a:extLst>
          </p:cNvPr>
          <p:cNvSpPr/>
          <p:nvPr/>
        </p:nvSpPr>
        <p:spPr>
          <a:xfrm>
            <a:off x="4014987" y="1953596"/>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322A2E4B-4059-4CC2-BC74-6AADA2D1416F}"/>
              </a:ext>
            </a:extLst>
          </p:cNvPr>
          <p:cNvSpPr/>
          <p:nvPr/>
        </p:nvSpPr>
        <p:spPr>
          <a:xfrm>
            <a:off x="4740780" y="195359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CCC4BA7-E9C4-4A79-B01C-2B855AF7B74F}"/>
              </a:ext>
            </a:extLst>
          </p:cNvPr>
          <p:cNvSpPr/>
          <p:nvPr/>
        </p:nvSpPr>
        <p:spPr>
          <a:xfrm>
            <a:off x="5386326" y="195359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1E6BD88-998D-4475-A1D2-260C08C0E6B4}"/>
              </a:ext>
            </a:extLst>
          </p:cNvPr>
          <p:cNvSpPr/>
          <p:nvPr/>
        </p:nvSpPr>
        <p:spPr>
          <a:xfrm>
            <a:off x="6070532" y="195359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F375FFB9-53AD-4695-8B62-4BC8F12122C4}"/>
              </a:ext>
            </a:extLst>
          </p:cNvPr>
          <p:cNvSpPr/>
          <p:nvPr/>
        </p:nvSpPr>
        <p:spPr>
          <a:xfrm>
            <a:off x="6754738" y="195359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D20CBD1-8F27-4CBD-9D8A-165737AC7398}"/>
              </a:ext>
            </a:extLst>
          </p:cNvPr>
          <p:cNvSpPr txBox="1"/>
          <p:nvPr/>
        </p:nvSpPr>
        <p:spPr>
          <a:xfrm>
            <a:off x="177937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D</a:t>
            </a:r>
          </a:p>
        </p:txBody>
      </p:sp>
      <p:cxnSp>
        <p:nvCxnSpPr>
          <p:cNvPr id="24" name="Straight Connector 23">
            <a:extLst>
              <a:ext uri="{FF2B5EF4-FFF2-40B4-BE49-F238E27FC236}">
                <a16:creationId xmlns:a16="http://schemas.microsoft.com/office/drawing/2014/main" id="{583F8A25-3B9C-4486-9A4D-F972930F4B1D}"/>
              </a:ext>
            </a:extLst>
          </p:cNvPr>
          <p:cNvCxnSpPr/>
          <p:nvPr/>
        </p:nvCxnSpPr>
        <p:spPr>
          <a:xfrm>
            <a:off x="180535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F64B446-8D43-410C-8F6E-A10C050E5267}"/>
              </a:ext>
            </a:extLst>
          </p:cNvPr>
          <p:cNvSpPr txBox="1"/>
          <p:nvPr/>
        </p:nvSpPr>
        <p:spPr>
          <a:xfrm>
            <a:off x="212669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E</a:t>
            </a:r>
          </a:p>
        </p:txBody>
      </p:sp>
      <p:cxnSp>
        <p:nvCxnSpPr>
          <p:cNvPr id="26" name="Straight Connector 25">
            <a:extLst>
              <a:ext uri="{FF2B5EF4-FFF2-40B4-BE49-F238E27FC236}">
                <a16:creationId xmlns:a16="http://schemas.microsoft.com/office/drawing/2014/main" id="{CD0F57FA-BCF0-40FE-AF12-856A1B1895FB}"/>
              </a:ext>
            </a:extLst>
          </p:cNvPr>
          <p:cNvCxnSpPr/>
          <p:nvPr/>
        </p:nvCxnSpPr>
        <p:spPr>
          <a:xfrm>
            <a:off x="215267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012EE48-3CAF-4D1F-A7A5-6CB8EFD394B9}"/>
              </a:ext>
            </a:extLst>
          </p:cNvPr>
          <p:cNvSpPr txBox="1"/>
          <p:nvPr/>
        </p:nvSpPr>
        <p:spPr>
          <a:xfrm>
            <a:off x="2472586"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F</a:t>
            </a:r>
          </a:p>
        </p:txBody>
      </p:sp>
      <p:cxnSp>
        <p:nvCxnSpPr>
          <p:cNvPr id="28" name="Straight Connector 27">
            <a:extLst>
              <a:ext uri="{FF2B5EF4-FFF2-40B4-BE49-F238E27FC236}">
                <a16:creationId xmlns:a16="http://schemas.microsoft.com/office/drawing/2014/main" id="{A0FD286C-59A1-43EA-9571-57AD1F0B54EE}"/>
              </a:ext>
            </a:extLst>
          </p:cNvPr>
          <p:cNvCxnSpPr/>
          <p:nvPr/>
        </p:nvCxnSpPr>
        <p:spPr>
          <a:xfrm>
            <a:off x="2498568"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67B4B79-F7E2-46CD-B966-5086878BE03C}"/>
              </a:ext>
            </a:extLst>
          </p:cNvPr>
          <p:cNvSpPr txBox="1"/>
          <p:nvPr/>
        </p:nvSpPr>
        <p:spPr>
          <a:xfrm>
            <a:off x="281823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G</a:t>
            </a:r>
          </a:p>
        </p:txBody>
      </p:sp>
      <p:cxnSp>
        <p:nvCxnSpPr>
          <p:cNvPr id="30" name="Straight Connector 29">
            <a:extLst>
              <a:ext uri="{FF2B5EF4-FFF2-40B4-BE49-F238E27FC236}">
                <a16:creationId xmlns:a16="http://schemas.microsoft.com/office/drawing/2014/main" id="{52305B82-EABA-4190-AD65-E3E7471314AB}"/>
              </a:ext>
            </a:extLst>
          </p:cNvPr>
          <p:cNvCxnSpPr/>
          <p:nvPr/>
        </p:nvCxnSpPr>
        <p:spPr>
          <a:xfrm>
            <a:off x="284421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9526CD7-4F29-47FC-8B2B-48C9ED3BD8A7}"/>
              </a:ext>
            </a:extLst>
          </p:cNvPr>
          <p:cNvSpPr txBox="1"/>
          <p:nvPr/>
        </p:nvSpPr>
        <p:spPr>
          <a:xfrm>
            <a:off x="316750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H</a:t>
            </a:r>
          </a:p>
        </p:txBody>
      </p:sp>
      <p:cxnSp>
        <p:nvCxnSpPr>
          <p:cNvPr id="32" name="Straight Connector 31">
            <a:extLst>
              <a:ext uri="{FF2B5EF4-FFF2-40B4-BE49-F238E27FC236}">
                <a16:creationId xmlns:a16="http://schemas.microsoft.com/office/drawing/2014/main" id="{C3A3356C-8927-43FA-AE26-354ED023AE97}"/>
              </a:ext>
            </a:extLst>
          </p:cNvPr>
          <p:cNvCxnSpPr/>
          <p:nvPr/>
        </p:nvCxnSpPr>
        <p:spPr>
          <a:xfrm>
            <a:off x="319348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5D25DB5-B1AC-4F3A-86E7-5F28D1A563E3}"/>
              </a:ext>
            </a:extLst>
          </p:cNvPr>
          <p:cNvSpPr txBox="1"/>
          <p:nvPr/>
        </p:nvSpPr>
        <p:spPr>
          <a:xfrm>
            <a:off x="351351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I</a:t>
            </a:r>
          </a:p>
        </p:txBody>
      </p:sp>
      <p:cxnSp>
        <p:nvCxnSpPr>
          <p:cNvPr id="34" name="Straight Connector 33">
            <a:extLst>
              <a:ext uri="{FF2B5EF4-FFF2-40B4-BE49-F238E27FC236}">
                <a16:creationId xmlns:a16="http://schemas.microsoft.com/office/drawing/2014/main" id="{E5C56F28-4D00-4668-8294-AB84902EA8F4}"/>
              </a:ext>
            </a:extLst>
          </p:cNvPr>
          <p:cNvCxnSpPr/>
          <p:nvPr/>
        </p:nvCxnSpPr>
        <p:spPr>
          <a:xfrm>
            <a:off x="353949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C3A626D-1A1C-4145-AD24-3686578ABC54}"/>
              </a:ext>
            </a:extLst>
          </p:cNvPr>
          <p:cNvSpPr txBox="1"/>
          <p:nvPr/>
        </p:nvSpPr>
        <p:spPr>
          <a:xfrm>
            <a:off x="3864122"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J</a:t>
            </a:r>
          </a:p>
        </p:txBody>
      </p:sp>
      <p:cxnSp>
        <p:nvCxnSpPr>
          <p:cNvPr id="36" name="Straight Connector 35">
            <a:extLst>
              <a:ext uri="{FF2B5EF4-FFF2-40B4-BE49-F238E27FC236}">
                <a16:creationId xmlns:a16="http://schemas.microsoft.com/office/drawing/2014/main" id="{9AF6DD68-2B64-4F3A-AFDE-5F2E1C8C0D30}"/>
              </a:ext>
            </a:extLst>
          </p:cNvPr>
          <p:cNvCxnSpPr/>
          <p:nvPr/>
        </p:nvCxnSpPr>
        <p:spPr>
          <a:xfrm>
            <a:off x="3890104"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6B9740F-CA00-457B-94C7-9807FD789056}"/>
              </a:ext>
            </a:extLst>
          </p:cNvPr>
          <p:cNvSpPr txBox="1"/>
          <p:nvPr/>
        </p:nvSpPr>
        <p:spPr>
          <a:xfrm>
            <a:off x="4213428"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K</a:t>
            </a:r>
          </a:p>
        </p:txBody>
      </p:sp>
      <p:cxnSp>
        <p:nvCxnSpPr>
          <p:cNvPr id="38" name="Straight Connector 37">
            <a:extLst>
              <a:ext uri="{FF2B5EF4-FFF2-40B4-BE49-F238E27FC236}">
                <a16:creationId xmlns:a16="http://schemas.microsoft.com/office/drawing/2014/main" id="{E50FF648-3E7D-429A-B891-D991735CF5EB}"/>
              </a:ext>
            </a:extLst>
          </p:cNvPr>
          <p:cNvCxnSpPr>
            <a:cxnSpLocks/>
          </p:cNvCxnSpPr>
          <p:nvPr/>
        </p:nvCxnSpPr>
        <p:spPr>
          <a:xfrm>
            <a:off x="4239410" y="5800573"/>
            <a:ext cx="91787" cy="2364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B9B1C38-34FE-40C8-A853-B2C4FE754E51}"/>
              </a:ext>
            </a:extLst>
          </p:cNvPr>
          <p:cNvSpPr txBox="1"/>
          <p:nvPr/>
        </p:nvSpPr>
        <p:spPr>
          <a:xfrm>
            <a:off x="4564305"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L</a:t>
            </a:r>
          </a:p>
        </p:txBody>
      </p:sp>
      <p:cxnSp>
        <p:nvCxnSpPr>
          <p:cNvPr id="41" name="Straight Connector 40">
            <a:extLst>
              <a:ext uri="{FF2B5EF4-FFF2-40B4-BE49-F238E27FC236}">
                <a16:creationId xmlns:a16="http://schemas.microsoft.com/office/drawing/2014/main" id="{6F21A4B2-DB1A-4A47-B00F-182B4DD0AE49}"/>
              </a:ext>
            </a:extLst>
          </p:cNvPr>
          <p:cNvCxnSpPr/>
          <p:nvPr/>
        </p:nvCxnSpPr>
        <p:spPr>
          <a:xfrm>
            <a:off x="4590287"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70E0B17-5348-49E4-A0B8-257B30E919BD}"/>
              </a:ext>
            </a:extLst>
          </p:cNvPr>
          <p:cNvSpPr txBox="1"/>
          <p:nvPr/>
        </p:nvSpPr>
        <p:spPr>
          <a:xfrm>
            <a:off x="4909867"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M</a:t>
            </a:r>
          </a:p>
        </p:txBody>
      </p:sp>
      <p:cxnSp>
        <p:nvCxnSpPr>
          <p:cNvPr id="43" name="Straight Connector 42">
            <a:extLst>
              <a:ext uri="{FF2B5EF4-FFF2-40B4-BE49-F238E27FC236}">
                <a16:creationId xmlns:a16="http://schemas.microsoft.com/office/drawing/2014/main" id="{7ACA28EB-FFB6-4F53-8E43-4DEEFCA87D9A}"/>
              </a:ext>
            </a:extLst>
          </p:cNvPr>
          <p:cNvCxnSpPr/>
          <p:nvPr/>
        </p:nvCxnSpPr>
        <p:spPr>
          <a:xfrm>
            <a:off x="4935849"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05C610D-AB92-4E32-9626-7CE78EC396FC}"/>
              </a:ext>
            </a:extLst>
          </p:cNvPr>
          <p:cNvSpPr txBox="1"/>
          <p:nvPr/>
        </p:nvSpPr>
        <p:spPr>
          <a:xfrm>
            <a:off x="5255429"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N</a:t>
            </a:r>
          </a:p>
        </p:txBody>
      </p:sp>
      <p:cxnSp>
        <p:nvCxnSpPr>
          <p:cNvPr id="45" name="Straight Connector 44">
            <a:extLst>
              <a:ext uri="{FF2B5EF4-FFF2-40B4-BE49-F238E27FC236}">
                <a16:creationId xmlns:a16="http://schemas.microsoft.com/office/drawing/2014/main" id="{1F13B74B-87BE-47A5-B866-5AC9FE63EB0F}"/>
              </a:ext>
            </a:extLst>
          </p:cNvPr>
          <p:cNvCxnSpPr/>
          <p:nvPr/>
        </p:nvCxnSpPr>
        <p:spPr>
          <a:xfrm>
            <a:off x="5281411"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A3B4326-41DE-462B-97A2-2B0E9EC8036A}"/>
              </a:ext>
            </a:extLst>
          </p:cNvPr>
          <p:cNvSpPr txBox="1"/>
          <p:nvPr/>
        </p:nvSpPr>
        <p:spPr>
          <a:xfrm>
            <a:off x="5603573"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O</a:t>
            </a:r>
          </a:p>
        </p:txBody>
      </p:sp>
      <p:cxnSp>
        <p:nvCxnSpPr>
          <p:cNvPr id="47" name="Straight Connector 46">
            <a:extLst>
              <a:ext uri="{FF2B5EF4-FFF2-40B4-BE49-F238E27FC236}">
                <a16:creationId xmlns:a16="http://schemas.microsoft.com/office/drawing/2014/main" id="{DF2CAD51-A08D-458D-994D-A89A6E295B8A}"/>
              </a:ext>
            </a:extLst>
          </p:cNvPr>
          <p:cNvCxnSpPr/>
          <p:nvPr/>
        </p:nvCxnSpPr>
        <p:spPr>
          <a:xfrm>
            <a:off x="5629555"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4AB8EFD-4EF7-486C-90DC-8F324E6D8F91}"/>
              </a:ext>
            </a:extLst>
          </p:cNvPr>
          <p:cNvSpPr txBox="1"/>
          <p:nvPr/>
        </p:nvSpPr>
        <p:spPr>
          <a:xfrm>
            <a:off x="5953917"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P</a:t>
            </a:r>
          </a:p>
        </p:txBody>
      </p:sp>
      <p:cxnSp>
        <p:nvCxnSpPr>
          <p:cNvPr id="49" name="Straight Connector 48">
            <a:extLst>
              <a:ext uri="{FF2B5EF4-FFF2-40B4-BE49-F238E27FC236}">
                <a16:creationId xmlns:a16="http://schemas.microsoft.com/office/drawing/2014/main" id="{4C2AA11C-D6A4-4273-ADCC-9EF391538189}"/>
              </a:ext>
            </a:extLst>
          </p:cNvPr>
          <p:cNvCxnSpPr/>
          <p:nvPr/>
        </p:nvCxnSpPr>
        <p:spPr>
          <a:xfrm>
            <a:off x="5979899"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C96FF8A-7932-4A95-B958-BE8A2BD2C42E}"/>
              </a:ext>
            </a:extLst>
          </p:cNvPr>
          <p:cNvSpPr txBox="1"/>
          <p:nvPr/>
        </p:nvSpPr>
        <p:spPr>
          <a:xfrm>
            <a:off x="630639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Q</a:t>
            </a:r>
          </a:p>
        </p:txBody>
      </p:sp>
      <p:cxnSp>
        <p:nvCxnSpPr>
          <p:cNvPr id="51" name="Straight Connector 50">
            <a:extLst>
              <a:ext uri="{FF2B5EF4-FFF2-40B4-BE49-F238E27FC236}">
                <a16:creationId xmlns:a16="http://schemas.microsoft.com/office/drawing/2014/main" id="{7FE5BB71-892F-4B24-A4E6-DD5120F4B7D8}"/>
              </a:ext>
            </a:extLst>
          </p:cNvPr>
          <p:cNvCxnSpPr/>
          <p:nvPr/>
        </p:nvCxnSpPr>
        <p:spPr>
          <a:xfrm>
            <a:off x="633237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49855BE-C996-4553-8841-1229A121E7F1}"/>
              </a:ext>
            </a:extLst>
          </p:cNvPr>
          <p:cNvSpPr txBox="1"/>
          <p:nvPr/>
        </p:nvSpPr>
        <p:spPr>
          <a:xfrm>
            <a:off x="665602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R</a:t>
            </a:r>
          </a:p>
        </p:txBody>
      </p:sp>
      <p:cxnSp>
        <p:nvCxnSpPr>
          <p:cNvPr id="53" name="Straight Connector 52">
            <a:extLst>
              <a:ext uri="{FF2B5EF4-FFF2-40B4-BE49-F238E27FC236}">
                <a16:creationId xmlns:a16="http://schemas.microsoft.com/office/drawing/2014/main" id="{8E935F80-07FF-41F0-B9B4-77016E16149D}"/>
              </a:ext>
            </a:extLst>
          </p:cNvPr>
          <p:cNvCxnSpPr/>
          <p:nvPr/>
        </p:nvCxnSpPr>
        <p:spPr>
          <a:xfrm>
            <a:off x="668200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EF8D92A-499E-4D9F-9DCF-C72B0626719D}"/>
              </a:ext>
            </a:extLst>
          </p:cNvPr>
          <p:cNvSpPr txBox="1"/>
          <p:nvPr/>
        </p:nvSpPr>
        <p:spPr>
          <a:xfrm>
            <a:off x="7004300"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S</a:t>
            </a:r>
          </a:p>
        </p:txBody>
      </p:sp>
      <p:cxnSp>
        <p:nvCxnSpPr>
          <p:cNvPr id="55" name="Straight Connector 54">
            <a:extLst>
              <a:ext uri="{FF2B5EF4-FFF2-40B4-BE49-F238E27FC236}">
                <a16:creationId xmlns:a16="http://schemas.microsoft.com/office/drawing/2014/main" id="{72E9F224-33DA-4F28-BC55-EB67C13FACA0}"/>
              </a:ext>
            </a:extLst>
          </p:cNvPr>
          <p:cNvCxnSpPr/>
          <p:nvPr/>
        </p:nvCxnSpPr>
        <p:spPr>
          <a:xfrm>
            <a:off x="7030282"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AE4084E-3C57-4C0C-80F8-68E10DCAF32C}"/>
              </a:ext>
            </a:extLst>
          </p:cNvPr>
          <p:cNvSpPr txBox="1"/>
          <p:nvPr/>
        </p:nvSpPr>
        <p:spPr>
          <a:xfrm>
            <a:off x="735257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T</a:t>
            </a:r>
          </a:p>
        </p:txBody>
      </p:sp>
      <p:cxnSp>
        <p:nvCxnSpPr>
          <p:cNvPr id="57" name="Straight Connector 56">
            <a:extLst>
              <a:ext uri="{FF2B5EF4-FFF2-40B4-BE49-F238E27FC236}">
                <a16:creationId xmlns:a16="http://schemas.microsoft.com/office/drawing/2014/main" id="{CFED3A79-3F53-4A85-9405-AF1F1ABB177B}"/>
              </a:ext>
            </a:extLst>
          </p:cNvPr>
          <p:cNvCxnSpPr/>
          <p:nvPr/>
        </p:nvCxnSpPr>
        <p:spPr>
          <a:xfrm>
            <a:off x="737855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FBCFEDF-D822-43B3-BA43-638830D83472}"/>
              </a:ext>
            </a:extLst>
          </p:cNvPr>
          <p:cNvSpPr txBox="1"/>
          <p:nvPr/>
        </p:nvSpPr>
        <p:spPr>
          <a:xfrm>
            <a:off x="7702883"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U</a:t>
            </a:r>
          </a:p>
        </p:txBody>
      </p:sp>
      <p:cxnSp>
        <p:nvCxnSpPr>
          <p:cNvPr id="59" name="Straight Connector 58">
            <a:extLst>
              <a:ext uri="{FF2B5EF4-FFF2-40B4-BE49-F238E27FC236}">
                <a16:creationId xmlns:a16="http://schemas.microsoft.com/office/drawing/2014/main" id="{B0DEC82D-08FB-4DBA-AAB4-7E93B0290B90}"/>
              </a:ext>
            </a:extLst>
          </p:cNvPr>
          <p:cNvCxnSpPr/>
          <p:nvPr/>
        </p:nvCxnSpPr>
        <p:spPr>
          <a:xfrm>
            <a:off x="7728865"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C95AEB7B-E97F-48C1-B8C3-EA9F97B42402}"/>
              </a:ext>
            </a:extLst>
          </p:cNvPr>
          <p:cNvSpPr txBox="1"/>
          <p:nvPr/>
        </p:nvSpPr>
        <p:spPr>
          <a:xfrm>
            <a:off x="805020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V</a:t>
            </a:r>
          </a:p>
        </p:txBody>
      </p:sp>
      <p:cxnSp>
        <p:nvCxnSpPr>
          <p:cNvPr id="61" name="Straight Connector 60">
            <a:extLst>
              <a:ext uri="{FF2B5EF4-FFF2-40B4-BE49-F238E27FC236}">
                <a16:creationId xmlns:a16="http://schemas.microsoft.com/office/drawing/2014/main" id="{B359435A-080F-4AA1-B388-EC4639A7965F}"/>
              </a:ext>
            </a:extLst>
          </p:cNvPr>
          <p:cNvCxnSpPr/>
          <p:nvPr/>
        </p:nvCxnSpPr>
        <p:spPr>
          <a:xfrm>
            <a:off x="807618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31A39B2-DA1D-4158-9E64-9E9CFA06AD68}"/>
              </a:ext>
            </a:extLst>
          </p:cNvPr>
          <p:cNvSpPr txBox="1"/>
          <p:nvPr/>
        </p:nvSpPr>
        <p:spPr>
          <a:xfrm>
            <a:off x="8397801"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W</a:t>
            </a:r>
          </a:p>
        </p:txBody>
      </p:sp>
      <p:cxnSp>
        <p:nvCxnSpPr>
          <p:cNvPr id="69" name="Straight Connector 68">
            <a:extLst>
              <a:ext uri="{FF2B5EF4-FFF2-40B4-BE49-F238E27FC236}">
                <a16:creationId xmlns:a16="http://schemas.microsoft.com/office/drawing/2014/main" id="{576C710C-B8E6-4812-AD20-20124B7F6960}"/>
              </a:ext>
            </a:extLst>
          </p:cNvPr>
          <p:cNvCxnSpPr/>
          <p:nvPr/>
        </p:nvCxnSpPr>
        <p:spPr>
          <a:xfrm>
            <a:off x="8423783"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CAEAABBF-5BA9-4C92-8C56-EA140A54C9A8}"/>
              </a:ext>
            </a:extLst>
          </p:cNvPr>
          <p:cNvSpPr txBox="1"/>
          <p:nvPr/>
        </p:nvSpPr>
        <p:spPr>
          <a:xfrm>
            <a:off x="8753266"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X</a:t>
            </a:r>
          </a:p>
        </p:txBody>
      </p:sp>
      <p:cxnSp>
        <p:nvCxnSpPr>
          <p:cNvPr id="71" name="Straight Connector 70">
            <a:extLst>
              <a:ext uri="{FF2B5EF4-FFF2-40B4-BE49-F238E27FC236}">
                <a16:creationId xmlns:a16="http://schemas.microsoft.com/office/drawing/2014/main" id="{30A9EEED-86F8-49A2-A097-EA6C697AEA2B}"/>
              </a:ext>
            </a:extLst>
          </p:cNvPr>
          <p:cNvCxnSpPr/>
          <p:nvPr/>
        </p:nvCxnSpPr>
        <p:spPr>
          <a:xfrm>
            <a:off x="8779248"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6851799D-7646-4F13-92B2-D4FA5318FA5B}"/>
              </a:ext>
            </a:extLst>
          </p:cNvPr>
          <p:cNvSpPr txBox="1"/>
          <p:nvPr/>
        </p:nvSpPr>
        <p:spPr>
          <a:xfrm>
            <a:off x="9103610"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Y</a:t>
            </a:r>
          </a:p>
        </p:txBody>
      </p:sp>
      <p:cxnSp>
        <p:nvCxnSpPr>
          <p:cNvPr id="73" name="Straight Connector 72">
            <a:extLst>
              <a:ext uri="{FF2B5EF4-FFF2-40B4-BE49-F238E27FC236}">
                <a16:creationId xmlns:a16="http://schemas.microsoft.com/office/drawing/2014/main" id="{24585ECE-D236-4520-87D1-9C187069C775}"/>
              </a:ext>
            </a:extLst>
          </p:cNvPr>
          <p:cNvCxnSpPr/>
          <p:nvPr/>
        </p:nvCxnSpPr>
        <p:spPr>
          <a:xfrm>
            <a:off x="9150211" y="579989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91302A23-3948-44C3-A029-90F6FF17A0DB}"/>
              </a:ext>
            </a:extLst>
          </p:cNvPr>
          <p:cNvSpPr txBox="1"/>
          <p:nvPr/>
        </p:nvSpPr>
        <p:spPr>
          <a:xfrm>
            <a:off x="9456329"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Z</a:t>
            </a:r>
          </a:p>
        </p:txBody>
      </p:sp>
      <p:cxnSp>
        <p:nvCxnSpPr>
          <p:cNvPr id="75" name="Straight Connector 74">
            <a:extLst>
              <a:ext uri="{FF2B5EF4-FFF2-40B4-BE49-F238E27FC236}">
                <a16:creationId xmlns:a16="http://schemas.microsoft.com/office/drawing/2014/main" id="{EC0094F0-1B7D-4ABE-A108-D356F085DE7A}"/>
              </a:ext>
            </a:extLst>
          </p:cNvPr>
          <p:cNvCxnSpPr/>
          <p:nvPr/>
        </p:nvCxnSpPr>
        <p:spPr>
          <a:xfrm>
            <a:off x="9482311"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91FF120-6512-491C-957D-FE3384005643}"/>
              </a:ext>
            </a:extLst>
          </p:cNvPr>
          <p:cNvCxnSpPr/>
          <p:nvPr/>
        </p:nvCxnSpPr>
        <p:spPr>
          <a:xfrm>
            <a:off x="10016836" y="3429000"/>
            <a:ext cx="0" cy="29648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C7409DD-0F99-4575-A0B5-9BA73721D9D5}"/>
              </a:ext>
            </a:extLst>
          </p:cNvPr>
          <p:cNvCxnSpPr>
            <a:cxnSpLocks/>
          </p:cNvCxnSpPr>
          <p:nvPr/>
        </p:nvCxnSpPr>
        <p:spPr>
          <a:xfrm flipH="1">
            <a:off x="10016837" y="6359237"/>
            <a:ext cx="197427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0E3E207-7998-4EF1-9907-DD11D0F17EF2}"/>
              </a:ext>
            </a:extLst>
          </p:cNvPr>
          <p:cNvCxnSpPr>
            <a:cxnSpLocks/>
          </p:cNvCxnSpPr>
          <p:nvPr/>
        </p:nvCxnSpPr>
        <p:spPr>
          <a:xfrm flipH="1">
            <a:off x="10016836" y="3477491"/>
            <a:ext cx="9351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3AA031B-81A6-4C54-A012-6E977A358E51}"/>
              </a:ext>
            </a:extLst>
          </p:cNvPr>
          <p:cNvCxnSpPr>
            <a:cxnSpLocks/>
          </p:cNvCxnSpPr>
          <p:nvPr/>
        </p:nvCxnSpPr>
        <p:spPr>
          <a:xfrm flipH="1" flipV="1">
            <a:off x="10952019" y="3477491"/>
            <a:ext cx="6927" cy="42949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C5C152F0-8256-402A-882A-D92B9900B1B6}"/>
              </a:ext>
            </a:extLst>
          </p:cNvPr>
          <p:cNvSpPr/>
          <p:nvPr/>
        </p:nvSpPr>
        <p:spPr>
          <a:xfrm>
            <a:off x="10758387" y="3917228"/>
            <a:ext cx="401118" cy="44570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8" name="Straight Connector 87">
            <a:extLst>
              <a:ext uri="{FF2B5EF4-FFF2-40B4-BE49-F238E27FC236}">
                <a16:creationId xmlns:a16="http://schemas.microsoft.com/office/drawing/2014/main" id="{50BAA026-CF08-40A7-B4BA-ABDADC82BA77}"/>
              </a:ext>
            </a:extLst>
          </p:cNvPr>
          <p:cNvCxnSpPr>
            <a:cxnSpLocks/>
          </p:cNvCxnSpPr>
          <p:nvPr/>
        </p:nvCxnSpPr>
        <p:spPr>
          <a:xfrm flipV="1">
            <a:off x="10958946" y="4374428"/>
            <a:ext cx="1" cy="85566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FE0737-0FFC-4A43-B6E3-1BEBA9B8A980}"/>
              </a:ext>
            </a:extLst>
          </p:cNvPr>
          <p:cNvCxnSpPr>
            <a:cxnSpLocks/>
          </p:cNvCxnSpPr>
          <p:nvPr/>
        </p:nvCxnSpPr>
        <p:spPr>
          <a:xfrm flipV="1">
            <a:off x="10581409" y="4372702"/>
            <a:ext cx="741218"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3482B65-2854-45CD-B201-6532419B6B7B}"/>
              </a:ext>
            </a:extLst>
          </p:cNvPr>
          <p:cNvCxnSpPr>
            <a:cxnSpLocks/>
          </p:cNvCxnSpPr>
          <p:nvPr/>
        </p:nvCxnSpPr>
        <p:spPr>
          <a:xfrm flipH="1" flipV="1">
            <a:off x="10958946" y="5230092"/>
            <a:ext cx="363681" cy="32875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144938F-B6E6-40D3-9438-5941EE0EA694}"/>
              </a:ext>
            </a:extLst>
          </p:cNvPr>
          <p:cNvCxnSpPr>
            <a:cxnSpLocks/>
          </p:cNvCxnSpPr>
          <p:nvPr/>
        </p:nvCxnSpPr>
        <p:spPr>
          <a:xfrm flipV="1">
            <a:off x="10654145" y="5230093"/>
            <a:ext cx="304801" cy="3287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4B50C1D-1CF6-4900-8919-853A041DD3C7}"/>
              </a:ext>
            </a:extLst>
          </p:cNvPr>
          <p:cNvSpPr/>
          <p:nvPr/>
        </p:nvSpPr>
        <p:spPr>
          <a:xfrm>
            <a:off x="9082112" y="5039850"/>
            <a:ext cx="549921" cy="491836"/>
          </a:xfrm>
          <a:prstGeom prst="rect">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ction Button: Go Forward or Next 102">
            <a:hlinkClick r:id="" action="ppaction://hlinkshowjump?jump=nextslide" highlightClick="1"/>
            <a:extLst>
              <a:ext uri="{FF2B5EF4-FFF2-40B4-BE49-F238E27FC236}">
                <a16:creationId xmlns:a16="http://schemas.microsoft.com/office/drawing/2014/main" id="{C54AF37B-D591-46C3-B324-B51D66BF5557}"/>
              </a:ext>
            </a:extLst>
          </p:cNvPr>
          <p:cNvSpPr/>
          <p:nvPr/>
        </p:nvSpPr>
        <p:spPr>
          <a:xfrm>
            <a:off x="760265" y="6303818"/>
            <a:ext cx="869934" cy="369332"/>
          </a:xfrm>
          <a:prstGeom prst="actionButtonForwardNex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60000"/>
                  <a:lumOff val="40000"/>
                </a:schemeClr>
              </a:solidFill>
            </a:endParaRPr>
          </a:p>
        </p:txBody>
      </p:sp>
    </p:spTree>
    <p:extLst>
      <p:ext uri="{BB962C8B-B14F-4D97-AF65-F5344CB8AC3E}">
        <p14:creationId xmlns:p14="http://schemas.microsoft.com/office/powerpoint/2010/main" val="38561295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9" restart="whenNotActive" fill="hold" evtFilter="cancelBubble" nodeType="interactiveSeq">
                <p:stCondLst>
                  <p:cond evt="onClick" delay="0">
                    <p:tgtEl>
                      <p:spTgt spid="19"/>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1"/>
                    </p:tgtEl>
                  </p:cond>
                </p:stCondLst>
                <p:endSync evt="end" delay="0">
                  <p:rtn val="all"/>
                </p:endSync>
                <p:childTnLst>
                  <p:par>
                    <p:cTn id="15" fill="hold">
                      <p:stCondLst>
                        <p:cond delay="0"/>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19" restart="whenNotActive" fill="hold" evtFilter="cancelBubble" nodeType="interactiveSeq">
                <p:stCondLst>
                  <p:cond evt="onClick" delay="0">
                    <p:tgtEl>
                      <p:spTgt spid="23"/>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24" restart="whenNotActive" fill="hold" evtFilter="cancelBubble" nodeType="interactiveSeq">
                <p:stCondLst>
                  <p:cond evt="onClick" delay="0">
                    <p:tgtEl>
                      <p:spTgt spid="25"/>
                    </p:tgtEl>
                  </p:cond>
                </p:stCondLst>
                <p:endSync evt="end" delay="0">
                  <p:rtn val="all"/>
                </p:endSync>
                <p:childTnLst>
                  <p:par>
                    <p:cTn id="25" fill="hold">
                      <p:stCondLst>
                        <p:cond delay="0"/>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29" restart="whenNotActive" fill="hold" evtFilter="cancelBubble" nodeType="interactiveSeq">
                <p:stCondLst>
                  <p:cond evt="onClick" delay="0">
                    <p:tgtEl>
                      <p:spTgt spid="27"/>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seq concurrent="1" nextAc="seek">
              <p:cTn id="34" restart="whenNotActive" fill="hold" evtFilter="cancelBubble" nodeType="interactiveSeq">
                <p:stCondLst>
                  <p:cond evt="onClick" delay="0">
                    <p:tgtEl>
                      <p:spTgt spid="29"/>
                    </p:tgtEl>
                  </p:cond>
                </p:stCondLst>
                <p:endSync evt="end" delay="0">
                  <p:rtn val="all"/>
                </p:endSync>
                <p:childTnLst>
                  <p:par>
                    <p:cTn id="35" fill="hold">
                      <p:stCondLst>
                        <p:cond delay="0"/>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39" restart="whenNotActive" fill="hold" evtFilter="cancelBubble" nodeType="interactiveSeq">
                <p:stCondLst>
                  <p:cond evt="onClick" delay="0">
                    <p:tgtEl>
                      <p:spTgt spid="31"/>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44" restart="whenNotActive" fill="hold" evtFilter="cancelBubble" nodeType="interactiveSeq">
                <p:stCondLst>
                  <p:cond evt="onClick" delay="0">
                    <p:tgtEl>
                      <p:spTgt spid="33"/>
                    </p:tgtEl>
                  </p:cond>
                </p:stCondLst>
                <p:endSync evt="end" delay="0">
                  <p:rtn val="all"/>
                </p:endSync>
                <p:childTnLst>
                  <p:par>
                    <p:cTn id="45" fill="hold">
                      <p:stCondLst>
                        <p:cond delay="0"/>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49" restart="whenNotActive" fill="hold" evtFilter="cancelBubble" nodeType="interactiveSeq">
                <p:stCondLst>
                  <p:cond evt="onClick" delay="0">
                    <p:tgtEl>
                      <p:spTgt spid="35"/>
                    </p:tgtEl>
                  </p:cond>
                </p:stCondLst>
                <p:endSync evt="end" delay="0">
                  <p:rtn val="all"/>
                </p:endSync>
                <p:childTnLst>
                  <p:par>
                    <p:cTn id="50" fill="hold">
                      <p:stCondLst>
                        <p:cond delay="0"/>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54" restart="whenNotActive" fill="hold" evtFilter="cancelBubble" nodeType="interactiveSeq">
                <p:stCondLst>
                  <p:cond evt="onClick" delay="0">
                    <p:tgtEl>
                      <p:spTgt spid="37"/>
                    </p:tgtEl>
                  </p:cond>
                </p:stCondLst>
                <p:endSync evt="end" delay="0">
                  <p:rtn val="all"/>
                </p:endSync>
                <p:childTnLst>
                  <p:par>
                    <p:cTn id="55" fill="hold">
                      <p:stCondLst>
                        <p:cond delay="0"/>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59" restart="whenNotActive" fill="hold" evtFilter="cancelBubble" nodeType="interactiveSeq">
                <p:stCondLst>
                  <p:cond evt="onClick" delay="0">
                    <p:tgtEl>
                      <p:spTgt spid="40"/>
                    </p:tgtEl>
                  </p:cond>
                </p:stCondLst>
                <p:endSync evt="end" delay="0">
                  <p:rtn val="all"/>
                </p:endSync>
                <p:childTnLst>
                  <p:par>
                    <p:cTn id="60" fill="hold">
                      <p:stCondLst>
                        <p:cond delay="0"/>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41"/>
                                        </p:tgtEl>
                                        <p:attrNameLst>
                                          <p:attrName>style.visibility</p:attrName>
                                        </p:attrNameLst>
                                      </p:cBhvr>
                                      <p:to>
                                        <p:strVal val="visible"/>
                                      </p:to>
                                    </p:set>
                                  </p:childTnLst>
                                </p:cTn>
                              </p:par>
                              <p:par>
                                <p:cTn id="64" presetID="1" presetClass="exit" presetSubtype="0" fill="hold" grpId="0" nodeType="withEffect">
                                  <p:stCondLst>
                                    <p:cond delay="0"/>
                                  </p:stCondLst>
                                  <p:childTnLst>
                                    <p:set>
                                      <p:cBhvr>
                                        <p:cTn id="65" dur="1" fill="hold">
                                          <p:stCondLst>
                                            <p:cond delay="0"/>
                                          </p:stCondLst>
                                        </p:cTn>
                                        <p:tgtEl>
                                          <p:spTgt spid="4"/>
                                        </p:tgtEl>
                                        <p:attrNameLst>
                                          <p:attrName>style.visibility</p:attrName>
                                        </p:attrNameLst>
                                      </p:cBhvr>
                                      <p:to>
                                        <p:strVal val="hidden"/>
                                      </p:to>
                                    </p:set>
                                  </p:childTnLst>
                                </p:cTn>
                              </p:par>
                              <p:par>
                                <p:cTn id="66" presetID="1" presetClass="exit" presetSubtype="0" fill="hold" grpId="0" nodeType="withEffect">
                                  <p:stCondLst>
                                    <p:cond delay="0"/>
                                  </p:stCondLst>
                                  <p:childTnLst>
                                    <p:set>
                                      <p:cBhvr>
                                        <p:cTn id="67"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68" restart="whenNotActive" fill="hold" evtFilter="cancelBubble" nodeType="interactiveSeq">
                <p:stCondLst>
                  <p:cond evt="onClick" delay="0">
                    <p:tgtEl>
                      <p:spTgt spid="42"/>
                    </p:tgtEl>
                  </p:cond>
                </p:stCondLst>
                <p:endSync evt="end" delay="0">
                  <p:rtn val="all"/>
                </p:endSync>
                <p:childTnLst>
                  <p:par>
                    <p:cTn id="69" fill="hold">
                      <p:stCondLst>
                        <p:cond delay="0"/>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seq concurrent="1" nextAc="seek">
              <p:cTn id="73" restart="whenNotActive" fill="hold" evtFilter="cancelBubble" nodeType="interactiveSeq">
                <p:stCondLst>
                  <p:cond evt="onClick" delay="0">
                    <p:tgtEl>
                      <p:spTgt spid="44"/>
                    </p:tgtEl>
                  </p:cond>
                </p:stCondLst>
                <p:endSync evt="end" delay="0">
                  <p:rtn val="all"/>
                </p:endSync>
                <p:childTnLst>
                  <p:par>
                    <p:cTn id="74" fill="hold">
                      <p:stCondLst>
                        <p:cond delay="0"/>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78" restart="whenNotActive" fill="hold" evtFilter="cancelBubble" nodeType="interactiveSeq">
                <p:stCondLst>
                  <p:cond evt="onClick" delay="0">
                    <p:tgtEl>
                      <p:spTgt spid="46"/>
                    </p:tgtEl>
                  </p:cond>
                </p:stCondLst>
                <p:endSync evt="end" delay="0">
                  <p:rtn val="all"/>
                </p:endSync>
                <p:childTnLst>
                  <p:par>
                    <p:cTn id="79" fill="hold">
                      <p:stCondLst>
                        <p:cond delay="0"/>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7"/>
                                        </p:tgtEl>
                                        <p:attrNameLst>
                                          <p:attrName>style.visibility</p:attrName>
                                        </p:attrNameLst>
                                      </p:cBhvr>
                                      <p:to>
                                        <p:strVal val="visible"/>
                                      </p:to>
                                    </p:set>
                                  </p:childTnLst>
                                </p:cTn>
                              </p:par>
                              <p:par>
                                <p:cTn id="83" presetID="1" presetClass="exit" presetSubtype="0" fill="hold" grpId="0" nodeType="withEffect">
                                  <p:stCondLst>
                                    <p:cond delay="0"/>
                                  </p:stCondLst>
                                  <p:childTnLst>
                                    <p:set>
                                      <p:cBhvr>
                                        <p:cTn id="84"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85" restart="whenNotActive" fill="hold" evtFilter="cancelBubble" nodeType="interactiveSeq">
                <p:stCondLst>
                  <p:cond evt="onClick" delay="0">
                    <p:tgtEl>
                      <p:spTgt spid="48"/>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49"/>
                                        </p:tgtEl>
                                        <p:attrNameLst>
                                          <p:attrName>style.visibility</p:attrName>
                                        </p:attrNameLst>
                                      </p:cBhvr>
                                      <p:to>
                                        <p:strVal val="visible"/>
                                      </p:to>
                                    </p:set>
                                  </p:childTnLst>
                                </p:cTn>
                              </p:par>
                            </p:childTnLst>
                          </p:cTn>
                        </p:par>
                      </p:childTnLst>
                    </p:cTn>
                  </p:par>
                </p:childTnLst>
              </p:cTn>
              <p:nextCondLst>
                <p:cond evt="onClick" delay="0">
                  <p:tgtEl>
                    <p:spTgt spid="48"/>
                  </p:tgtEl>
                </p:cond>
              </p:nextCondLst>
            </p:seq>
            <p:seq concurrent="1" nextAc="seek">
              <p:cTn id="90" restart="whenNotActive" fill="hold" evtFilter="cancelBubble" nodeType="interactiveSeq">
                <p:stCondLst>
                  <p:cond evt="onClick" delay="0">
                    <p:tgtEl>
                      <p:spTgt spid="50"/>
                    </p:tgtEl>
                  </p:cond>
                </p:stCondLst>
                <p:endSync evt="end" delay="0">
                  <p:rtn val="all"/>
                </p:endSync>
                <p:childTnLst>
                  <p:par>
                    <p:cTn id="91" fill="hold">
                      <p:stCondLst>
                        <p:cond delay="0"/>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1"/>
                                        </p:tgtEl>
                                        <p:attrNameLst>
                                          <p:attrName>style.visibility</p:attrName>
                                        </p:attrNameLst>
                                      </p:cBhvr>
                                      <p:to>
                                        <p:strVal val="visible"/>
                                      </p:to>
                                    </p:set>
                                  </p:childTnLst>
                                </p:cTn>
                              </p:par>
                            </p:childTnLst>
                          </p:cTn>
                        </p:par>
                      </p:childTnLst>
                    </p:cTn>
                  </p:par>
                </p:childTnLst>
              </p:cTn>
              <p:nextCondLst>
                <p:cond evt="onClick" delay="0">
                  <p:tgtEl>
                    <p:spTgt spid="50"/>
                  </p:tgtEl>
                </p:cond>
              </p:nextCondLst>
            </p:seq>
            <p:seq concurrent="1" nextAc="seek">
              <p:cTn id="95" restart="whenNotActive" fill="hold" evtFilter="cancelBubble" nodeType="interactiveSeq">
                <p:stCondLst>
                  <p:cond evt="onClick" delay="0">
                    <p:tgtEl>
                      <p:spTgt spid="52"/>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53"/>
                                        </p:tgtEl>
                                        <p:attrNameLst>
                                          <p:attrName>style.visibility</p:attrName>
                                        </p:attrNameLst>
                                      </p:cBhvr>
                                      <p:to>
                                        <p:strVal val="visible"/>
                                      </p:to>
                                    </p:set>
                                  </p:childTnLst>
                                </p:cTn>
                              </p:par>
                            </p:childTnLst>
                          </p:cTn>
                        </p:par>
                      </p:childTnLst>
                    </p:cTn>
                  </p:par>
                </p:childTnLst>
              </p:cTn>
              <p:nextCondLst>
                <p:cond evt="onClick" delay="0">
                  <p:tgtEl>
                    <p:spTgt spid="52"/>
                  </p:tgtEl>
                </p:cond>
              </p:nextCondLst>
            </p:seq>
            <p:seq concurrent="1" nextAc="seek">
              <p:cTn id="100" restart="whenNotActive" fill="hold" evtFilter="cancelBubble" nodeType="interactiveSeq">
                <p:stCondLst>
                  <p:cond evt="onClick" delay="0">
                    <p:tgtEl>
                      <p:spTgt spid="54"/>
                    </p:tgtEl>
                  </p:cond>
                </p:stCondLst>
                <p:endSync evt="end" delay="0">
                  <p:rtn val="all"/>
                </p:endSync>
                <p:childTnLst>
                  <p:par>
                    <p:cTn id="101" fill="hold">
                      <p:stCondLst>
                        <p:cond delay="0"/>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55"/>
                                        </p:tgtEl>
                                        <p:attrNameLst>
                                          <p:attrName>style.visibility</p:attrName>
                                        </p:attrNameLst>
                                      </p:cBhvr>
                                      <p:to>
                                        <p:strVal val="visible"/>
                                      </p:to>
                                    </p:set>
                                  </p:childTnLst>
                                </p:cTn>
                              </p:par>
                            </p:childTnLst>
                          </p:cTn>
                        </p:par>
                      </p:childTnLst>
                    </p:cTn>
                  </p:par>
                </p:childTnLst>
              </p:cTn>
              <p:nextCondLst>
                <p:cond evt="onClick" delay="0">
                  <p:tgtEl>
                    <p:spTgt spid="54"/>
                  </p:tgtEl>
                </p:cond>
              </p:nextCondLst>
            </p:seq>
            <p:seq concurrent="1" nextAc="seek">
              <p:cTn id="105" restart="whenNotActive" fill="hold" evtFilter="cancelBubble" nodeType="interactiveSeq">
                <p:stCondLst>
                  <p:cond evt="onClick" delay="0">
                    <p:tgtEl>
                      <p:spTgt spid="56"/>
                    </p:tgtEl>
                  </p:cond>
                </p:stCondLst>
                <p:endSync evt="end" delay="0">
                  <p:rtn val="all"/>
                </p:endSync>
                <p:childTnLst>
                  <p:par>
                    <p:cTn id="106" fill="hold">
                      <p:stCondLst>
                        <p:cond delay="0"/>
                      </p:stCondLst>
                      <p:childTnLst>
                        <p:par>
                          <p:cTn id="107" fill="hold">
                            <p:stCondLst>
                              <p:cond delay="0"/>
                            </p:stCondLst>
                            <p:childTnLst>
                              <p:par>
                                <p:cTn id="108" presetID="1" presetClass="entr" presetSubtype="0" fill="hold" nodeType="clickEffect">
                                  <p:stCondLst>
                                    <p:cond delay="0"/>
                                  </p:stCondLst>
                                  <p:childTnLst>
                                    <p:set>
                                      <p:cBhvr>
                                        <p:cTn id="109" dur="1" fill="hold">
                                          <p:stCondLst>
                                            <p:cond delay="0"/>
                                          </p:stCondLst>
                                        </p:cTn>
                                        <p:tgtEl>
                                          <p:spTgt spid="57"/>
                                        </p:tgtEl>
                                        <p:attrNameLst>
                                          <p:attrName>style.visibility</p:attrName>
                                        </p:attrNameLst>
                                      </p:cBhvr>
                                      <p:to>
                                        <p:strVal val="visible"/>
                                      </p:to>
                                    </p:set>
                                  </p:childTnLst>
                                </p:cTn>
                              </p:par>
                            </p:childTnLst>
                          </p:cTn>
                        </p:par>
                      </p:childTnLst>
                    </p:cTn>
                  </p:par>
                </p:childTnLst>
              </p:cTn>
              <p:nextCondLst>
                <p:cond evt="onClick" delay="0">
                  <p:tgtEl>
                    <p:spTgt spid="56"/>
                  </p:tgtEl>
                </p:cond>
              </p:nextCondLst>
            </p:seq>
            <p:seq concurrent="1" nextAc="seek">
              <p:cTn id="110" restart="whenNotActive" fill="hold" evtFilter="cancelBubble" nodeType="interactiveSeq">
                <p:stCondLst>
                  <p:cond evt="onClick" delay="0">
                    <p:tgtEl>
                      <p:spTgt spid="58"/>
                    </p:tgtEl>
                  </p:cond>
                </p:stCondLst>
                <p:endSync evt="end" delay="0">
                  <p:rtn val="all"/>
                </p:endSync>
                <p:childTnLst>
                  <p:par>
                    <p:cTn id="111" fill="hold">
                      <p:stCondLst>
                        <p:cond delay="0"/>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9"/>
                                        </p:tgtEl>
                                        <p:attrNameLst>
                                          <p:attrName>style.visibility</p:attrName>
                                        </p:attrNameLst>
                                      </p:cBhvr>
                                      <p:to>
                                        <p:strVal val="visible"/>
                                      </p:to>
                                    </p:set>
                                  </p:childTnLst>
                                </p:cTn>
                              </p:par>
                            </p:childTnLst>
                          </p:cTn>
                        </p:par>
                      </p:childTnLst>
                    </p:cTn>
                  </p:par>
                </p:childTnLst>
              </p:cTn>
              <p:nextCondLst>
                <p:cond evt="onClick" delay="0">
                  <p:tgtEl>
                    <p:spTgt spid="58"/>
                  </p:tgtEl>
                </p:cond>
              </p:nextCondLst>
            </p:seq>
            <p:seq concurrent="1" nextAc="seek">
              <p:cTn id="115" restart="whenNotActive" fill="hold" evtFilter="cancelBubble" nodeType="interactiveSeq">
                <p:stCondLst>
                  <p:cond evt="onClick" delay="0">
                    <p:tgtEl>
                      <p:spTgt spid="60"/>
                    </p:tgtEl>
                  </p:cond>
                </p:stCondLst>
                <p:endSync evt="end" delay="0">
                  <p:rtn val="all"/>
                </p:endSync>
                <p:childTnLst>
                  <p:par>
                    <p:cTn id="116" fill="hold">
                      <p:stCondLst>
                        <p:cond delay="0"/>
                      </p:stCondLst>
                      <p:childTnLst>
                        <p:par>
                          <p:cTn id="117" fill="hold">
                            <p:stCondLst>
                              <p:cond delay="0"/>
                            </p:stCondLst>
                            <p:childTnLst>
                              <p:par>
                                <p:cTn id="118" presetID="1" presetClass="entr" presetSubtype="0" fill="hold" nodeType="clickEffect">
                                  <p:stCondLst>
                                    <p:cond delay="0"/>
                                  </p:stCondLst>
                                  <p:childTnLst>
                                    <p:set>
                                      <p:cBhvr>
                                        <p:cTn id="119"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60"/>
                  </p:tgtEl>
                </p:cond>
              </p:nextCondLst>
            </p:seq>
            <p:seq concurrent="1" nextAc="seek">
              <p:cTn id="120" restart="whenNotActive" fill="hold" evtFilter="cancelBubble" nodeType="interactiveSeq">
                <p:stCondLst>
                  <p:cond evt="onClick" delay="0">
                    <p:tgtEl>
                      <p:spTgt spid="68"/>
                    </p:tgtEl>
                  </p:cond>
                </p:stCondLst>
                <p:endSync evt="end" delay="0">
                  <p:rtn val="all"/>
                </p:endSync>
                <p:childTnLst>
                  <p:par>
                    <p:cTn id="121" fill="hold">
                      <p:stCondLst>
                        <p:cond delay="0"/>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8"/>
                  </p:tgtEl>
                </p:cond>
              </p:nextCondLst>
            </p:seq>
            <p:seq concurrent="1" nextAc="seek">
              <p:cTn id="125" restart="whenNotActive" fill="hold" evtFilter="cancelBubble" nodeType="interactiveSeq">
                <p:stCondLst>
                  <p:cond evt="onClick" delay="0">
                    <p:tgtEl>
                      <p:spTgt spid="70"/>
                    </p:tgtEl>
                  </p:cond>
                </p:stCondLst>
                <p:endSync evt="end" delay="0">
                  <p:rtn val="all"/>
                </p:endSync>
                <p:childTnLst>
                  <p:par>
                    <p:cTn id="126" fill="hold">
                      <p:stCondLst>
                        <p:cond delay="0"/>
                      </p:stCondLst>
                      <p:childTnLst>
                        <p:par>
                          <p:cTn id="127" fill="hold">
                            <p:stCondLst>
                              <p:cond delay="0"/>
                            </p:stCondLst>
                            <p:childTnLst>
                              <p:par>
                                <p:cTn id="128" presetID="1" presetClass="entr" presetSubtype="0" fill="hold" nodeType="clickEffect">
                                  <p:stCondLst>
                                    <p:cond delay="0"/>
                                  </p:stCondLst>
                                  <p:childTnLst>
                                    <p:set>
                                      <p:cBhvr>
                                        <p:cTn id="129"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130" restart="whenNotActive" fill="hold" evtFilter="cancelBubble" nodeType="interactiveSeq">
                <p:stCondLst>
                  <p:cond evt="onClick" delay="0">
                    <p:tgtEl>
                      <p:spTgt spid="72"/>
                    </p:tgtEl>
                  </p:cond>
                </p:stCondLst>
                <p:endSync evt="end" delay="0">
                  <p:rtn val="all"/>
                </p:endSync>
                <p:childTnLst>
                  <p:par>
                    <p:cTn id="131" fill="hold">
                      <p:stCondLst>
                        <p:cond delay="0"/>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73"/>
                                        </p:tgtEl>
                                        <p:attrNameLst>
                                          <p:attrName>style.visibility</p:attrName>
                                        </p:attrNameLst>
                                      </p:cBhvr>
                                      <p:to>
                                        <p:strVal val="visible"/>
                                      </p:to>
                                    </p:set>
                                  </p:childTnLst>
                                </p:cTn>
                              </p:par>
                              <p:par>
                                <p:cTn id="135" presetID="1" presetClass="exit" presetSubtype="0" fill="hold" grpId="0" nodeType="withEffect">
                                  <p:stCondLst>
                                    <p:cond delay="0"/>
                                  </p:stCondLst>
                                  <p:childTnLst>
                                    <p:set>
                                      <p:cBhvr>
                                        <p:cTn id="136"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72"/>
                  </p:tgtEl>
                </p:cond>
              </p:nextCondLst>
            </p:seq>
            <p:seq concurrent="1" nextAc="seek">
              <p:cTn id="137" restart="whenNotActive" fill="hold" evtFilter="cancelBubble" nodeType="interactiveSeq">
                <p:stCondLst>
                  <p:cond evt="onClick" delay="0">
                    <p:tgtEl>
                      <p:spTgt spid="74"/>
                    </p:tgtEl>
                  </p:cond>
                </p:stCondLst>
                <p:endSync evt="end" delay="0">
                  <p:rtn val="all"/>
                </p:endSync>
                <p:childTnLst>
                  <p:par>
                    <p:cTn id="138" fill="hold">
                      <p:stCondLst>
                        <p:cond delay="0"/>
                      </p:stCondLst>
                      <p:childTnLst>
                        <p:par>
                          <p:cTn id="139" fill="hold">
                            <p:stCondLst>
                              <p:cond delay="0"/>
                            </p:stCondLst>
                            <p:childTnLst>
                              <p:par>
                                <p:cTn id="140" presetID="1" presetClass="entr" presetSubtype="0" fill="hold" nodeType="clickEffect">
                                  <p:stCondLst>
                                    <p:cond delay="0"/>
                                  </p:stCondLst>
                                  <p:childTnLst>
                                    <p:set>
                                      <p:cBhvr>
                                        <p:cTn id="141"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74"/>
                  </p:tgtEl>
                </p:cond>
              </p:nextCondLst>
            </p:seq>
            <p:seq concurrent="1" nextAc="seek">
              <p:cTn id="142" restart="whenNotActive" fill="hold" evtFilter="cancelBubble" nodeType="interactiveSeq">
                <p:stCondLst>
                  <p:cond evt="onClick" delay="0">
                    <p:tgtEl>
                      <p:spTgt spid="100"/>
                    </p:tgtEl>
                  </p:cond>
                </p:stCondLst>
                <p:endSync evt="end" delay="0">
                  <p:rtn val="all"/>
                </p:endSync>
                <p:childTnLst>
                  <p:par>
                    <p:cTn id="143" fill="hold">
                      <p:stCondLst>
                        <p:cond delay="0"/>
                      </p:stCondLst>
                      <p:childTnLst>
                        <p:par>
                          <p:cTn id="144" fill="hold">
                            <p:stCondLst>
                              <p:cond delay="0"/>
                            </p:stCondLst>
                            <p:childTnLst>
                              <p:par>
                                <p:cTn id="145" presetID="1" presetClass="entr" presetSubtype="0" fill="hold" nodeType="clickEffect">
                                  <p:stCondLst>
                                    <p:cond delay="0"/>
                                  </p:stCondLst>
                                  <p:childTnLst>
                                    <p:set>
                                      <p:cBhvr>
                                        <p:cTn id="146" dur="1" fill="hold">
                                          <p:stCondLst>
                                            <p:cond delay="0"/>
                                          </p:stCondLst>
                                        </p:cTn>
                                        <p:tgtEl>
                                          <p:spTgt spid="78"/>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77"/>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82"/>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84"/>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87"/>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90"/>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8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95"/>
                                        </p:tgtEl>
                                        <p:attrNameLst>
                                          <p:attrName>style.visibility</p:attrName>
                                        </p:attrNameLst>
                                      </p:cBhvr>
                                      <p:to>
                                        <p:strVal val="visible"/>
                                      </p:to>
                                    </p:set>
                                  </p:childTnLst>
                                </p:cTn>
                              </p:par>
                              <p:par>
                                <p:cTn id="175" presetID="1" presetClass="entr" presetSubtype="0" fill="hold" nodeType="withEffect">
                                  <p:stCondLst>
                                    <p:cond delay="0"/>
                                  </p:stCondLst>
                                  <p:childTnLst>
                                    <p:set>
                                      <p:cBhvr>
                                        <p:cTn id="176" dur="1" fill="hold">
                                          <p:stCondLst>
                                            <p:cond delay="0"/>
                                          </p:stCondLst>
                                        </p:cTn>
                                        <p:tgtEl>
                                          <p:spTgt spid="92"/>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childTnLst>
        </p:cTn>
      </p:par>
    </p:tnLst>
    <p:bldLst>
      <p:bldP spid="4" grpId="0" animBg="1"/>
      <p:bldP spid="5" grpId="0" animBg="1"/>
      <p:bldP spid="6" grpId="0" animBg="1"/>
      <p:bldP spid="7" grpId="0" animBg="1"/>
      <p:bldP spid="8" grpId="0" animBg="1"/>
      <p:bldP spid="8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3839378-86BE-4B37-9CBC-EEC35F6F4CF0}"/>
              </a:ext>
            </a:extLst>
          </p:cNvPr>
          <p:cNvSpPr txBox="1"/>
          <p:nvPr/>
        </p:nvSpPr>
        <p:spPr>
          <a:xfrm>
            <a:off x="1432771"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C</a:t>
            </a:r>
          </a:p>
        </p:txBody>
      </p:sp>
      <p:cxnSp>
        <p:nvCxnSpPr>
          <p:cNvPr id="22" name="Straight Connector 21">
            <a:extLst>
              <a:ext uri="{FF2B5EF4-FFF2-40B4-BE49-F238E27FC236}">
                <a16:creationId xmlns:a16="http://schemas.microsoft.com/office/drawing/2014/main" id="{6340C326-423F-48CD-81DE-65A1B2879C83}"/>
              </a:ext>
            </a:extLst>
          </p:cNvPr>
          <p:cNvCxnSpPr/>
          <p:nvPr/>
        </p:nvCxnSpPr>
        <p:spPr>
          <a:xfrm>
            <a:off x="1458753"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3BB6046-2275-4B35-BB67-DB95F9DA80A8}"/>
              </a:ext>
            </a:extLst>
          </p:cNvPr>
          <p:cNvSpPr txBox="1"/>
          <p:nvPr/>
        </p:nvSpPr>
        <p:spPr>
          <a:xfrm>
            <a:off x="1080885"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B</a:t>
            </a:r>
          </a:p>
        </p:txBody>
      </p:sp>
      <p:cxnSp>
        <p:nvCxnSpPr>
          <p:cNvPr id="20" name="Straight Connector 19">
            <a:extLst>
              <a:ext uri="{FF2B5EF4-FFF2-40B4-BE49-F238E27FC236}">
                <a16:creationId xmlns:a16="http://schemas.microsoft.com/office/drawing/2014/main" id="{0AD3A80E-9461-4480-87A4-23457801F775}"/>
              </a:ext>
            </a:extLst>
          </p:cNvPr>
          <p:cNvCxnSpPr/>
          <p:nvPr/>
        </p:nvCxnSpPr>
        <p:spPr>
          <a:xfrm>
            <a:off x="1106867"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F6D254F-8F13-4680-A70E-04433F3F525B}"/>
              </a:ext>
            </a:extLst>
          </p:cNvPr>
          <p:cNvSpPr txBox="1"/>
          <p:nvPr/>
        </p:nvSpPr>
        <p:spPr>
          <a:xfrm>
            <a:off x="73428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A</a:t>
            </a:r>
          </a:p>
        </p:txBody>
      </p:sp>
      <p:cxnSp>
        <p:nvCxnSpPr>
          <p:cNvPr id="16" name="Straight Connector 15">
            <a:extLst>
              <a:ext uri="{FF2B5EF4-FFF2-40B4-BE49-F238E27FC236}">
                <a16:creationId xmlns:a16="http://schemas.microsoft.com/office/drawing/2014/main" id="{02EFF75E-23F0-4FB2-B214-CD40239ED113}"/>
              </a:ext>
            </a:extLst>
          </p:cNvPr>
          <p:cNvCxnSpPr/>
          <p:nvPr/>
        </p:nvCxnSpPr>
        <p:spPr>
          <a:xfrm>
            <a:off x="76026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5298ED9-B232-4BF8-936A-0AB9A8F4A8E5}"/>
              </a:ext>
            </a:extLst>
          </p:cNvPr>
          <p:cNvSpPr>
            <a:spLocks noGrp="1"/>
          </p:cNvSpPr>
          <p:nvPr>
            <p:ph type="title"/>
          </p:nvPr>
        </p:nvSpPr>
        <p:spPr/>
        <p:txBody>
          <a:bodyPr/>
          <a:lstStyle/>
          <a:p>
            <a:r>
              <a:rPr lang="en-GB" dirty="0">
                <a:latin typeface="Berlin Sans FB" panose="020E0602020502020306" pitchFamily="34" charset="0"/>
              </a:rPr>
              <a:t>The Scout Law - 3</a:t>
            </a:r>
          </a:p>
        </p:txBody>
      </p:sp>
      <p:sp>
        <p:nvSpPr>
          <p:cNvPr id="3" name="Content Placeholder 2">
            <a:extLst>
              <a:ext uri="{FF2B5EF4-FFF2-40B4-BE49-F238E27FC236}">
                <a16:creationId xmlns:a16="http://schemas.microsoft.com/office/drawing/2014/main" id="{32598401-0EB1-4521-B452-045545A04271}"/>
              </a:ext>
            </a:extLst>
          </p:cNvPr>
          <p:cNvSpPr>
            <a:spLocks noGrp="1"/>
          </p:cNvSpPr>
          <p:nvPr>
            <p:ph idx="1"/>
          </p:nvPr>
        </p:nvSpPr>
        <p:spPr>
          <a:xfrm>
            <a:off x="838200" y="1825625"/>
            <a:ext cx="10515600" cy="2164484"/>
          </a:xfrm>
        </p:spPr>
        <p:txBody>
          <a:bodyPr>
            <a:normAutofit/>
          </a:bodyPr>
          <a:lstStyle/>
          <a:p>
            <a:pPr marL="0" indent="0">
              <a:buNone/>
            </a:pPr>
            <a:r>
              <a:rPr lang="en-GB" sz="6000" dirty="0">
                <a:latin typeface="Berlin Sans FB" panose="020E0602020502020306" pitchFamily="34" charset="0"/>
              </a:rPr>
              <a:t>A Scout is friendly and </a:t>
            </a:r>
          </a:p>
          <a:p>
            <a:pPr marL="0" indent="0">
              <a:buNone/>
            </a:pPr>
            <a:r>
              <a:rPr lang="en-GB" sz="6000" dirty="0">
                <a:latin typeface="Berlin Sans FB" panose="020E0602020502020306" pitchFamily="34" charset="0"/>
              </a:rPr>
              <a:t>C O N S  I  D E R A T E</a:t>
            </a:r>
          </a:p>
        </p:txBody>
      </p:sp>
      <p:sp>
        <p:nvSpPr>
          <p:cNvPr id="4" name="Rectangle: Rounded Corners 3">
            <a:extLst>
              <a:ext uri="{FF2B5EF4-FFF2-40B4-BE49-F238E27FC236}">
                <a16:creationId xmlns:a16="http://schemas.microsoft.com/office/drawing/2014/main" id="{02A2A818-E1FF-46D3-813B-19702587D115}"/>
              </a:ext>
            </a:extLst>
          </p:cNvPr>
          <p:cNvSpPr/>
          <p:nvPr/>
        </p:nvSpPr>
        <p:spPr>
          <a:xfrm>
            <a:off x="931712" y="283700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322A2E4B-4059-4CC2-BC74-6AADA2D1416F}"/>
              </a:ext>
            </a:extLst>
          </p:cNvPr>
          <p:cNvSpPr/>
          <p:nvPr/>
        </p:nvSpPr>
        <p:spPr>
          <a:xfrm>
            <a:off x="1586062" y="283700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CCC4BA7-E9C4-4A79-B01C-2B855AF7B74F}"/>
              </a:ext>
            </a:extLst>
          </p:cNvPr>
          <p:cNvSpPr/>
          <p:nvPr/>
        </p:nvSpPr>
        <p:spPr>
          <a:xfrm>
            <a:off x="2306289" y="283700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1E6BD88-998D-4475-A1D2-260C08C0E6B4}"/>
              </a:ext>
            </a:extLst>
          </p:cNvPr>
          <p:cNvSpPr/>
          <p:nvPr/>
        </p:nvSpPr>
        <p:spPr>
          <a:xfrm>
            <a:off x="2947379" y="2833829"/>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F375FFB9-53AD-4695-8B62-4BC8F12122C4}"/>
              </a:ext>
            </a:extLst>
          </p:cNvPr>
          <p:cNvSpPr/>
          <p:nvPr/>
        </p:nvSpPr>
        <p:spPr>
          <a:xfrm>
            <a:off x="3642745" y="283382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D20CBD1-8F27-4CBD-9D8A-165737AC7398}"/>
              </a:ext>
            </a:extLst>
          </p:cNvPr>
          <p:cNvSpPr txBox="1"/>
          <p:nvPr/>
        </p:nvSpPr>
        <p:spPr>
          <a:xfrm>
            <a:off x="177937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D</a:t>
            </a:r>
          </a:p>
        </p:txBody>
      </p:sp>
      <p:cxnSp>
        <p:nvCxnSpPr>
          <p:cNvPr id="24" name="Straight Connector 23">
            <a:extLst>
              <a:ext uri="{FF2B5EF4-FFF2-40B4-BE49-F238E27FC236}">
                <a16:creationId xmlns:a16="http://schemas.microsoft.com/office/drawing/2014/main" id="{583F8A25-3B9C-4486-9A4D-F972930F4B1D}"/>
              </a:ext>
            </a:extLst>
          </p:cNvPr>
          <p:cNvCxnSpPr/>
          <p:nvPr/>
        </p:nvCxnSpPr>
        <p:spPr>
          <a:xfrm>
            <a:off x="180535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F64B446-8D43-410C-8F6E-A10C050E5267}"/>
              </a:ext>
            </a:extLst>
          </p:cNvPr>
          <p:cNvSpPr txBox="1"/>
          <p:nvPr/>
        </p:nvSpPr>
        <p:spPr>
          <a:xfrm>
            <a:off x="212669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E</a:t>
            </a:r>
          </a:p>
        </p:txBody>
      </p:sp>
      <p:cxnSp>
        <p:nvCxnSpPr>
          <p:cNvPr id="26" name="Straight Connector 25">
            <a:extLst>
              <a:ext uri="{FF2B5EF4-FFF2-40B4-BE49-F238E27FC236}">
                <a16:creationId xmlns:a16="http://schemas.microsoft.com/office/drawing/2014/main" id="{CD0F57FA-BCF0-40FE-AF12-856A1B1895FB}"/>
              </a:ext>
            </a:extLst>
          </p:cNvPr>
          <p:cNvCxnSpPr/>
          <p:nvPr/>
        </p:nvCxnSpPr>
        <p:spPr>
          <a:xfrm>
            <a:off x="215267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012EE48-3CAF-4D1F-A7A5-6CB8EFD394B9}"/>
              </a:ext>
            </a:extLst>
          </p:cNvPr>
          <p:cNvSpPr txBox="1"/>
          <p:nvPr/>
        </p:nvSpPr>
        <p:spPr>
          <a:xfrm>
            <a:off x="2472586"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F</a:t>
            </a:r>
          </a:p>
        </p:txBody>
      </p:sp>
      <p:cxnSp>
        <p:nvCxnSpPr>
          <p:cNvPr id="28" name="Straight Connector 27">
            <a:extLst>
              <a:ext uri="{FF2B5EF4-FFF2-40B4-BE49-F238E27FC236}">
                <a16:creationId xmlns:a16="http://schemas.microsoft.com/office/drawing/2014/main" id="{A0FD286C-59A1-43EA-9571-57AD1F0B54EE}"/>
              </a:ext>
            </a:extLst>
          </p:cNvPr>
          <p:cNvCxnSpPr/>
          <p:nvPr/>
        </p:nvCxnSpPr>
        <p:spPr>
          <a:xfrm>
            <a:off x="2498568"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67B4B79-F7E2-46CD-B966-5086878BE03C}"/>
              </a:ext>
            </a:extLst>
          </p:cNvPr>
          <p:cNvSpPr txBox="1"/>
          <p:nvPr/>
        </p:nvSpPr>
        <p:spPr>
          <a:xfrm>
            <a:off x="281823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G</a:t>
            </a:r>
          </a:p>
        </p:txBody>
      </p:sp>
      <p:cxnSp>
        <p:nvCxnSpPr>
          <p:cNvPr id="30" name="Straight Connector 29">
            <a:extLst>
              <a:ext uri="{FF2B5EF4-FFF2-40B4-BE49-F238E27FC236}">
                <a16:creationId xmlns:a16="http://schemas.microsoft.com/office/drawing/2014/main" id="{52305B82-EABA-4190-AD65-E3E7471314AB}"/>
              </a:ext>
            </a:extLst>
          </p:cNvPr>
          <p:cNvCxnSpPr/>
          <p:nvPr/>
        </p:nvCxnSpPr>
        <p:spPr>
          <a:xfrm>
            <a:off x="284421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9526CD7-4F29-47FC-8B2B-48C9ED3BD8A7}"/>
              </a:ext>
            </a:extLst>
          </p:cNvPr>
          <p:cNvSpPr txBox="1"/>
          <p:nvPr/>
        </p:nvSpPr>
        <p:spPr>
          <a:xfrm>
            <a:off x="316750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H</a:t>
            </a:r>
          </a:p>
        </p:txBody>
      </p:sp>
      <p:cxnSp>
        <p:nvCxnSpPr>
          <p:cNvPr id="32" name="Straight Connector 31">
            <a:extLst>
              <a:ext uri="{FF2B5EF4-FFF2-40B4-BE49-F238E27FC236}">
                <a16:creationId xmlns:a16="http://schemas.microsoft.com/office/drawing/2014/main" id="{C3A3356C-8927-43FA-AE26-354ED023AE97}"/>
              </a:ext>
            </a:extLst>
          </p:cNvPr>
          <p:cNvCxnSpPr/>
          <p:nvPr/>
        </p:nvCxnSpPr>
        <p:spPr>
          <a:xfrm>
            <a:off x="319348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5D25DB5-B1AC-4F3A-86E7-5F28D1A563E3}"/>
              </a:ext>
            </a:extLst>
          </p:cNvPr>
          <p:cNvSpPr txBox="1"/>
          <p:nvPr/>
        </p:nvSpPr>
        <p:spPr>
          <a:xfrm>
            <a:off x="351351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I</a:t>
            </a:r>
          </a:p>
        </p:txBody>
      </p:sp>
      <p:cxnSp>
        <p:nvCxnSpPr>
          <p:cNvPr id="34" name="Straight Connector 33">
            <a:extLst>
              <a:ext uri="{FF2B5EF4-FFF2-40B4-BE49-F238E27FC236}">
                <a16:creationId xmlns:a16="http://schemas.microsoft.com/office/drawing/2014/main" id="{E5C56F28-4D00-4668-8294-AB84902EA8F4}"/>
              </a:ext>
            </a:extLst>
          </p:cNvPr>
          <p:cNvCxnSpPr/>
          <p:nvPr/>
        </p:nvCxnSpPr>
        <p:spPr>
          <a:xfrm>
            <a:off x="353949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C3A626D-1A1C-4145-AD24-3686578ABC54}"/>
              </a:ext>
            </a:extLst>
          </p:cNvPr>
          <p:cNvSpPr txBox="1"/>
          <p:nvPr/>
        </p:nvSpPr>
        <p:spPr>
          <a:xfrm>
            <a:off x="3864122"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J</a:t>
            </a:r>
          </a:p>
        </p:txBody>
      </p:sp>
      <p:cxnSp>
        <p:nvCxnSpPr>
          <p:cNvPr id="36" name="Straight Connector 35">
            <a:extLst>
              <a:ext uri="{FF2B5EF4-FFF2-40B4-BE49-F238E27FC236}">
                <a16:creationId xmlns:a16="http://schemas.microsoft.com/office/drawing/2014/main" id="{9AF6DD68-2B64-4F3A-AFDE-5F2E1C8C0D30}"/>
              </a:ext>
            </a:extLst>
          </p:cNvPr>
          <p:cNvCxnSpPr/>
          <p:nvPr/>
        </p:nvCxnSpPr>
        <p:spPr>
          <a:xfrm>
            <a:off x="3890104"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6B9740F-CA00-457B-94C7-9807FD789056}"/>
              </a:ext>
            </a:extLst>
          </p:cNvPr>
          <p:cNvSpPr txBox="1"/>
          <p:nvPr/>
        </p:nvSpPr>
        <p:spPr>
          <a:xfrm>
            <a:off x="4213428"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K</a:t>
            </a:r>
          </a:p>
        </p:txBody>
      </p:sp>
      <p:cxnSp>
        <p:nvCxnSpPr>
          <p:cNvPr id="38" name="Straight Connector 37">
            <a:extLst>
              <a:ext uri="{FF2B5EF4-FFF2-40B4-BE49-F238E27FC236}">
                <a16:creationId xmlns:a16="http://schemas.microsoft.com/office/drawing/2014/main" id="{E50FF648-3E7D-429A-B891-D991735CF5EB}"/>
              </a:ext>
            </a:extLst>
          </p:cNvPr>
          <p:cNvCxnSpPr>
            <a:cxnSpLocks/>
          </p:cNvCxnSpPr>
          <p:nvPr/>
        </p:nvCxnSpPr>
        <p:spPr>
          <a:xfrm>
            <a:off x="4239410" y="5800573"/>
            <a:ext cx="91787" cy="2364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B9B1C38-34FE-40C8-A853-B2C4FE754E51}"/>
              </a:ext>
            </a:extLst>
          </p:cNvPr>
          <p:cNvSpPr txBox="1"/>
          <p:nvPr/>
        </p:nvSpPr>
        <p:spPr>
          <a:xfrm>
            <a:off x="4564305"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L</a:t>
            </a:r>
          </a:p>
        </p:txBody>
      </p:sp>
      <p:cxnSp>
        <p:nvCxnSpPr>
          <p:cNvPr id="41" name="Straight Connector 40">
            <a:extLst>
              <a:ext uri="{FF2B5EF4-FFF2-40B4-BE49-F238E27FC236}">
                <a16:creationId xmlns:a16="http://schemas.microsoft.com/office/drawing/2014/main" id="{6F21A4B2-DB1A-4A47-B00F-182B4DD0AE49}"/>
              </a:ext>
            </a:extLst>
          </p:cNvPr>
          <p:cNvCxnSpPr/>
          <p:nvPr/>
        </p:nvCxnSpPr>
        <p:spPr>
          <a:xfrm>
            <a:off x="4590287"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70E0B17-5348-49E4-A0B8-257B30E919BD}"/>
              </a:ext>
            </a:extLst>
          </p:cNvPr>
          <p:cNvSpPr txBox="1"/>
          <p:nvPr/>
        </p:nvSpPr>
        <p:spPr>
          <a:xfrm>
            <a:off x="4909867"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M</a:t>
            </a:r>
          </a:p>
        </p:txBody>
      </p:sp>
      <p:cxnSp>
        <p:nvCxnSpPr>
          <p:cNvPr id="43" name="Straight Connector 42">
            <a:extLst>
              <a:ext uri="{FF2B5EF4-FFF2-40B4-BE49-F238E27FC236}">
                <a16:creationId xmlns:a16="http://schemas.microsoft.com/office/drawing/2014/main" id="{7ACA28EB-FFB6-4F53-8E43-4DEEFCA87D9A}"/>
              </a:ext>
            </a:extLst>
          </p:cNvPr>
          <p:cNvCxnSpPr/>
          <p:nvPr/>
        </p:nvCxnSpPr>
        <p:spPr>
          <a:xfrm>
            <a:off x="4935849"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05C610D-AB92-4E32-9626-7CE78EC396FC}"/>
              </a:ext>
            </a:extLst>
          </p:cNvPr>
          <p:cNvSpPr txBox="1"/>
          <p:nvPr/>
        </p:nvSpPr>
        <p:spPr>
          <a:xfrm>
            <a:off x="5255429"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N</a:t>
            </a:r>
          </a:p>
        </p:txBody>
      </p:sp>
      <p:cxnSp>
        <p:nvCxnSpPr>
          <p:cNvPr id="45" name="Straight Connector 44">
            <a:extLst>
              <a:ext uri="{FF2B5EF4-FFF2-40B4-BE49-F238E27FC236}">
                <a16:creationId xmlns:a16="http://schemas.microsoft.com/office/drawing/2014/main" id="{1F13B74B-87BE-47A5-B866-5AC9FE63EB0F}"/>
              </a:ext>
            </a:extLst>
          </p:cNvPr>
          <p:cNvCxnSpPr/>
          <p:nvPr/>
        </p:nvCxnSpPr>
        <p:spPr>
          <a:xfrm>
            <a:off x="5281411"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A3B4326-41DE-462B-97A2-2B0E9EC8036A}"/>
              </a:ext>
            </a:extLst>
          </p:cNvPr>
          <p:cNvSpPr txBox="1"/>
          <p:nvPr/>
        </p:nvSpPr>
        <p:spPr>
          <a:xfrm>
            <a:off x="5603573"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O</a:t>
            </a:r>
          </a:p>
        </p:txBody>
      </p:sp>
      <p:cxnSp>
        <p:nvCxnSpPr>
          <p:cNvPr id="47" name="Straight Connector 46">
            <a:extLst>
              <a:ext uri="{FF2B5EF4-FFF2-40B4-BE49-F238E27FC236}">
                <a16:creationId xmlns:a16="http://schemas.microsoft.com/office/drawing/2014/main" id="{DF2CAD51-A08D-458D-994D-A89A6E295B8A}"/>
              </a:ext>
            </a:extLst>
          </p:cNvPr>
          <p:cNvCxnSpPr/>
          <p:nvPr/>
        </p:nvCxnSpPr>
        <p:spPr>
          <a:xfrm>
            <a:off x="5629555"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4AB8EFD-4EF7-486C-90DC-8F324E6D8F91}"/>
              </a:ext>
            </a:extLst>
          </p:cNvPr>
          <p:cNvSpPr txBox="1"/>
          <p:nvPr/>
        </p:nvSpPr>
        <p:spPr>
          <a:xfrm>
            <a:off x="5953917"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P</a:t>
            </a:r>
          </a:p>
        </p:txBody>
      </p:sp>
      <p:cxnSp>
        <p:nvCxnSpPr>
          <p:cNvPr id="49" name="Straight Connector 48">
            <a:extLst>
              <a:ext uri="{FF2B5EF4-FFF2-40B4-BE49-F238E27FC236}">
                <a16:creationId xmlns:a16="http://schemas.microsoft.com/office/drawing/2014/main" id="{4C2AA11C-D6A4-4273-ADCC-9EF391538189}"/>
              </a:ext>
            </a:extLst>
          </p:cNvPr>
          <p:cNvCxnSpPr/>
          <p:nvPr/>
        </p:nvCxnSpPr>
        <p:spPr>
          <a:xfrm>
            <a:off x="5979899"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C96FF8A-7932-4A95-B958-BE8A2BD2C42E}"/>
              </a:ext>
            </a:extLst>
          </p:cNvPr>
          <p:cNvSpPr txBox="1"/>
          <p:nvPr/>
        </p:nvSpPr>
        <p:spPr>
          <a:xfrm>
            <a:off x="630639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Q</a:t>
            </a:r>
          </a:p>
        </p:txBody>
      </p:sp>
      <p:cxnSp>
        <p:nvCxnSpPr>
          <p:cNvPr id="51" name="Straight Connector 50">
            <a:extLst>
              <a:ext uri="{FF2B5EF4-FFF2-40B4-BE49-F238E27FC236}">
                <a16:creationId xmlns:a16="http://schemas.microsoft.com/office/drawing/2014/main" id="{7FE5BB71-892F-4B24-A4E6-DD5120F4B7D8}"/>
              </a:ext>
            </a:extLst>
          </p:cNvPr>
          <p:cNvCxnSpPr/>
          <p:nvPr/>
        </p:nvCxnSpPr>
        <p:spPr>
          <a:xfrm>
            <a:off x="633237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49855BE-C996-4553-8841-1229A121E7F1}"/>
              </a:ext>
            </a:extLst>
          </p:cNvPr>
          <p:cNvSpPr txBox="1"/>
          <p:nvPr/>
        </p:nvSpPr>
        <p:spPr>
          <a:xfrm>
            <a:off x="665602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R</a:t>
            </a:r>
          </a:p>
        </p:txBody>
      </p:sp>
      <p:cxnSp>
        <p:nvCxnSpPr>
          <p:cNvPr id="53" name="Straight Connector 52">
            <a:extLst>
              <a:ext uri="{FF2B5EF4-FFF2-40B4-BE49-F238E27FC236}">
                <a16:creationId xmlns:a16="http://schemas.microsoft.com/office/drawing/2014/main" id="{8E935F80-07FF-41F0-B9B4-77016E16149D}"/>
              </a:ext>
            </a:extLst>
          </p:cNvPr>
          <p:cNvCxnSpPr/>
          <p:nvPr/>
        </p:nvCxnSpPr>
        <p:spPr>
          <a:xfrm>
            <a:off x="668200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EF8D92A-499E-4D9F-9DCF-C72B0626719D}"/>
              </a:ext>
            </a:extLst>
          </p:cNvPr>
          <p:cNvSpPr txBox="1"/>
          <p:nvPr/>
        </p:nvSpPr>
        <p:spPr>
          <a:xfrm>
            <a:off x="7004300"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S</a:t>
            </a:r>
          </a:p>
        </p:txBody>
      </p:sp>
      <p:cxnSp>
        <p:nvCxnSpPr>
          <p:cNvPr id="55" name="Straight Connector 54">
            <a:extLst>
              <a:ext uri="{FF2B5EF4-FFF2-40B4-BE49-F238E27FC236}">
                <a16:creationId xmlns:a16="http://schemas.microsoft.com/office/drawing/2014/main" id="{72E9F224-33DA-4F28-BC55-EB67C13FACA0}"/>
              </a:ext>
            </a:extLst>
          </p:cNvPr>
          <p:cNvCxnSpPr/>
          <p:nvPr/>
        </p:nvCxnSpPr>
        <p:spPr>
          <a:xfrm>
            <a:off x="7030282"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AE4084E-3C57-4C0C-80F8-68E10DCAF32C}"/>
              </a:ext>
            </a:extLst>
          </p:cNvPr>
          <p:cNvSpPr txBox="1"/>
          <p:nvPr/>
        </p:nvSpPr>
        <p:spPr>
          <a:xfrm>
            <a:off x="735257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T</a:t>
            </a:r>
          </a:p>
        </p:txBody>
      </p:sp>
      <p:cxnSp>
        <p:nvCxnSpPr>
          <p:cNvPr id="57" name="Straight Connector 56">
            <a:extLst>
              <a:ext uri="{FF2B5EF4-FFF2-40B4-BE49-F238E27FC236}">
                <a16:creationId xmlns:a16="http://schemas.microsoft.com/office/drawing/2014/main" id="{CFED3A79-3F53-4A85-9405-AF1F1ABB177B}"/>
              </a:ext>
            </a:extLst>
          </p:cNvPr>
          <p:cNvCxnSpPr/>
          <p:nvPr/>
        </p:nvCxnSpPr>
        <p:spPr>
          <a:xfrm>
            <a:off x="737855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FBCFEDF-D822-43B3-BA43-638830D83472}"/>
              </a:ext>
            </a:extLst>
          </p:cNvPr>
          <p:cNvSpPr txBox="1"/>
          <p:nvPr/>
        </p:nvSpPr>
        <p:spPr>
          <a:xfrm>
            <a:off x="7702883"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U</a:t>
            </a:r>
          </a:p>
        </p:txBody>
      </p:sp>
      <p:cxnSp>
        <p:nvCxnSpPr>
          <p:cNvPr id="59" name="Straight Connector 58">
            <a:extLst>
              <a:ext uri="{FF2B5EF4-FFF2-40B4-BE49-F238E27FC236}">
                <a16:creationId xmlns:a16="http://schemas.microsoft.com/office/drawing/2014/main" id="{B0DEC82D-08FB-4DBA-AAB4-7E93B0290B90}"/>
              </a:ext>
            </a:extLst>
          </p:cNvPr>
          <p:cNvCxnSpPr/>
          <p:nvPr/>
        </p:nvCxnSpPr>
        <p:spPr>
          <a:xfrm>
            <a:off x="7728865"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C95AEB7B-E97F-48C1-B8C3-EA9F97B42402}"/>
              </a:ext>
            </a:extLst>
          </p:cNvPr>
          <p:cNvSpPr txBox="1"/>
          <p:nvPr/>
        </p:nvSpPr>
        <p:spPr>
          <a:xfrm>
            <a:off x="805020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V</a:t>
            </a:r>
          </a:p>
        </p:txBody>
      </p:sp>
      <p:cxnSp>
        <p:nvCxnSpPr>
          <p:cNvPr id="61" name="Straight Connector 60">
            <a:extLst>
              <a:ext uri="{FF2B5EF4-FFF2-40B4-BE49-F238E27FC236}">
                <a16:creationId xmlns:a16="http://schemas.microsoft.com/office/drawing/2014/main" id="{B359435A-080F-4AA1-B388-EC4639A7965F}"/>
              </a:ext>
            </a:extLst>
          </p:cNvPr>
          <p:cNvCxnSpPr/>
          <p:nvPr/>
        </p:nvCxnSpPr>
        <p:spPr>
          <a:xfrm>
            <a:off x="807618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31A39B2-DA1D-4158-9E64-9E9CFA06AD68}"/>
              </a:ext>
            </a:extLst>
          </p:cNvPr>
          <p:cNvSpPr txBox="1"/>
          <p:nvPr/>
        </p:nvSpPr>
        <p:spPr>
          <a:xfrm>
            <a:off x="8397801"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W</a:t>
            </a:r>
          </a:p>
        </p:txBody>
      </p:sp>
      <p:cxnSp>
        <p:nvCxnSpPr>
          <p:cNvPr id="69" name="Straight Connector 68">
            <a:extLst>
              <a:ext uri="{FF2B5EF4-FFF2-40B4-BE49-F238E27FC236}">
                <a16:creationId xmlns:a16="http://schemas.microsoft.com/office/drawing/2014/main" id="{576C710C-B8E6-4812-AD20-20124B7F6960}"/>
              </a:ext>
            </a:extLst>
          </p:cNvPr>
          <p:cNvCxnSpPr/>
          <p:nvPr/>
        </p:nvCxnSpPr>
        <p:spPr>
          <a:xfrm>
            <a:off x="8423783"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CAEAABBF-5BA9-4C92-8C56-EA140A54C9A8}"/>
              </a:ext>
            </a:extLst>
          </p:cNvPr>
          <p:cNvSpPr txBox="1"/>
          <p:nvPr/>
        </p:nvSpPr>
        <p:spPr>
          <a:xfrm>
            <a:off x="8753266"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X</a:t>
            </a:r>
          </a:p>
        </p:txBody>
      </p:sp>
      <p:cxnSp>
        <p:nvCxnSpPr>
          <p:cNvPr id="71" name="Straight Connector 70">
            <a:extLst>
              <a:ext uri="{FF2B5EF4-FFF2-40B4-BE49-F238E27FC236}">
                <a16:creationId xmlns:a16="http://schemas.microsoft.com/office/drawing/2014/main" id="{30A9EEED-86F8-49A2-A097-EA6C697AEA2B}"/>
              </a:ext>
            </a:extLst>
          </p:cNvPr>
          <p:cNvCxnSpPr/>
          <p:nvPr/>
        </p:nvCxnSpPr>
        <p:spPr>
          <a:xfrm>
            <a:off x="8779248"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6851799D-7646-4F13-92B2-D4FA5318FA5B}"/>
              </a:ext>
            </a:extLst>
          </p:cNvPr>
          <p:cNvSpPr txBox="1"/>
          <p:nvPr/>
        </p:nvSpPr>
        <p:spPr>
          <a:xfrm>
            <a:off x="9103610"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Y</a:t>
            </a:r>
          </a:p>
        </p:txBody>
      </p:sp>
      <p:cxnSp>
        <p:nvCxnSpPr>
          <p:cNvPr id="73" name="Straight Connector 72">
            <a:extLst>
              <a:ext uri="{FF2B5EF4-FFF2-40B4-BE49-F238E27FC236}">
                <a16:creationId xmlns:a16="http://schemas.microsoft.com/office/drawing/2014/main" id="{24585ECE-D236-4520-87D1-9C187069C775}"/>
              </a:ext>
            </a:extLst>
          </p:cNvPr>
          <p:cNvCxnSpPr/>
          <p:nvPr/>
        </p:nvCxnSpPr>
        <p:spPr>
          <a:xfrm>
            <a:off x="9150211" y="579989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91302A23-3948-44C3-A029-90F6FF17A0DB}"/>
              </a:ext>
            </a:extLst>
          </p:cNvPr>
          <p:cNvSpPr txBox="1"/>
          <p:nvPr/>
        </p:nvSpPr>
        <p:spPr>
          <a:xfrm>
            <a:off x="9456329"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Z</a:t>
            </a:r>
          </a:p>
        </p:txBody>
      </p:sp>
      <p:cxnSp>
        <p:nvCxnSpPr>
          <p:cNvPr id="75" name="Straight Connector 74">
            <a:extLst>
              <a:ext uri="{FF2B5EF4-FFF2-40B4-BE49-F238E27FC236}">
                <a16:creationId xmlns:a16="http://schemas.microsoft.com/office/drawing/2014/main" id="{EC0094F0-1B7D-4ABE-A108-D356F085DE7A}"/>
              </a:ext>
            </a:extLst>
          </p:cNvPr>
          <p:cNvCxnSpPr/>
          <p:nvPr/>
        </p:nvCxnSpPr>
        <p:spPr>
          <a:xfrm>
            <a:off x="9482311"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91FF120-6512-491C-957D-FE3384005643}"/>
              </a:ext>
            </a:extLst>
          </p:cNvPr>
          <p:cNvCxnSpPr/>
          <p:nvPr/>
        </p:nvCxnSpPr>
        <p:spPr>
          <a:xfrm>
            <a:off x="10016836" y="3429000"/>
            <a:ext cx="0" cy="29648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C7409DD-0F99-4575-A0B5-9BA73721D9D5}"/>
              </a:ext>
            </a:extLst>
          </p:cNvPr>
          <p:cNvCxnSpPr>
            <a:cxnSpLocks/>
          </p:cNvCxnSpPr>
          <p:nvPr/>
        </p:nvCxnSpPr>
        <p:spPr>
          <a:xfrm flipH="1">
            <a:off x="10016837" y="6359237"/>
            <a:ext cx="197427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0E3E207-7998-4EF1-9907-DD11D0F17EF2}"/>
              </a:ext>
            </a:extLst>
          </p:cNvPr>
          <p:cNvCxnSpPr>
            <a:cxnSpLocks/>
          </p:cNvCxnSpPr>
          <p:nvPr/>
        </p:nvCxnSpPr>
        <p:spPr>
          <a:xfrm flipH="1">
            <a:off x="10016836" y="3477491"/>
            <a:ext cx="9351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3AA031B-81A6-4C54-A012-6E977A358E51}"/>
              </a:ext>
            </a:extLst>
          </p:cNvPr>
          <p:cNvCxnSpPr>
            <a:cxnSpLocks/>
          </p:cNvCxnSpPr>
          <p:nvPr/>
        </p:nvCxnSpPr>
        <p:spPr>
          <a:xfrm flipH="1" flipV="1">
            <a:off x="10952019" y="3477491"/>
            <a:ext cx="6927" cy="42949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C5C152F0-8256-402A-882A-D92B9900B1B6}"/>
              </a:ext>
            </a:extLst>
          </p:cNvPr>
          <p:cNvSpPr/>
          <p:nvPr/>
        </p:nvSpPr>
        <p:spPr>
          <a:xfrm>
            <a:off x="10758387" y="3917228"/>
            <a:ext cx="401118" cy="44570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8" name="Straight Connector 87">
            <a:extLst>
              <a:ext uri="{FF2B5EF4-FFF2-40B4-BE49-F238E27FC236}">
                <a16:creationId xmlns:a16="http://schemas.microsoft.com/office/drawing/2014/main" id="{50BAA026-CF08-40A7-B4BA-ABDADC82BA77}"/>
              </a:ext>
            </a:extLst>
          </p:cNvPr>
          <p:cNvCxnSpPr>
            <a:cxnSpLocks/>
          </p:cNvCxnSpPr>
          <p:nvPr/>
        </p:nvCxnSpPr>
        <p:spPr>
          <a:xfrm flipV="1">
            <a:off x="10958946" y="4374428"/>
            <a:ext cx="1" cy="85566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FE0737-0FFC-4A43-B6E3-1BEBA9B8A980}"/>
              </a:ext>
            </a:extLst>
          </p:cNvPr>
          <p:cNvCxnSpPr>
            <a:cxnSpLocks/>
          </p:cNvCxnSpPr>
          <p:nvPr/>
        </p:nvCxnSpPr>
        <p:spPr>
          <a:xfrm flipV="1">
            <a:off x="10581409" y="4372702"/>
            <a:ext cx="741218"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3482B65-2854-45CD-B201-6532419B6B7B}"/>
              </a:ext>
            </a:extLst>
          </p:cNvPr>
          <p:cNvCxnSpPr>
            <a:cxnSpLocks/>
          </p:cNvCxnSpPr>
          <p:nvPr/>
        </p:nvCxnSpPr>
        <p:spPr>
          <a:xfrm flipH="1" flipV="1">
            <a:off x="10958946" y="5230092"/>
            <a:ext cx="363681" cy="32875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144938F-B6E6-40D3-9438-5941EE0EA694}"/>
              </a:ext>
            </a:extLst>
          </p:cNvPr>
          <p:cNvCxnSpPr>
            <a:cxnSpLocks/>
          </p:cNvCxnSpPr>
          <p:nvPr/>
        </p:nvCxnSpPr>
        <p:spPr>
          <a:xfrm flipV="1">
            <a:off x="10654145" y="5230093"/>
            <a:ext cx="304801" cy="3287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4B50C1D-1CF6-4900-8919-853A041DD3C7}"/>
              </a:ext>
            </a:extLst>
          </p:cNvPr>
          <p:cNvSpPr/>
          <p:nvPr/>
        </p:nvSpPr>
        <p:spPr>
          <a:xfrm>
            <a:off x="9082112" y="5039850"/>
            <a:ext cx="549921" cy="491836"/>
          </a:xfrm>
          <a:prstGeom prst="rect">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ction Button: Go Forward or Next 102">
            <a:hlinkClick r:id="" action="ppaction://hlinkshowjump?jump=nextslide" highlightClick="1"/>
            <a:extLst>
              <a:ext uri="{FF2B5EF4-FFF2-40B4-BE49-F238E27FC236}">
                <a16:creationId xmlns:a16="http://schemas.microsoft.com/office/drawing/2014/main" id="{C54AF37B-D591-46C3-B324-B51D66BF5557}"/>
              </a:ext>
            </a:extLst>
          </p:cNvPr>
          <p:cNvSpPr/>
          <p:nvPr/>
        </p:nvSpPr>
        <p:spPr>
          <a:xfrm>
            <a:off x="760265" y="6303818"/>
            <a:ext cx="869934" cy="369332"/>
          </a:xfrm>
          <a:prstGeom prst="actionButtonForwardNex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60000"/>
                  <a:lumOff val="40000"/>
                </a:schemeClr>
              </a:solidFill>
            </a:endParaRPr>
          </a:p>
        </p:txBody>
      </p:sp>
      <p:sp>
        <p:nvSpPr>
          <p:cNvPr id="76" name="Rectangle: Rounded Corners 75">
            <a:extLst>
              <a:ext uri="{FF2B5EF4-FFF2-40B4-BE49-F238E27FC236}">
                <a16:creationId xmlns:a16="http://schemas.microsoft.com/office/drawing/2014/main" id="{BBD60767-FB6D-44C0-96E4-2D5E15213D06}"/>
              </a:ext>
            </a:extLst>
          </p:cNvPr>
          <p:cNvSpPr/>
          <p:nvPr/>
        </p:nvSpPr>
        <p:spPr>
          <a:xfrm>
            <a:off x="4300285" y="283382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Rounded Corners 78">
            <a:extLst>
              <a:ext uri="{FF2B5EF4-FFF2-40B4-BE49-F238E27FC236}">
                <a16:creationId xmlns:a16="http://schemas.microsoft.com/office/drawing/2014/main" id="{04CABD43-7398-4CF1-A43E-052AAF1B9639}"/>
              </a:ext>
            </a:extLst>
          </p:cNvPr>
          <p:cNvSpPr/>
          <p:nvPr/>
        </p:nvSpPr>
        <p:spPr>
          <a:xfrm>
            <a:off x="4935849" y="283700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Rounded Corners 79">
            <a:extLst>
              <a:ext uri="{FF2B5EF4-FFF2-40B4-BE49-F238E27FC236}">
                <a16:creationId xmlns:a16="http://schemas.microsoft.com/office/drawing/2014/main" id="{17E2BB97-9E9C-4731-870D-9B4743D1399A}"/>
              </a:ext>
            </a:extLst>
          </p:cNvPr>
          <p:cNvSpPr/>
          <p:nvPr/>
        </p:nvSpPr>
        <p:spPr>
          <a:xfrm>
            <a:off x="5603573" y="283382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Rounded Corners 80">
            <a:extLst>
              <a:ext uri="{FF2B5EF4-FFF2-40B4-BE49-F238E27FC236}">
                <a16:creationId xmlns:a16="http://schemas.microsoft.com/office/drawing/2014/main" id="{A2A96273-1CA2-4D25-AACA-39C2B2CC02B7}"/>
              </a:ext>
            </a:extLst>
          </p:cNvPr>
          <p:cNvSpPr/>
          <p:nvPr/>
        </p:nvSpPr>
        <p:spPr>
          <a:xfrm>
            <a:off x="6265137" y="283382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Rounded Corners 82">
            <a:extLst>
              <a:ext uri="{FF2B5EF4-FFF2-40B4-BE49-F238E27FC236}">
                <a16:creationId xmlns:a16="http://schemas.microsoft.com/office/drawing/2014/main" id="{143116CA-2680-47CB-85B7-1259A944A923}"/>
              </a:ext>
            </a:extLst>
          </p:cNvPr>
          <p:cNvSpPr/>
          <p:nvPr/>
        </p:nvSpPr>
        <p:spPr>
          <a:xfrm>
            <a:off x="6898530" y="283064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Rounded Corners 84">
            <a:extLst>
              <a:ext uri="{FF2B5EF4-FFF2-40B4-BE49-F238E27FC236}">
                <a16:creationId xmlns:a16="http://schemas.microsoft.com/office/drawing/2014/main" id="{85509ABE-E190-4B9D-8315-E3E824F51760}"/>
              </a:ext>
            </a:extLst>
          </p:cNvPr>
          <p:cNvSpPr/>
          <p:nvPr/>
        </p:nvSpPr>
        <p:spPr>
          <a:xfrm>
            <a:off x="7550005" y="283064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70217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81"/>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9" restart="whenNotActive" fill="hold" evtFilter="cancelBubble" nodeType="interactiveSeq">
                <p:stCondLst>
                  <p:cond evt="onClick" delay="0">
                    <p:tgtEl>
                      <p:spTgt spid="19"/>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1"/>
                    </p:tgtEl>
                  </p:cond>
                </p:stCondLst>
                <p:endSync evt="end" delay="0">
                  <p:rtn val="all"/>
                </p:endSync>
                <p:childTnLst>
                  <p:par>
                    <p:cTn id="15" fill="hold">
                      <p:stCondLst>
                        <p:cond delay="0"/>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1" restart="whenNotActive" fill="hold" evtFilter="cancelBubble" nodeType="interactiveSeq">
                <p:stCondLst>
                  <p:cond evt="onClick" delay="0">
                    <p:tgtEl>
                      <p:spTgt spid="23"/>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par>
                                <p:cTn id="26" presetID="1" presetClass="exit" presetSubtype="0" fill="hold" grpId="0" nodeType="withEffect">
                                  <p:stCondLst>
                                    <p:cond delay="0"/>
                                  </p:stCondLst>
                                  <p:childTnLst>
                                    <p:set>
                                      <p:cBhvr>
                                        <p:cTn id="27" dur="1" fill="hold">
                                          <p:stCondLst>
                                            <p:cond delay="0"/>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8" restart="whenNotActive" fill="hold" evtFilter="cancelBubble" nodeType="interactiveSeq">
                <p:stCondLst>
                  <p:cond evt="onClick" delay="0">
                    <p:tgtEl>
                      <p:spTgt spid="25"/>
                    </p:tgtEl>
                  </p:cond>
                </p:stCondLst>
                <p:endSync evt="end" delay="0">
                  <p:rtn val="all"/>
                </p:endSync>
                <p:childTnLst>
                  <p:par>
                    <p:cTn id="29" fill="hold">
                      <p:stCondLst>
                        <p:cond delay="0"/>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xit" presetSubtype="0" fill="hold" grpId="0" nodeType="withEffect">
                                  <p:stCondLst>
                                    <p:cond delay="0"/>
                                  </p:stCondLst>
                                  <p:childTnLst>
                                    <p:set>
                                      <p:cBhvr>
                                        <p:cTn id="34" dur="1" fill="hold">
                                          <p:stCondLst>
                                            <p:cond delay="0"/>
                                          </p:stCondLst>
                                        </p:cTn>
                                        <p:tgtEl>
                                          <p:spTgt spid="7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8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37" restart="whenNotActive" fill="hold" evtFilter="cancelBubble" nodeType="interactiveSeq">
                <p:stCondLst>
                  <p:cond evt="onClick" delay="0">
                    <p:tgtEl>
                      <p:spTgt spid="27"/>
                    </p:tgtEl>
                  </p:cond>
                </p:stCondLst>
                <p:endSync evt="end" delay="0">
                  <p:rtn val="all"/>
                </p:endSync>
                <p:childTnLst>
                  <p:par>
                    <p:cTn id="38" fill="hold">
                      <p:stCondLst>
                        <p:cond delay="0"/>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seq concurrent="1" nextAc="seek">
              <p:cTn id="42" restart="whenNotActive" fill="hold" evtFilter="cancelBubble" nodeType="interactiveSeq">
                <p:stCondLst>
                  <p:cond evt="onClick" delay="0">
                    <p:tgtEl>
                      <p:spTgt spid="29"/>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47" restart="whenNotActive" fill="hold" evtFilter="cancelBubble" nodeType="interactiveSeq">
                <p:stCondLst>
                  <p:cond evt="onClick" delay="0">
                    <p:tgtEl>
                      <p:spTgt spid="31"/>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52" restart="whenNotActive" fill="hold" evtFilter="cancelBubble" nodeType="interactiveSeq">
                <p:stCondLst>
                  <p:cond evt="onClick" delay="0">
                    <p:tgtEl>
                      <p:spTgt spid="33"/>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xit"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59" restart="whenNotActive" fill="hold" evtFilter="cancelBubble" nodeType="interactiveSeq">
                <p:stCondLst>
                  <p:cond evt="onClick" delay="0">
                    <p:tgtEl>
                      <p:spTgt spid="35"/>
                    </p:tgtEl>
                  </p:cond>
                </p:stCondLst>
                <p:endSync evt="end" delay="0">
                  <p:rtn val="all"/>
                </p:endSync>
                <p:childTnLst>
                  <p:par>
                    <p:cTn id="60" fill="hold">
                      <p:stCondLst>
                        <p:cond delay="0"/>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64" restart="whenNotActive" fill="hold" evtFilter="cancelBubble" nodeType="interactiveSeq">
                <p:stCondLst>
                  <p:cond evt="onClick" delay="0">
                    <p:tgtEl>
                      <p:spTgt spid="37"/>
                    </p:tgtEl>
                  </p:cond>
                </p:stCondLst>
                <p:endSync evt="end" delay="0">
                  <p:rtn val="all"/>
                </p:endSync>
                <p:childTnLst>
                  <p:par>
                    <p:cTn id="65" fill="hold">
                      <p:stCondLst>
                        <p:cond delay="0"/>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69" restart="whenNotActive" fill="hold" evtFilter="cancelBubble" nodeType="interactiveSeq">
                <p:stCondLst>
                  <p:cond evt="onClick" delay="0">
                    <p:tgtEl>
                      <p:spTgt spid="40"/>
                    </p:tgtEl>
                  </p:cond>
                </p:stCondLst>
                <p:endSync evt="end" delay="0">
                  <p:rtn val="all"/>
                </p:endSync>
                <p:childTnLst>
                  <p:par>
                    <p:cTn id="70" fill="hold">
                      <p:stCondLst>
                        <p:cond delay="0"/>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40"/>
                  </p:tgtEl>
                </p:cond>
              </p:nextCondLst>
            </p:seq>
            <p:seq concurrent="1" nextAc="seek">
              <p:cTn id="74" restart="whenNotActive" fill="hold" evtFilter="cancelBubble" nodeType="interactiveSeq">
                <p:stCondLst>
                  <p:cond evt="onClick" delay="0">
                    <p:tgtEl>
                      <p:spTgt spid="42"/>
                    </p:tgtEl>
                  </p:cond>
                </p:stCondLst>
                <p:endSync evt="end" delay="0">
                  <p:rtn val="all"/>
                </p:endSync>
                <p:childTnLst>
                  <p:par>
                    <p:cTn id="75" fill="hold">
                      <p:stCondLst>
                        <p:cond delay="0"/>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seq concurrent="1" nextAc="seek">
              <p:cTn id="79" restart="whenNotActive" fill="hold" evtFilter="cancelBubble" nodeType="interactiveSeq">
                <p:stCondLst>
                  <p:cond evt="onClick" delay="0">
                    <p:tgtEl>
                      <p:spTgt spid="44"/>
                    </p:tgtEl>
                  </p:cond>
                </p:stCondLst>
                <p:endSync evt="end" delay="0">
                  <p:rtn val="all"/>
                </p:endSync>
                <p:childTnLst>
                  <p:par>
                    <p:cTn id="80" fill="hold">
                      <p:stCondLst>
                        <p:cond delay="0"/>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45"/>
                                        </p:tgtEl>
                                        <p:attrNameLst>
                                          <p:attrName>style.visibility</p:attrName>
                                        </p:attrNameLst>
                                      </p:cBhvr>
                                      <p:to>
                                        <p:strVal val="visible"/>
                                      </p:to>
                                    </p:set>
                                  </p:childTnLst>
                                </p:cTn>
                              </p:par>
                              <p:par>
                                <p:cTn id="84" presetID="1" presetClass="exit" presetSubtype="0" fill="hold" grpId="0" nodeType="withEffect">
                                  <p:stCondLst>
                                    <p:cond delay="0"/>
                                  </p:stCondLst>
                                  <p:childTnLst>
                                    <p:set>
                                      <p:cBhvr>
                                        <p:cTn id="85"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86" restart="whenNotActive" fill="hold" evtFilter="cancelBubble" nodeType="interactiveSeq">
                <p:stCondLst>
                  <p:cond evt="onClick" delay="0">
                    <p:tgtEl>
                      <p:spTgt spid="46"/>
                    </p:tgtEl>
                  </p:cond>
                </p:stCondLst>
                <p:endSync evt="end" delay="0">
                  <p:rtn val="all"/>
                </p:endSync>
                <p:childTnLst>
                  <p:par>
                    <p:cTn id="87" fill="hold">
                      <p:stCondLst>
                        <p:cond delay="0"/>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7"/>
                                        </p:tgtEl>
                                        <p:attrNameLst>
                                          <p:attrName>style.visibility</p:attrName>
                                        </p:attrNameLst>
                                      </p:cBhvr>
                                      <p:to>
                                        <p:strVal val="visible"/>
                                      </p:to>
                                    </p:set>
                                  </p:childTnLst>
                                </p:cTn>
                              </p:par>
                              <p:par>
                                <p:cTn id="91" presetID="1" presetClass="exit" presetSubtype="0" fill="hold" grpId="0" nodeType="withEffect">
                                  <p:stCondLst>
                                    <p:cond delay="0"/>
                                  </p:stCondLst>
                                  <p:childTnLst>
                                    <p:set>
                                      <p:cBhvr>
                                        <p:cTn id="92"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93" restart="whenNotActive" fill="hold" evtFilter="cancelBubble" nodeType="interactiveSeq">
                <p:stCondLst>
                  <p:cond evt="onClick" delay="0">
                    <p:tgtEl>
                      <p:spTgt spid="48"/>
                    </p:tgtEl>
                  </p:cond>
                </p:stCondLst>
                <p:endSync evt="end" delay="0">
                  <p:rtn val="all"/>
                </p:endSync>
                <p:childTnLst>
                  <p:par>
                    <p:cTn id="94" fill="hold">
                      <p:stCondLst>
                        <p:cond delay="0"/>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49"/>
                                        </p:tgtEl>
                                        <p:attrNameLst>
                                          <p:attrName>style.visibility</p:attrName>
                                        </p:attrNameLst>
                                      </p:cBhvr>
                                      <p:to>
                                        <p:strVal val="visible"/>
                                      </p:to>
                                    </p:set>
                                  </p:childTnLst>
                                </p:cTn>
                              </p:par>
                            </p:childTnLst>
                          </p:cTn>
                        </p:par>
                      </p:childTnLst>
                    </p:cTn>
                  </p:par>
                </p:childTnLst>
              </p:cTn>
              <p:nextCondLst>
                <p:cond evt="onClick" delay="0">
                  <p:tgtEl>
                    <p:spTgt spid="48"/>
                  </p:tgtEl>
                </p:cond>
              </p:nextCondLst>
            </p:seq>
            <p:seq concurrent="1" nextAc="seek">
              <p:cTn id="98" restart="whenNotActive" fill="hold" evtFilter="cancelBubble" nodeType="interactiveSeq">
                <p:stCondLst>
                  <p:cond evt="onClick" delay="0">
                    <p:tgtEl>
                      <p:spTgt spid="50"/>
                    </p:tgtEl>
                  </p:cond>
                </p:stCondLst>
                <p:endSync evt="end" delay="0">
                  <p:rtn val="all"/>
                </p:endSync>
                <p:childTnLst>
                  <p:par>
                    <p:cTn id="99" fill="hold">
                      <p:stCondLst>
                        <p:cond delay="0"/>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51"/>
                                        </p:tgtEl>
                                        <p:attrNameLst>
                                          <p:attrName>style.visibility</p:attrName>
                                        </p:attrNameLst>
                                      </p:cBhvr>
                                      <p:to>
                                        <p:strVal val="visible"/>
                                      </p:to>
                                    </p:set>
                                  </p:childTnLst>
                                </p:cTn>
                              </p:par>
                            </p:childTnLst>
                          </p:cTn>
                        </p:par>
                      </p:childTnLst>
                    </p:cTn>
                  </p:par>
                </p:childTnLst>
              </p:cTn>
              <p:nextCondLst>
                <p:cond evt="onClick" delay="0">
                  <p:tgtEl>
                    <p:spTgt spid="50"/>
                  </p:tgtEl>
                </p:cond>
              </p:nextCondLst>
            </p:seq>
            <p:seq concurrent="1" nextAc="seek">
              <p:cTn id="103" restart="whenNotActive" fill="hold" evtFilter="cancelBubble" nodeType="interactiveSeq">
                <p:stCondLst>
                  <p:cond evt="onClick" delay="0">
                    <p:tgtEl>
                      <p:spTgt spid="52"/>
                    </p:tgtEl>
                  </p:cond>
                </p:stCondLst>
                <p:endSync evt="end" delay="0">
                  <p:rtn val="all"/>
                </p:endSync>
                <p:childTnLst>
                  <p:par>
                    <p:cTn id="104" fill="hold">
                      <p:stCondLst>
                        <p:cond delay="0"/>
                      </p:stCondLst>
                      <p:childTnLst>
                        <p:par>
                          <p:cTn id="105" fill="hold">
                            <p:stCondLst>
                              <p:cond delay="0"/>
                            </p:stCondLst>
                            <p:childTnLst>
                              <p:par>
                                <p:cTn id="106" presetID="1" presetClass="entr" presetSubtype="0" fill="hold" nodeType="clickEffect">
                                  <p:stCondLst>
                                    <p:cond delay="0"/>
                                  </p:stCondLst>
                                  <p:childTnLst>
                                    <p:set>
                                      <p:cBhvr>
                                        <p:cTn id="107" dur="1" fill="hold">
                                          <p:stCondLst>
                                            <p:cond delay="0"/>
                                          </p:stCondLst>
                                        </p:cTn>
                                        <p:tgtEl>
                                          <p:spTgt spid="53"/>
                                        </p:tgtEl>
                                        <p:attrNameLst>
                                          <p:attrName>style.visibility</p:attrName>
                                        </p:attrNameLst>
                                      </p:cBhvr>
                                      <p:to>
                                        <p:strVal val="visible"/>
                                      </p:to>
                                    </p:set>
                                  </p:childTnLst>
                                </p:cTn>
                              </p:par>
                              <p:par>
                                <p:cTn id="108" presetID="1" presetClass="exit" presetSubtype="0" fill="hold" grpId="0" nodeType="withEffect">
                                  <p:stCondLst>
                                    <p:cond delay="0"/>
                                  </p:stCondLst>
                                  <p:childTnLst>
                                    <p:set>
                                      <p:cBhvr>
                                        <p:cTn id="109" dur="1" fill="hold">
                                          <p:stCondLst>
                                            <p:cond delay="0"/>
                                          </p:stCondLst>
                                        </p:cTn>
                                        <p:tgtEl>
                                          <p:spTgt spid="80"/>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110" restart="whenNotActive" fill="hold" evtFilter="cancelBubble" nodeType="interactiveSeq">
                <p:stCondLst>
                  <p:cond evt="onClick" delay="0">
                    <p:tgtEl>
                      <p:spTgt spid="54"/>
                    </p:tgtEl>
                  </p:cond>
                </p:stCondLst>
                <p:endSync evt="end" delay="0">
                  <p:rtn val="all"/>
                </p:endSync>
                <p:childTnLst>
                  <p:par>
                    <p:cTn id="111" fill="hold">
                      <p:stCondLst>
                        <p:cond delay="0"/>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5"/>
                                        </p:tgtEl>
                                        <p:attrNameLst>
                                          <p:attrName>style.visibility</p:attrName>
                                        </p:attrNameLst>
                                      </p:cBhvr>
                                      <p:to>
                                        <p:strVal val="visible"/>
                                      </p:to>
                                    </p:set>
                                  </p:childTnLst>
                                </p:cTn>
                              </p:par>
                              <p:par>
                                <p:cTn id="115" presetID="1" presetClass="exit" presetSubtype="0" fill="hold" grpId="0" nodeType="withEffect">
                                  <p:stCondLst>
                                    <p:cond delay="0"/>
                                  </p:stCondLst>
                                  <p:childTnLst>
                                    <p:set>
                                      <p:cBhvr>
                                        <p:cTn id="116"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117" restart="whenNotActive" fill="hold" evtFilter="cancelBubble" nodeType="interactiveSeq">
                <p:stCondLst>
                  <p:cond evt="onClick" delay="0">
                    <p:tgtEl>
                      <p:spTgt spid="56"/>
                    </p:tgtEl>
                  </p:cond>
                </p:stCondLst>
                <p:endSync evt="end" delay="0">
                  <p:rtn val="all"/>
                </p:endSync>
                <p:childTnLst>
                  <p:par>
                    <p:cTn id="118" fill="hold">
                      <p:stCondLst>
                        <p:cond delay="0"/>
                      </p:stCondLst>
                      <p:childTnLst>
                        <p:par>
                          <p:cTn id="119" fill="hold">
                            <p:stCondLst>
                              <p:cond delay="0"/>
                            </p:stCondLst>
                            <p:childTnLst>
                              <p:par>
                                <p:cTn id="120" presetID="1" presetClass="entr" presetSubtype="0" fill="hold" nodeType="clickEffect">
                                  <p:stCondLst>
                                    <p:cond delay="0"/>
                                  </p:stCondLst>
                                  <p:childTnLst>
                                    <p:set>
                                      <p:cBhvr>
                                        <p:cTn id="121" dur="1" fill="hold">
                                          <p:stCondLst>
                                            <p:cond delay="0"/>
                                          </p:stCondLst>
                                        </p:cTn>
                                        <p:tgtEl>
                                          <p:spTgt spid="57"/>
                                        </p:tgtEl>
                                        <p:attrNameLst>
                                          <p:attrName>style.visibility</p:attrName>
                                        </p:attrNameLst>
                                      </p:cBhvr>
                                      <p:to>
                                        <p:strVal val="visible"/>
                                      </p:to>
                                    </p:set>
                                  </p:childTnLst>
                                </p:cTn>
                              </p:par>
                              <p:par>
                                <p:cTn id="122" presetID="1" presetClass="exit" presetSubtype="0" fill="hold" grpId="0" nodeType="withEffect">
                                  <p:stCondLst>
                                    <p:cond delay="0"/>
                                  </p:stCondLst>
                                  <p:childTnLst>
                                    <p:set>
                                      <p:cBhvr>
                                        <p:cTn id="123" dur="1" fill="hold">
                                          <p:stCondLst>
                                            <p:cond delay="0"/>
                                          </p:stCondLst>
                                        </p:cTn>
                                        <p:tgtEl>
                                          <p:spTgt spid="83"/>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124" restart="whenNotActive" fill="hold" evtFilter="cancelBubble" nodeType="interactiveSeq">
                <p:stCondLst>
                  <p:cond evt="onClick" delay="0">
                    <p:tgtEl>
                      <p:spTgt spid="58"/>
                    </p:tgtEl>
                  </p:cond>
                </p:stCondLst>
                <p:endSync evt="end" delay="0">
                  <p:rtn val="all"/>
                </p:endSync>
                <p:childTnLst>
                  <p:par>
                    <p:cTn id="125" fill="hold">
                      <p:stCondLst>
                        <p:cond delay="0"/>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59"/>
                                        </p:tgtEl>
                                        <p:attrNameLst>
                                          <p:attrName>style.visibility</p:attrName>
                                        </p:attrNameLst>
                                      </p:cBhvr>
                                      <p:to>
                                        <p:strVal val="visible"/>
                                      </p:to>
                                    </p:set>
                                  </p:childTnLst>
                                </p:cTn>
                              </p:par>
                            </p:childTnLst>
                          </p:cTn>
                        </p:par>
                      </p:childTnLst>
                    </p:cTn>
                  </p:par>
                </p:childTnLst>
              </p:cTn>
              <p:nextCondLst>
                <p:cond evt="onClick" delay="0">
                  <p:tgtEl>
                    <p:spTgt spid="58"/>
                  </p:tgtEl>
                </p:cond>
              </p:nextCondLst>
            </p:seq>
            <p:seq concurrent="1" nextAc="seek">
              <p:cTn id="129" restart="whenNotActive" fill="hold" evtFilter="cancelBubble" nodeType="interactiveSeq">
                <p:stCondLst>
                  <p:cond evt="onClick" delay="0">
                    <p:tgtEl>
                      <p:spTgt spid="60"/>
                    </p:tgtEl>
                  </p:cond>
                </p:stCondLst>
                <p:endSync evt="end" delay="0">
                  <p:rtn val="all"/>
                </p:endSync>
                <p:childTnLst>
                  <p:par>
                    <p:cTn id="130" fill="hold">
                      <p:stCondLst>
                        <p:cond delay="0"/>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60"/>
                  </p:tgtEl>
                </p:cond>
              </p:nextCondLst>
            </p:seq>
            <p:seq concurrent="1" nextAc="seek">
              <p:cTn id="134" restart="whenNotActive" fill="hold" evtFilter="cancelBubble" nodeType="interactiveSeq">
                <p:stCondLst>
                  <p:cond evt="onClick" delay="0">
                    <p:tgtEl>
                      <p:spTgt spid="68"/>
                    </p:tgtEl>
                  </p:cond>
                </p:stCondLst>
                <p:endSync evt="end" delay="0">
                  <p:rtn val="all"/>
                </p:endSync>
                <p:childTnLst>
                  <p:par>
                    <p:cTn id="135" fill="hold">
                      <p:stCondLst>
                        <p:cond delay="0"/>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8"/>
                  </p:tgtEl>
                </p:cond>
              </p:nextCondLst>
            </p:seq>
            <p:seq concurrent="1" nextAc="seek">
              <p:cTn id="139" restart="whenNotActive" fill="hold" evtFilter="cancelBubble" nodeType="interactiveSeq">
                <p:stCondLst>
                  <p:cond evt="onClick" delay="0">
                    <p:tgtEl>
                      <p:spTgt spid="70"/>
                    </p:tgtEl>
                  </p:cond>
                </p:stCondLst>
                <p:endSync evt="end" delay="0">
                  <p:rtn val="all"/>
                </p:endSync>
                <p:childTnLst>
                  <p:par>
                    <p:cTn id="140" fill="hold">
                      <p:stCondLst>
                        <p:cond delay="0"/>
                      </p:stCondLst>
                      <p:childTnLst>
                        <p:par>
                          <p:cTn id="141" fill="hold">
                            <p:stCondLst>
                              <p:cond delay="0"/>
                            </p:stCondLst>
                            <p:childTnLst>
                              <p:par>
                                <p:cTn id="142" presetID="1" presetClass="entr" presetSubtype="0" fill="hold" nodeType="clickEffect">
                                  <p:stCondLst>
                                    <p:cond delay="0"/>
                                  </p:stCondLst>
                                  <p:childTnLst>
                                    <p:set>
                                      <p:cBhvr>
                                        <p:cTn id="143"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144" restart="whenNotActive" fill="hold" evtFilter="cancelBubble" nodeType="interactiveSeq">
                <p:stCondLst>
                  <p:cond evt="onClick" delay="0">
                    <p:tgtEl>
                      <p:spTgt spid="72"/>
                    </p:tgtEl>
                  </p:cond>
                </p:stCondLst>
                <p:endSync evt="end" delay="0">
                  <p:rtn val="all"/>
                </p:endSync>
                <p:childTnLst>
                  <p:par>
                    <p:cTn id="145" fill="hold">
                      <p:stCondLst>
                        <p:cond delay="0"/>
                      </p:stCondLst>
                      <p:childTnLst>
                        <p:par>
                          <p:cTn id="146" fill="hold">
                            <p:stCondLst>
                              <p:cond delay="0"/>
                            </p:stCondLst>
                            <p:childTnLst>
                              <p:par>
                                <p:cTn id="147" presetID="1" presetClass="entr" presetSubtype="0" fill="hold" nodeType="clickEffect">
                                  <p:stCondLst>
                                    <p:cond delay="0"/>
                                  </p:stCondLst>
                                  <p:childTnLst>
                                    <p:set>
                                      <p:cBhvr>
                                        <p:cTn id="148" dur="1" fill="hold">
                                          <p:stCondLst>
                                            <p:cond delay="0"/>
                                          </p:stCondLst>
                                        </p:cTn>
                                        <p:tgtEl>
                                          <p:spTgt spid="73"/>
                                        </p:tgtEl>
                                        <p:attrNameLst>
                                          <p:attrName>style.visibility</p:attrName>
                                        </p:attrNameLst>
                                      </p:cBhvr>
                                      <p:to>
                                        <p:strVal val="visible"/>
                                      </p:to>
                                    </p:set>
                                  </p:childTnLst>
                                </p:cTn>
                              </p:par>
                            </p:childTnLst>
                          </p:cTn>
                        </p:par>
                      </p:childTnLst>
                    </p:cTn>
                  </p:par>
                </p:childTnLst>
              </p:cTn>
              <p:nextCondLst>
                <p:cond evt="onClick" delay="0">
                  <p:tgtEl>
                    <p:spTgt spid="72"/>
                  </p:tgtEl>
                </p:cond>
              </p:nextCondLst>
            </p:seq>
            <p:seq concurrent="1" nextAc="seek">
              <p:cTn id="149" restart="whenNotActive" fill="hold" evtFilter="cancelBubble" nodeType="interactiveSeq">
                <p:stCondLst>
                  <p:cond evt="onClick" delay="0">
                    <p:tgtEl>
                      <p:spTgt spid="74"/>
                    </p:tgtEl>
                  </p:cond>
                </p:stCondLst>
                <p:endSync evt="end" delay="0">
                  <p:rtn val="all"/>
                </p:endSync>
                <p:childTnLst>
                  <p:par>
                    <p:cTn id="150" fill="hold">
                      <p:stCondLst>
                        <p:cond delay="0"/>
                      </p:stCondLst>
                      <p:childTnLst>
                        <p:par>
                          <p:cTn id="151" fill="hold">
                            <p:stCondLst>
                              <p:cond delay="0"/>
                            </p:stCondLst>
                            <p:childTnLst>
                              <p:par>
                                <p:cTn id="152" presetID="1" presetClass="entr" presetSubtype="0" fill="hold" nodeType="clickEffect">
                                  <p:stCondLst>
                                    <p:cond delay="0"/>
                                  </p:stCondLst>
                                  <p:childTnLst>
                                    <p:set>
                                      <p:cBhvr>
                                        <p:cTn id="153"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74"/>
                  </p:tgtEl>
                </p:cond>
              </p:nextCondLst>
            </p:seq>
            <p:seq concurrent="1" nextAc="seek">
              <p:cTn id="154" restart="whenNotActive" fill="hold" evtFilter="cancelBubble" nodeType="interactiveSeq">
                <p:stCondLst>
                  <p:cond evt="onClick" delay="0">
                    <p:tgtEl>
                      <p:spTgt spid="100"/>
                    </p:tgtEl>
                  </p:cond>
                </p:stCondLst>
                <p:endSync evt="end" delay="0">
                  <p:rtn val="all"/>
                </p:endSync>
                <p:childTnLst>
                  <p:par>
                    <p:cTn id="155" fill="hold">
                      <p:stCondLst>
                        <p:cond delay="0"/>
                      </p:stCondLst>
                      <p:childTnLst>
                        <p:par>
                          <p:cTn id="156" fill="hold">
                            <p:stCondLst>
                              <p:cond delay="0"/>
                            </p:stCondLst>
                            <p:childTnLst>
                              <p:par>
                                <p:cTn id="157" presetID="1" presetClass="entr" presetSubtype="0" fill="hold" nodeType="clickEffect">
                                  <p:stCondLst>
                                    <p:cond delay="0"/>
                                  </p:stCondLst>
                                  <p:childTnLst>
                                    <p:set>
                                      <p:cBhvr>
                                        <p:cTn id="158" dur="1" fill="hold">
                                          <p:stCondLst>
                                            <p:cond delay="0"/>
                                          </p:stCondLst>
                                        </p:cTn>
                                        <p:tgtEl>
                                          <p:spTgt spid="78"/>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77"/>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8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84"/>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87"/>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90"/>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88"/>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95"/>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92"/>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childTnLst>
        </p:cTn>
      </p:par>
    </p:tnLst>
    <p:bldLst>
      <p:bldP spid="4" grpId="0" animBg="1"/>
      <p:bldP spid="5" grpId="0" animBg="1"/>
      <p:bldP spid="6" grpId="0" animBg="1"/>
      <p:bldP spid="7" grpId="0" animBg="1"/>
      <p:bldP spid="8" grpId="0" animBg="1"/>
      <p:bldP spid="87" grpId="0" animBg="1"/>
      <p:bldP spid="76" grpId="0" animBg="1"/>
      <p:bldP spid="79" grpId="0" animBg="1"/>
      <p:bldP spid="80" grpId="0" animBg="1"/>
      <p:bldP spid="81" grpId="0" animBg="1"/>
      <p:bldP spid="83" grpId="0" animBg="1"/>
      <p:bldP spid="8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3839378-86BE-4B37-9CBC-EEC35F6F4CF0}"/>
              </a:ext>
            </a:extLst>
          </p:cNvPr>
          <p:cNvSpPr txBox="1"/>
          <p:nvPr/>
        </p:nvSpPr>
        <p:spPr>
          <a:xfrm>
            <a:off x="1432771"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C</a:t>
            </a:r>
          </a:p>
        </p:txBody>
      </p:sp>
      <p:cxnSp>
        <p:nvCxnSpPr>
          <p:cNvPr id="22" name="Straight Connector 21">
            <a:extLst>
              <a:ext uri="{FF2B5EF4-FFF2-40B4-BE49-F238E27FC236}">
                <a16:creationId xmlns:a16="http://schemas.microsoft.com/office/drawing/2014/main" id="{6340C326-423F-48CD-81DE-65A1B2879C83}"/>
              </a:ext>
            </a:extLst>
          </p:cNvPr>
          <p:cNvCxnSpPr/>
          <p:nvPr/>
        </p:nvCxnSpPr>
        <p:spPr>
          <a:xfrm>
            <a:off x="1458753"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3BB6046-2275-4B35-BB67-DB95F9DA80A8}"/>
              </a:ext>
            </a:extLst>
          </p:cNvPr>
          <p:cNvSpPr txBox="1"/>
          <p:nvPr/>
        </p:nvSpPr>
        <p:spPr>
          <a:xfrm>
            <a:off x="1080885"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B</a:t>
            </a:r>
          </a:p>
        </p:txBody>
      </p:sp>
      <p:cxnSp>
        <p:nvCxnSpPr>
          <p:cNvPr id="20" name="Straight Connector 19">
            <a:extLst>
              <a:ext uri="{FF2B5EF4-FFF2-40B4-BE49-F238E27FC236}">
                <a16:creationId xmlns:a16="http://schemas.microsoft.com/office/drawing/2014/main" id="{0AD3A80E-9461-4480-87A4-23457801F775}"/>
              </a:ext>
            </a:extLst>
          </p:cNvPr>
          <p:cNvCxnSpPr/>
          <p:nvPr/>
        </p:nvCxnSpPr>
        <p:spPr>
          <a:xfrm>
            <a:off x="1106867"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F6D254F-8F13-4680-A70E-04433F3F525B}"/>
              </a:ext>
            </a:extLst>
          </p:cNvPr>
          <p:cNvSpPr txBox="1"/>
          <p:nvPr/>
        </p:nvSpPr>
        <p:spPr>
          <a:xfrm>
            <a:off x="73428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A</a:t>
            </a:r>
          </a:p>
        </p:txBody>
      </p:sp>
      <p:cxnSp>
        <p:nvCxnSpPr>
          <p:cNvPr id="16" name="Straight Connector 15">
            <a:extLst>
              <a:ext uri="{FF2B5EF4-FFF2-40B4-BE49-F238E27FC236}">
                <a16:creationId xmlns:a16="http://schemas.microsoft.com/office/drawing/2014/main" id="{02EFF75E-23F0-4FB2-B214-CD40239ED113}"/>
              </a:ext>
            </a:extLst>
          </p:cNvPr>
          <p:cNvCxnSpPr/>
          <p:nvPr/>
        </p:nvCxnSpPr>
        <p:spPr>
          <a:xfrm>
            <a:off x="76026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5298ED9-B232-4BF8-936A-0AB9A8F4A8E5}"/>
              </a:ext>
            </a:extLst>
          </p:cNvPr>
          <p:cNvSpPr>
            <a:spLocks noGrp="1"/>
          </p:cNvSpPr>
          <p:nvPr>
            <p:ph type="title"/>
          </p:nvPr>
        </p:nvSpPr>
        <p:spPr/>
        <p:txBody>
          <a:bodyPr/>
          <a:lstStyle/>
          <a:p>
            <a:r>
              <a:rPr lang="en-GB" dirty="0">
                <a:latin typeface="Berlin Sans FB" panose="020E0602020502020306" pitchFamily="34" charset="0"/>
              </a:rPr>
              <a:t>The Scout Law - 4</a:t>
            </a:r>
          </a:p>
        </p:txBody>
      </p:sp>
      <p:sp>
        <p:nvSpPr>
          <p:cNvPr id="3" name="Content Placeholder 2">
            <a:extLst>
              <a:ext uri="{FF2B5EF4-FFF2-40B4-BE49-F238E27FC236}">
                <a16:creationId xmlns:a16="http://schemas.microsoft.com/office/drawing/2014/main" id="{32598401-0EB1-4521-B452-045545A04271}"/>
              </a:ext>
            </a:extLst>
          </p:cNvPr>
          <p:cNvSpPr>
            <a:spLocks noGrp="1"/>
          </p:cNvSpPr>
          <p:nvPr>
            <p:ph idx="1"/>
          </p:nvPr>
        </p:nvSpPr>
        <p:spPr>
          <a:xfrm>
            <a:off x="838199" y="1825624"/>
            <a:ext cx="10903519" cy="2746799"/>
          </a:xfrm>
        </p:spPr>
        <p:txBody>
          <a:bodyPr>
            <a:normAutofit lnSpcReduction="10000"/>
          </a:bodyPr>
          <a:lstStyle/>
          <a:p>
            <a:pPr marL="0" indent="0">
              <a:buNone/>
            </a:pPr>
            <a:r>
              <a:rPr lang="en-GB" sz="6000" dirty="0">
                <a:latin typeface="Berlin Sans FB" panose="020E0602020502020306" pitchFamily="34" charset="0"/>
              </a:rPr>
              <a:t>A Scout belongs to the W O R L D </a:t>
            </a:r>
          </a:p>
          <a:p>
            <a:pPr marL="0" indent="0">
              <a:buNone/>
            </a:pPr>
            <a:r>
              <a:rPr lang="en-GB" sz="6000" dirty="0">
                <a:latin typeface="Berlin Sans FB" panose="020E0602020502020306" pitchFamily="34" charset="0"/>
              </a:rPr>
              <a:t>W  I  D E  F A M  I  L Y  of </a:t>
            </a:r>
          </a:p>
          <a:p>
            <a:pPr marL="0" indent="0">
              <a:buNone/>
            </a:pPr>
            <a:r>
              <a:rPr lang="en-GB" sz="6000" dirty="0">
                <a:latin typeface="Berlin Sans FB" panose="020E0602020502020306" pitchFamily="34" charset="0"/>
              </a:rPr>
              <a:t>Scouts</a:t>
            </a:r>
          </a:p>
        </p:txBody>
      </p:sp>
      <p:sp>
        <p:nvSpPr>
          <p:cNvPr id="4" name="Rectangle: Rounded Corners 3">
            <a:extLst>
              <a:ext uri="{FF2B5EF4-FFF2-40B4-BE49-F238E27FC236}">
                <a16:creationId xmlns:a16="http://schemas.microsoft.com/office/drawing/2014/main" id="{02A2A818-E1FF-46D3-813B-19702587D115}"/>
              </a:ext>
            </a:extLst>
          </p:cNvPr>
          <p:cNvSpPr/>
          <p:nvPr/>
        </p:nvSpPr>
        <p:spPr>
          <a:xfrm>
            <a:off x="8153467" y="1783867"/>
            <a:ext cx="713442"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322A2E4B-4059-4CC2-BC74-6AADA2D1416F}"/>
              </a:ext>
            </a:extLst>
          </p:cNvPr>
          <p:cNvSpPr/>
          <p:nvPr/>
        </p:nvSpPr>
        <p:spPr>
          <a:xfrm>
            <a:off x="9052492" y="1783867"/>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CCC4BA7-E9C4-4A79-B01C-2B855AF7B74F}"/>
              </a:ext>
            </a:extLst>
          </p:cNvPr>
          <p:cNvSpPr/>
          <p:nvPr/>
        </p:nvSpPr>
        <p:spPr>
          <a:xfrm>
            <a:off x="9689824" y="177691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1E6BD88-998D-4475-A1D2-260C08C0E6B4}"/>
              </a:ext>
            </a:extLst>
          </p:cNvPr>
          <p:cNvSpPr/>
          <p:nvPr/>
        </p:nvSpPr>
        <p:spPr>
          <a:xfrm>
            <a:off x="10327156" y="177333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F375FFB9-53AD-4695-8B62-4BC8F12122C4}"/>
              </a:ext>
            </a:extLst>
          </p:cNvPr>
          <p:cNvSpPr/>
          <p:nvPr/>
        </p:nvSpPr>
        <p:spPr>
          <a:xfrm>
            <a:off x="10998942" y="177333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D20CBD1-8F27-4CBD-9D8A-165737AC7398}"/>
              </a:ext>
            </a:extLst>
          </p:cNvPr>
          <p:cNvSpPr txBox="1"/>
          <p:nvPr/>
        </p:nvSpPr>
        <p:spPr>
          <a:xfrm>
            <a:off x="177937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D</a:t>
            </a:r>
          </a:p>
        </p:txBody>
      </p:sp>
      <p:cxnSp>
        <p:nvCxnSpPr>
          <p:cNvPr id="24" name="Straight Connector 23">
            <a:extLst>
              <a:ext uri="{FF2B5EF4-FFF2-40B4-BE49-F238E27FC236}">
                <a16:creationId xmlns:a16="http://schemas.microsoft.com/office/drawing/2014/main" id="{583F8A25-3B9C-4486-9A4D-F972930F4B1D}"/>
              </a:ext>
            </a:extLst>
          </p:cNvPr>
          <p:cNvCxnSpPr/>
          <p:nvPr/>
        </p:nvCxnSpPr>
        <p:spPr>
          <a:xfrm>
            <a:off x="180535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F64B446-8D43-410C-8F6E-A10C050E5267}"/>
              </a:ext>
            </a:extLst>
          </p:cNvPr>
          <p:cNvSpPr txBox="1"/>
          <p:nvPr/>
        </p:nvSpPr>
        <p:spPr>
          <a:xfrm>
            <a:off x="212669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E</a:t>
            </a:r>
          </a:p>
        </p:txBody>
      </p:sp>
      <p:cxnSp>
        <p:nvCxnSpPr>
          <p:cNvPr id="26" name="Straight Connector 25">
            <a:extLst>
              <a:ext uri="{FF2B5EF4-FFF2-40B4-BE49-F238E27FC236}">
                <a16:creationId xmlns:a16="http://schemas.microsoft.com/office/drawing/2014/main" id="{CD0F57FA-BCF0-40FE-AF12-856A1B1895FB}"/>
              </a:ext>
            </a:extLst>
          </p:cNvPr>
          <p:cNvCxnSpPr/>
          <p:nvPr/>
        </p:nvCxnSpPr>
        <p:spPr>
          <a:xfrm>
            <a:off x="215267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012EE48-3CAF-4D1F-A7A5-6CB8EFD394B9}"/>
              </a:ext>
            </a:extLst>
          </p:cNvPr>
          <p:cNvSpPr txBox="1"/>
          <p:nvPr/>
        </p:nvSpPr>
        <p:spPr>
          <a:xfrm>
            <a:off x="2472586"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F</a:t>
            </a:r>
          </a:p>
        </p:txBody>
      </p:sp>
      <p:cxnSp>
        <p:nvCxnSpPr>
          <p:cNvPr id="28" name="Straight Connector 27">
            <a:extLst>
              <a:ext uri="{FF2B5EF4-FFF2-40B4-BE49-F238E27FC236}">
                <a16:creationId xmlns:a16="http://schemas.microsoft.com/office/drawing/2014/main" id="{A0FD286C-59A1-43EA-9571-57AD1F0B54EE}"/>
              </a:ext>
            </a:extLst>
          </p:cNvPr>
          <p:cNvCxnSpPr/>
          <p:nvPr/>
        </p:nvCxnSpPr>
        <p:spPr>
          <a:xfrm>
            <a:off x="2498568"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67B4B79-F7E2-46CD-B966-5086878BE03C}"/>
              </a:ext>
            </a:extLst>
          </p:cNvPr>
          <p:cNvSpPr txBox="1"/>
          <p:nvPr/>
        </p:nvSpPr>
        <p:spPr>
          <a:xfrm>
            <a:off x="281823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G</a:t>
            </a:r>
          </a:p>
        </p:txBody>
      </p:sp>
      <p:cxnSp>
        <p:nvCxnSpPr>
          <p:cNvPr id="30" name="Straight Connector 29">
            <a:extLst>
              <a:ext uri="{FF2B5EF4-FFF2-40B4-BE49-F238E27FC236}">
                <a16:creationId xmlns:a16="http://schemas.microsoft.com/office/drawing/2014/main" id="{52305B82-EABA-4190-AD65-E3E7471314AB}"/>
              </a:ext>
            </a:extLst>
          </p:cNvPr>
          <p:cNvCxnSpPr/>
          <p:nvPr/>
        </p:nvCxnSpPr>
        <p:spPr>
          <a:xfrm>
            <a:off x="284421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9526CD7-4F29-47FC-8B2B-48C9ED3BD8A7}"/>
              </a:ext>
            </a:extLst>
          </p:cNvPr>
          <p:cNvSpPr txBox="1"/>
          <p:nvPr/>
        </p:nvSpPr>
        <p:spPr>
          <a:xfrm>
            <a:off x="316750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H</a:t>
            </a:r>
          </a:p>
        </p:txBody>
      </p:sp>
      <p:cxnSp>
        <p:nvCxnSpPr>
          <p:cNvPr id="32" name="Straight Connector 31">
            <a:extLst>
              <a:ext uri="{FF2B5EF4-FFF2-40B4-BE49-F238E27FC236}">
                <a16:creationId xmlns:a16="http://schemas.microsoft.com/office/drawing/2014/main" id="{C3A3356C-8927-43FA-AE26-354ED023AE97}"/>
              </a:ext>
            </a:extLst>
          </p:cNvPr>
          <p:cNvCxnSpPr/>
          <p:nvPr/>
        </p:nvCxnSpPr>
        <p:spPr>
          <a:xfrm>
            <a:off x="319348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5D25DB5-B1AC-4F3A-86E7-5F28D1A563E3}"/>
              </a:ext>
            </a:extLst>
          </p:cNvPr>
          <p:cNvSpPr txBox="1"/>
          <p:nvPr/>
        </p:nvSpPr>
        <p:spPr>
          <a:xfrm>
            <a:off x="351351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I</a:t>
            </a:r>
          </a:p>
        </p:txBody>
      </p:sp>
      <p:cxnSp>
        <p:nvCxnSpPr>
          <p:cNvPr id="34" name="Straight Connector 33">
            <a:extLst>
              <a:ext uri="{FF2B5EF4-FFF2-40B4-BE49-F238E27FC236}">
                <a16:creationId xmlns:a16="http://schemas.microsoft.com/office/drawing/2014/main" id="{E5C56F28-4D00-4668-8294-AB84902EA8F4}"/>
              </a:ext>
            </a:extLst>
          </p:cNvPr>
          <p:cNvCxnSpPr/>
          <p:nvPr/>
        </p:nvCxnSpPr>
        <p:spPr>
          <a:xfrm>
            <a:off x="353949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C3A626D-1A1C-4145-AD24-3686578ABC54}"/>
              </a:ext>
            </a:extLst>
          </p:cNvPr>
          <p:cNvSpPr txBox="1"/>
          <p:nvPr/>
        </p:nvSpPr>
        <p:spPr>
          <a:xfrm>
            <a:off x="3864122"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J</a:t>
            </a:r>
          </a:p>
        </p:txBody>
      </p:sp>
      <p:cxnSp>
        <p:nvCxnSpPr>
          <p:cNvPr id="36" name="Straight Connector 35">
            <a:extLst>
              <a:ext uri="{FF2B5EF4-FFF2-40B4-BE49-F238E27FC236}">
                <a16:creationId xmlns:a16="http://schemas.microsoft.com/office/drawing/2014/main" id="{9AF6DD68-2B64-4F3A-AFDE-5F2E1C8C0D30}"/>
              </a:ext>
            </a:extLst>
          </p:cNvPr>
          <p:cNvCxnSpPr/>
          <p:nvPr/>
        </p:nvCxnSpPr>
        <p:spPr>
          <a:xfrm>
            <a:off x="3890104"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6B9740F-CA00-457B-94C7-9807FD789056}"/>
              </a:ext>
            </a:extLst>
          </p:cNvPr>
          <p:cNvSpPr txBox="1"/>
          <p:nvPr/>
        </p:nvSpPr>
        <p:spPr>
          <a:xfrm>
            <a:off x="4213428"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K</a:t>
            </a:r>
          </a:p>
        </p:txBody>
      </p:sp>
      <p:cxnSp>
        <p:nvCxnSpPr>
          <p:cNvPr id="38" name="Straight Connector 37">
            <a:extLst>
              <a:ext uri="{FF2B5EF4-FFF2-40B4-BE49-F238E27FC236}">
                <a16:creationId xmlns:a16="http://schemas.microsoft.com/office/drawing/2014/main" id="{E50FF648-3E7D-429A-B891-D991735CF5EB}"/>
              </a:ext>
            </a:extLst>
          </p:cNvPr>
          <p:cNvCxnSpPr>
            <a:cxnSpLocks/>
          </p:cNvCxnSpPr>
          <p:nvPr/>
        </p:nvCxnSpPr>
        <p:spPr>
          <a:xfrm>
            <a:off x="4239410" y="5800573"/>
            <a:ext cx="91787" cy="2364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B9B1C38-34FE-40C8-A853-B2C4FE754E51}"/>
              </a:ext>
            </a:extLst>
          </p:cNvPr>
          <p:cNvSpPr txBox="1"/>
          <p:nvPr/>
        </p:nvSpPr>
        <p:spPr>
          <a:xfrm>
            <a:off x="4564305"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L</a:t>
            </a:r>
          </a:p>
        </p:txBody>
      </p:sp>
      <p:cxnSp>
        <p:nvCxnSpPr>
          <p:cNvPr id="41" name="Straight Connector 40">
            <a:extLst>
              <a:ext uri="{FF2B5EF4-FFF2-40B4-BE49-F238E27FC236}">
                <a16:creationId xmlns:a16="http://schemas.microsoft.com/office/drawing/2014/main" id="{6F21A4B2-DB1A-4A47-B00F-182B4DD0AE49}"/>
              </a:ext>
            </a:extLst>
          </p:cNvPr>
          <p:cNvCxnSpPr/>
          <p:nvPr/>
        </p:nvCxnSpPr>
        <p:spPr>
          <a:xfrm>
            <a:off x="4590287"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70E0B17-5348-49E4-A0B8-257B30E919BD}"/>
              </a:ext>
            </a:extLst>
          </p:cNvPr>
          <p:cNvSpPr txBox="1"/>
          <p:nvPr/>
        </p:nvSpPr>
        <p:spPr>
          <a:xfrm>
            <a:off x="4909867"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M</a:t>
            </a:r>
          </a:p>
        </p:txBody>
      </p:sp>
      <p:cxnSp>
        <p:nvCxnSpPr>
          <p:cNvPr id="43" name="Straight Connector 42">
            <a:extLst>
              <a:ext uri="{FF2B5EF4-FFF2-40B4-BE49-F238E27FC236}">
                <a16:creationId xmlns:a16="http://schemas.microsoft.com/office/drawing/2014/main" id="{7ACA28EB-FFB6-4F53-8E43-4DEEFCA87D9A}"/>
              </a:ext>
            </a:extLst>
          </p:cNvPr>
          <p:cNvCxnSpPr/>
          <p:nvPr/>
        </p:nvCxnSpPr>
        <p:spPr>
          <a:xfrm>
            <a:off x="4935849"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05C610D-AB92-4E32-9626-7CE78EC396FC}"/>
              </a:ext>
            </a:extLst>
          </p:cNvPr>
          <p:cNvSpPr txBox="1"/>
          <p:nvPr/>
        </p:nvSpPr>
        <p:spPr>
          <a:xfrm>
            <a:off x="5255429"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N</a:t>
            </a:r>
          </a:p>
        </p:txBody>
      </p:sp>
      <p:cxnSp>
        <p:nvCxnSpPr>
          <p:cNvPr id="45" name="Straight Connector 44">
            <a:extLst>
              <a:ext uri="{FF2B5EF4-FFF2-40B4-BE49-F238E27FC236}">
                <a16:creationId xmlns:a16="http://schemas.microsoft.com/office/drawing/2014/main" id="{1F13B74B-87BE-47A5-B866-5AC9FE63EB0F}"/>
              </a:ext>
            </a:extLst>
          </p:cNvPr>
          <p:cNvCxnSpPr/>
          <p:nvPr/>
        </p:nvCxnSpPr>
        <p:spPr>
          <a:xfrm>
            <a:off x="5281411"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A3B4326-41DE-462B-97A2-2B0E9EC8036A}"/>
              </a:ext>
            </a:extLst>
          </p:cNvPr>
          <p:cNvSpPr txBox="1"/>
          <p:nvPr/>
        </p:nvSpPr>
        <p:spPr>
          <a:xfrm>
            <a:off x="5603573"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O</a:t>
            </a:r>
          </a:p>
        </p:txBody>
      </p:sp>
      <p:cxnSp>
        <p:nvCxnSpPr>
          <p:cNvPr id="47" name="Straight Connector 46">
            <a:extLst>
              <a:ext uri="{FF2B5EF4-FFF2-40B4-BE49-F238E27FC236}">
                <a16:creationId xmlns:a16="http://schemas.microsoft.com/office/drawing/2014/main" id="{DF2CAD51-A08D-458D-994D-A89A6E295B8A}"/>
              </a:ext>
            </a:extLst>
          </p:cNvPr>
          <p:cNvCxnSpPr/>
          <p:nvPr/>
        </p:nvCxnSpPr>
        <p:spPr>
          <a:xfrm>
            <a:off x="5629555"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4AB8EFD-4EF7-486C-90DC-8F324E6D8F91}"/>
              </a:ext>
            </a:extLst>
          </p:cNvPr>
          <p:cNvSpPr txBox="1"/>
          <p:nvPr/>
        </p:nvSpPr>
        <p:spPr>
          <a:xfrm>
            <a:off x="5953917"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P</a:t>
            </a:r>
          </a:p>
        </p:txBody>
      </p:sp>
      <p:cxnSp>
        <p:nvCxnSpPr>
          <p:cNvPr id="49" name="Straight Connector 48">
            <a:extLst>
              <a:ext uri="{FF2B5EF4-FFF2-40B4-BE49-F238E27FC236}">
                <a16:creationId xmlns:a16="http://schemas.microsoft.com/office/drawing/2014/main" id="{4C2AA11C-D6A4-4273-ADCC-9EF391538189}"/>
              </a:ext>
            </a:extLst>
          </p:cNvPr>
          <p:cNvCxnSpPr/>
          <p:nvPr/>
        </p:nvCxnSpPr>
        <p:spPr>
          <a:xfrm>
            <a:off x="5979899"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C96FF8A-7932-4A95-B958-BE8A2BD2C42E}"/>
              </a:ext>
            </a:extLst>
          </p:cNvPr>
          <p:cNvSpPr txBox="1"/>
          <p:nvPr/>
        </p:nvSpPr>
        <p:spPr>
          <a:xfrm>
            <a:off x="630639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Q</a:t>
            </a:r>
          </a:p>
        </p:txBody>
      </p:sp>
      <p:cxnSp>
        <p:nvCxnSpPr>
          <p:cNvPr id="51" name="Straight Connector 50">
            <a:extLst>
              <a:ext uri="{FF2B5EF4-FFF2-40B4-BE49-F238E27FC236}">
                <a16:creationId xmlns:a16="http://schemas.microsoft.com/office/drawing/2014/main" id="{7FE5BB71-892F-4B24-A4E6-DD5120F4B7D8}"/>
              </a:ext>
            </a:extLst>
          </p:cNvPr>
          <p:cNvCxnSpPr/>
          <p:nvPr/>
        </p:nvCxnSpPr>
        <p:spPr>
          <a:xfrm>
            <a:off x="633237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49855BE-C996-4553-8841-1229A121E7F1}"/>
              </a:ext>
            </a:extLst>
          </p:cNvPr>
          <p:cNvSpPr txBox="1"/>
          <p:nvPr/>
        </p:nvSpPr>
        <p:spPr>
          <a:xfrm>
            <a:off x="665602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R</a:t>
            </a:r>
          </a:p>
        </p:txBody>
      </p:sp>
      <p:cxnSp>
        <p:nvCxnSpPr>
          <p:cNvPr id="53" name="Straight Connector 52">
            <a:extLst>
              <a:ext uri="{FF2B5EF4-FFF2-40B4-BE49-F238E27FC236}">
                <a16:creationId xmlns:a16="http://schemas.microsoft.com/office/drawing/2014/main" id="{8E935F80-07FF-41F0-B9B4-77016E16149D}"/>
              </a:ext>
            </a:extLst>
          </p:cNvPr>
          <p:cNvCxnSpPr/>
          <p:nvPr/>
        </p:nvCxnSpPr>
        <p:spPr>
          <a:xfrm>
            <a:off x="668200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EF8D92A-499E-4D9F-9DCF-C72B0626719D}"/>
              </a:ext>
            </a:extLst>
          </p:cNvPr>
          <p:cNvSpPr txBox="1"/>
          <p:nvPr/>
        </p:nvSpPr>
        <p:spPr>
          <a:xfrm>
            <a:off x="7004300"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S</a:t>
            </a:r>
          </a:p>
        </p:txBody>
      </p:sp>
      <p:cxnSp>
        <p:nvCxnSpPr>
          <p:cNvPr id="55" name="Straight Connector 54">
            <a:extLst>
              <a:ext uri="{FF2B5EF4-FFF2-40B4-BE49-F238E27FC236}">
                <a16:creationId xmlns:a16="http://schemas.microsoft.com/office/drawing/2014/main" id="{72E9F224-33DA-4F28-BC55-EB67C13FACA0}"/>
              </a:ext>
            </a:extLst>
          </p:cNvPr>
          <p:cNvCxnSpPr/>
          <p:nvPr/>
        </p:nvCxnSpPr>
        <p:spPr>
          <a:xfrm>
            <a:off x="7030282"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AE4084E-3C57-4C0C-80F8-68E10DCAF32C}"/>
              </a:ext>
            </a:extLst>
          </p:cNvPr>
          <p:cNvSpPr txBox="1"/>
          <p:nvPr/>
        </p:nvSpPr>
        <p:spPr>
          <a:xfrm>
            <a:off x="735257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T</a:t>
            </a:r>
          </a:p>
        </p:txBody>
      </p:sp>
      <p:cxnSp>
        <p:nvCxnSpPr>
          <p:cNvPr id="57" name="Straight Connector 56">
            <a:extLst>
              <a:ext uri="{FF2B5EF4-FFF2-40B4-BE49-F238E27FC236}">
                <a16:creationId xmlns:a16="http://schemas.microsoft.com/office/drawing/2014/main" id="{CFED3A79-3F53-4A85-9405-AF1F1ABB177B}"/>
              </a:ext>
            </a:extLst>
          </p:cNvPr>
          <p:cNvCxnSpPr/>
          <p:nvPr/>
        </p:nvCxnSpPr>
        <p:spPr>
          <a:xfrm>
            <a:off x="737855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FBCFEDF-D822-43B3-BA43-638830D83472}"/>
              </a:ext>
            </a:extLst>
          </p:cNvPr>
          <p:cNvSpPr txBox="1"/>
          <p:nvPr/>
        </p:nvSpPr>
        <p:spPr>
          <a:xfrm>
            <a:off x="7702883"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U</a:t>
            </a:r>
          </a:p>
        </p:txBody>
      </p:sp>
      <p:cxnSp>
        <p:nvCxnSpPr>
          <p:cNvPr id="59" name="Straight Connector 58">
            <a:extLst>
              <a:ext uri="{FF2B5EF4-FFF2-40B4-BE49-F238E27FC236}">
                <a16:creationId xmlns:a16="http://schemas.microsoft.com/office/drawing/2014/main" id="{B0DEC82D-08FB-4DBA-AAB4-7E93B0290B90}"/>
              </a:ext>
            </a:extLst>
          </p:cNvPr>
          <p:cNvCxnSpPr/>
          <p:nvPr/>
        </p:nvCxnSpPr>
        <p:spPr>
          <a:xfrm>
            <a:off x="7728865"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C95AEB7B-E97F-48C1-B8C3-EA9F97B42402}"/>
              </a:ext>
            </a:extLst>
          </p:cNvPr>
          <p:cNvSpPr txBox="1"/>
          <p:nvPr/>
        </p:nvSpPr>
        <p:spPr>
          <a:xfrm>
            <a:off x="805020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V</a:t>
            </a:r>
          </a:p>
        </p:txBody>
      </p:sp>
      <p:cxnSp>
        <p:nvCxnSpPr>
          <p:cNvPr id="61" name="Straight Connector 60">
            <a:extLst>
              <a:ext uri="{FF2B5EF4-FFF2-40B4-BE49-F238E27FC236}">
                <a16:creationId xmlns:a16="http://schemas.microsoft.com/office/drawing/2014/main" id="{B359435A-080F-4AA1-B388-EC4639A7965F}"/>
              </a:ext>
            </a:extLst>
          </p:cNvPr>
          <p:cNvCxnSpPr/>
          <p:nvPr/>
        </p:nvCxnSpPr>
        <p:spPr>
          <a:xfrm>
            <a:off x="807618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31A39B2-DA1D-4158-9E64-9E9CFA06AD68}"/>
              </a:ext>
            </a:extLst>
          </p:cNvPr>
          <p:cNvSpPr txBox="1"/>
          <p:nvPr/>
        </p:nvSpPr>
        <p:spPr>
          <a:xfrm>
            <a:off x="8397801"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W</a:t>
            </a:r>
          </a:p>
        </p:txBody>
      </p:sp>
      <p:cxnSp>
        <p:nvCxnSpPr>
          <p:cNvPr id="69" name="Straight Connector 68">
            <a:extLst>
              <a:ext uri="{FF2B5EF4-FFF2-40B4-BE49-F238E27FC236}">
                <a16:creationId xmlns:a16="http://schemas.microsoft.com/office/drawing/2014/main" id="{576C710C-B8E6-4812-AD20-20124B7F6960}"/>
              </a:ext>
            </a:extLst>
          </p:cNvPr>
          <p:cNvCxnSpPr/>
          <p:nvPr/>
        </p:nvCxnSpPr>
        <p:spPr>
          <a:xfrm>
            <a:off x="8423783"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CAEAABBF-5BA9-4C92-8C56-EA140A54C9A8}"/>
              </a:ext>
            </a:extLst>
          </p:cNvPr>
          <p:cNvSpPr txBox="1"/>
          <p:nvPr/>
        </p:nvSpPr>
        <p:spPr>
          <a:xfrm>
            <a:off x="8753266"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X</a:t>
            </a:r>
          </a:p>
        </p:txBody>
      </p:sp>
      <p:cxnSp>
        <p:nvCxnSpPr>
          <p:cNvPr id="71" name="Straight Connector 70">
            <a:extLst>
              <a:ext uri="{FF2B5EF4-FFF2-40B4-BE49-F238E27FC236}">
                <a16:creationId xmlns:a16="http://schemas.microsoft.com/office/drawing/2014/main" id="{30A9EEED-86F8-49A2-A097-EA6C697AEA2B}"/>
              </a:ext>
            </a:extLst>
          </p:cNvPr>
          <p:cNvCxnSpPr/>
          <p:nvPr/>
        </p:nvCxnSpPr>
        <p:spPr>
          <a:xfrm>
            <a:off x="8779248"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6851799D-7646-4F13-92B2-D4FA5318FA5B}"/>
              </a:ext>
            </a:extLst>
          </p:cNvPr>
          <p:cNvSpPr txBox="1"/>
          <p:nvPr/>
        </p:nvSpPr>
        <p:spPr>
          <a:xfrm>
            <a:off x="9103610"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Y</a:t>
            </a:r>
          </a:p>
        </p:txBody>
      </p:sp>
      <p:cxnSp>
        <p:nvCxnSpPr>
          <p:cNvPr id="73" name="Straight Connector 72">
            <a:extLst>
              <a:ext uri="{FF2B5EF4-FFF2-40B4-BE49-F238E27FC236}">
                <a16:creationId xmlns:a16="http://schemas.microsoft.com/office/drawing/2014/main" id="{24585ECE-D236-4520-87D1-9C187069C775}"/>
              </a:ext>
            </a:extLst>
          </p:cNvPr>
          <p:cNvCxnSpPr/>
          <p:nvPr/>
        </p:nvCxnSpPr>
        <p:spPr>
          <a:xfrm>
            <a:off x="9150211" y="579989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91302A23-3948-44C3-A029-90F6FF17A0DB}"/>
              </a:ext>
            </a:extLst>
          </p:cNvPr>
          <p:cNvSpPr txBox="1"/>
          <p:nvPr/>
        </p:nvSpPr>
        <p:spPr>
          <a:xfrm>
            <a:off x="9456329"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Z</a:t>
            </a:r>
          </a:p>
        </p:txBody>
      </p:sp>
      <p:cxnSp>
        <p:nvCxnSpPr>
          <p:cNvPr id="75" name="Straight Connector 74">
            <a:extLst>
              <a:ext uri="{FF2B5EF4-FFF2-40B4-BE49-F238E27FC236}">
                <a16:creationId xmlns:a16="http://schemas.microsoft.com/office/drawing/2014/main" id="{EC0094F0-1B7D-4ABE-A108-D356F085DE7A}"/>
              </a:ext>
            </a:extLst>
          </p:cNvPr>
          <p:cNvCxnSpPr/>
          <p:nvPr/>
        </p:nvCxnSpPr>
        <p:spPr>
          <a:xfrm>
            <a:off x="9482311"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91FF120-6512-491C-957D-FE3384005643}"/>
              </a:ext>
            </a:extLst>
          </p:cNvPr>
          <p:cNvCxnSpPr/>
          <p:nvPr/>
        </p:nvCxnSpPr>
        <p:spPr>
          <a:xfrm>
            <a:off x="10016836" y="3429000"/>
            <a:ext cx="0" cy="29648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C7409DD-0F99-4575-A0B5-9BA73721D9D5}"/>
              </a:ext>
            </a:extLst>
          </p:cNvPr>
          <p:cNvCxnSpPr>
            <a:cxnSpLocks/>
          </p:cNvCxnSpPr>
          <p:nvPr/>
        </p:nvCxnSpPr>
        <p:spPr>
          <a:xfrm flipH="1">
            <a:off x="10016837" y="6359237"/>
            <a:ext cx="197427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0E3E207-7998-4EF1-9907-DD11D0F17EF2}"/>
              </a:ext>
            </a:extLst>
          </p:cNvPr>
          <p:cNvCxnSpPr>
            <a:cxnSpLocks/>
          </p:cNvCxnSpPr>
          <p:nvPr/>
        </p:nvCxnSpPr>
        <p:spPr>
          <a:xfrm flipH="1">
            <a:off x="10016836" y="3477491"/>
            <a:ext cx="9351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3AA031B-81A6-4C54-A012-6E977A358E51}"/>
              </a:ext>
            </a:extLst>
          </p:cNvPr>
          <p:cNvCxnSpPr>
            <a:cxnSpLocks/>
          </p:cNvCxnSpPr>
          <p:nvPr/>
        </p:nvCxnSpPr>
        <p:spPr>
          <a:xfrm flipH="1" flipV="1">
            <a:off x="10952019" y="3477491"/>
            <a:ext cx="6927" cy="42949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C5C152F0-8256-402A-882A-D92B9900B1B6}"/>
              </a:ext>
            </a:extLst>
          </p:cNvPr>
          <p:cNvSpPr/>
          <p:nvPr/>
        </p:nvSpPr>
        <p:spPr>
          <a:xfrm>
            <a:off x="10758387" y="3917228"/>
            <a:ext cx="401118" cy="44570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8" name="Straight Connector 87">
            <a:extLst>
              <a:ext uri="{FF2B5EF4-FFF2-40B4-BE49-F238E27FC236}">
                <a16:creationId xmlns:a16="http://schemas.microsoft.com/office/drawing/2014/main" id="{50BAA026-CF08-40A7-B4BA-ABDADC82BA77}"/>
              </a:ext>
            </a:extLst>
          </p:cNvPr>
          <p:cNvCxnSpPr>
            <a:cxnSpLocks/>
          </p:cNvCxnSpPr>
          <p:nvPr/>
        </p:nvCxnSpPr>
        <p:spPr>
          <a:xfrm flipV="1">
            <a:off x="10958946" y="4374428"/>
            <a:ext cx="1" cy="85566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FE0737-0FFC-4A43-B6E3-1BEBA9B8A980}"/>
              </a:ext>
            </a:extLst>
          </p:cNvPr>
          <p:cNvCxnSpPr>
            <a:cxnSpLocks/>
          </p:cNvCxnSpPr>
          <p:nvPr/>
        </p:nvCxnSpPr>
        <p:spPr>
          <a:xfrm flipV="1">
            <a:off x="10581409" y="4372702"/>
            <a:ext cx="741218"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3482B65-2854-45CD-B201-6532419B6B7B}"/>
              </a:ext>
            </a:extLst>
          </p:cNvPr>
          <p:cNvCxnSpPr>
            <a:cxnSpLocks/>
          </p:cNvCxnSpPr>
          <p:nvPr/>
        </p:nvCxnSpPr>
        <p:spPr>
          <a:xfrm flipH="1" flipV="1">
            <a:off x="10958946" y="5230092"/>
            <a:ext cx="363681" cy="32875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144938F-B6E6-40D3-9438-5941EE0EA694}"/>
              </a:ext>
            </a:extLst>
          </p:cNvPr>
          <p:cNvCxnSpPr>
            <a:cxnSpLocks/>
          </p:cNvCxnSpPr>
          <p:nvPr/>
        </p:nvCxnSpPr>
        <p:spPr>
          <a:xfrm flipV="1">
            <a:off x="10654145" y="5230093"/>
            <a:ext cx="304801" cy="3287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4B50C1D-1CF6-4900-8919-853A041DD3C7}"/>
              </a:ext>
            </a:extLst>
          </p:cNvPr>
          <p:cNvSpPr/>
          <p:nvPr/>
        </p:nvSpPr>
        <p:spPr>
          <a:xfrm>
            <a:off x="9082112" y="5039850"/>
            <a:ext cx="549921" cy="491836"/>
          </a:xfrm>
          <a:prstGeom prst="rect">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ction Button: Go Forward or Next 102">
            <a:hlinkClick r:id="" action="ppaction://hlinkshowjump?jump=nextslide" highlightClick="1"/>
            <a:extLst>
              <a:ext uri="{FF2B5EF4-FFF2-40B4-BE49-F238E27FC236}">
                <a16:creationId xmlns:a16="http://schemas.microsoft.com/office/drawing/2014/main" id="{C54AF37B-D591-46C3-B324-B51D66BF5557}"/>
              </a:ext>
            </a:extLst>
          </p:cNvPr>
          <p:cNvSpPr/>
          <p:nvPr/>
        </p:nvSpPr>
        <p:spPr>
          <a:xfrm>
            <a:off x="760265" y="6303818"/>
            <a:ext cx="869934" cy="369332"/>
          </a:xfrm>
          <a:prstGeom prst="actionButtonForwardNex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60000"/>
                  <a:lumOff val="40000"/>
                </a:schemeClr>
              </a:solidFill>
            </a:endParaRPr>
          </a:p>
        </p:txBody>
      </p:sp>
      <p:sp>
        <p:nvSpPr>
          <p:cNvPr id="76" name="Rectangle: Rounded Corners 75">
            <a:extLst>
              <a:ext uri="{FF2B5EF4-FFF2-40B4-BE49-F238E27FC236}">
                <a16:creationId xmlns:a16="http://schemas.microsoft.com/office/drawing/2014/main" id="{BBD60767-FB6D-44C0-96E4-2D5E15213D06}"/>
              </a:ext>
            </a:extLst>
          </p:cNvPr>
          <p:cNvSpPr/>
          <p:nvPr/>
        </p:nvSpPr>
        <p:spPr>
          <a:xfrm>
            <a:off x="1805355" y="2624666"/>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Rounded Corners 78">
            <a:extLst>
              <a:ext uri="{FF2B5EF4-FFF2-40B4-BE49-F238E27FC236}">
                <a16:creationId xmlns:a16="http://schemas.microsoft.com/office/drawing/2014/main" id="{04CABD43-7398-4CF1-A43E-052AAF1B9639}"/>
              </a:ext>
            </a:extLst>
          </p:cNvPr>
          <p:cNvSpPr/>
          <p:nvPr/>
        </p:nvSpPr>
        <p:spPr>
          <a:xfrm>
            <a:off x="2511538" y="262466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Rounded Corners 79">
            <a:extLst>
              <a:ext uri="{FF2B5EF4-FFF2-40B4-BE49-F238E27FC236}">
                <a16:creationId xmlns:a16="http://schemas.microsoft.com/office/drawing/2014/main" id="{17E2BB97-9E9C-4731-870D-9B4743D1399A}"/>
              </a:ext>
            </a:extLst>
          </p:cNvPr>
          <p:cNvSpPr/>
          <p:nvPr/>
        </p:nvSpPr>
        <p:spPr>
          <a:xfrm>
            <a:off x="3217721" y="262466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Rounded Corners 80">
            <a:extLst>
              <a:ext uri="{FF2B5EF4-FFF2-40B4-BE49-F238E27FC236}">
                <a16:creationId xmlns:a16="http://schemas.microsoft.com/office/drawing/2014/main" id="{A2A96273-1CA2-4D25-AACA-39C2B2CC02B7}"/>
              </a:ext>
            </a:extLst>
          </p:cNvPr>
          <p:cNvSpPr/>
          <p:nvPr/>
        </p:nvSpPr>
        <p:spPr>
          <a:xfrm>
            <a:off x="3923660" y="262466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Rounded Corners 82">
            <a:extLst>
              <a:ext uri="{FF2B5EF4-FFF2-40B4-BE49-F238E27FC236}">
                <a16:creationId xmlns:a16="http://schemas.microsoft.com/office/drawing/2014/main" id="{143116CA-2680-47CB-85B7-1259A944A923}"/>
              </a:ext>
            </a:extLst>
          </p:cNvPr>
          <p:cNvSpPr/>
          <p:nvPr/>
        </p:nvSpPr>
        <p:spPr>
          <a:xfrm>
            <a:off x="4639551" y="262466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Rounded Corners 84">
            <a:extLst>
              <a:ext uri="{FF2B5EF4-FFF2-40B4-BE49-F238E27FC236}">
                <a16:creationId xmlns:a16="http://schemas.microsoft.com/office/drawing/2014/main" id="{85509ABE-E190-4B9D-8315-E3E824F51760}"/>
              </a:ext>
            </a:extLst>
          </p:cNvPr>
          <p:cNvSpPr/>
          <p:nvPr/>
        </p:nvSpPr>
        <p:spPr>
          <a:xfrm>
            <a:off x="5359239" y="262466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Rectangle: Rounded Corners 104">
            <a:extLst>
              <a:ext uri="{FF2B5EF4-FFF2-40B4-BE49-F238E27FC236}">
                <a16:creationId xmlns:a16="http://schemas.microsoft.com/office/drawing/2014/main" id="{85D353F7-4BD0-4CB1-86FA-EF697A73516A}"/>
              </a:ext>
            </a:extLst>
          </p:cNvPr>
          <p:cNvSpPr/>
          <p:nvPr/>
        </p:nvSpPr>
        <p:spPr>
          <a:xfrm>
            <a:off x="916757" y="2624666"/>
            <a:ext cx="713442"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6" name="Rectangle: Rounded Corners 105">
            <a:extLst>
              <a:ext uri="{FF2B5EF4-FFF2-40B4-BE49-F238E27FC236}">
                <a16:creationId xmlns:a16="http://schemas.microsoft.com/office/drawing/2014/main" id="{5DF2E4CE-F073-418B-AD21-A760C90B4A03}"/>
              </a:ext>
            </a:extLst>
          </p:cNvPr>
          <p:cNvSpPr/>
          <p:nvPr/>
        </p:nvSpPr>
        <p:spPr>
          <a:xfrm>
            <a:off x="6125372" y="262466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Rectangle: Rounded Corners 106">
            <a:extLst>
              <a:ext uri="{FF2B5EF4-FFF2-40B4-BE49-F238E27FC236}">
                <a16:creationId xmlns:a16="http://schemas.microsoft.com/office/drawing/2014/main" id="{47EFA1C6-A085-40D1-9820-01E1E4E0E643}"/>
              </a:ext>
            </a:extLst>
          </p:cNvPr>
          <p:cNvSpPr/>
          <p:nvPr/>
        </p:nvSpPr>
        <p:spPr>
          <a:xfrm>
            <a:off x="6794818" y="262466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Rectangle: Rounded Corners 107">
            <a:extLst>
              <a:ext uri="{FF2B5EF4-FFF2-40B4-BE49-F238E27FC236}">
                <a16:creationId xmlns:a16="http://schemas.microsoft.com/office/drawing/2014/main" id="{6F576547-0925-4966-825C-9B79A4DA558F}"/>
              </a:ext>
            </a:extLst>
          </p:cNvPr>
          <p:cNvSpPr/>
          <p:nvPr/>
        </p:nvSpPr>
        <p:spPr>
          <a:xfrm>
            <a:off x="7432567" y="262466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2874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83"/>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9" restart="whenNotActive" fill="hold" evtFilter="cancelBubble" nodeType="interactiveSeq">
                <p:stCondLst>
                  <p:cond evt="onClick" delay="0">
                    <p:tgtEl>
                      <p:spTgt spid="19"/>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1"/>
                    </p:tgtEl>
                  </p:cond>
                </p:stCondLst>
                <p:endSync evt="end" delay="0">
                  <p:rtn val="all"/>
                </p:endSync>
                <p:childTnLst>
                  <p:par>
                    <p:cTn id="15" fill="hold">
                      <p:stCondLst>
                        <p:cond delay="0"/>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19" restart="whenNotActive" fill="hold" evtFilter="cancelBubble" nodeType="interactiveSeq">
                <p:stCondLst>
                  <p:cond evt="onClick" delay="0">
                    <p:tgtEl>
                      <p:spTgt spid="23"/>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par>
                                <p:cTn id="24" presetID="1" presetClass="exit"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79"/>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28" restart="whenNotActive" fill="hold" evtFilter="cancelBubble" nodeType="interactiveSeq">
                <p:stCondLst>
                  <p:cond evt="onClick" delay="0">
                    <p:tgtEl>
                      <p:spTgt spid="25"/>
                    </p:tgtEl>
                  </p:cond>
                </p:stCondLst>
                <p:endSync evt="end" delay="0">
                  <p:rtn val="all"/>
                </p:endSync>
                <p:childTnLst>
                  <p:par>
                    <p:cTn id="29" fill="hold">
                      <p:stCondLst>
                        <p:cond delay="0"/>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xit" presetSubtype="0" fill="hold" grpId="0" nodeType="withEffect">
                                  <p:stCondLst>
                                    <p:cond delay="0"/>
                                  </p:stCondLst>
                                  <p:childTnLst>
                                    <p:set>
                                      <p:cBhvr>
                                        <p:cTn id="34" dur="1" fill="hold">
                                          <p:stCondLst>
                                            <p:cond delay="0"/>
                                          </p:stCondLst>
                                        </p:cTn>
                                        <p:tgtEl>
                                          <p:spTgt spid="80"/>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35" restart="whenNotActive" fill="hold" evtFilter="cancelBubble" nodeType="interactiveSeq">
                <p:stCondLst>
                  <p:cond evt="onClick" delay="0">
                    <p:tgtEl>
                      <p:spTgt spid="27"/>
                    </p:tgtEl>
                  </p:cond>
                </p:stCondLst>
                <p:endSync evt="end" delay="0">
                  <p:rtn val="all"/>
                </p:endSync>
                <p:childTnLst>
                  <p:par>
                    <p:cTn id="36" fill="hold">
                      <p:stCondLst>
                        <p:cond delay="0"/>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childTnLst>
                                </p:cTn>
                              </p:par>
                              <p:par>
                                <p:cTn id="40" presetID="1" presetClass="exit" presetSubtype="0" fill="hold" grpId="0" nodeType="withEffect">
                                  <p:stCondLst>
                                    <p:cond delay="0"/>
                                  </p:stCondLst>
                                  <p:childTnLst>
                                    <p:set>
                                      <p:cBhvr>
                                        <p:cTn id="41" dur="1" fill="hold">
                                          <p:stCondLst>
                                            <p:cond delay="0"/>
                                          </p:stCondLst>
                                        </p:cTn>
                                        <p:tgtEl>
                                          <p:spTgt spid="81"/>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42" restart="whenNotActive" fill="hold" evtFilter="cancelBubble" nodeType="interactiveSeq">
                <p:stCondLst>
                  <p:cond evt="onClick" delay="0">
                    <p:tgtEl>
                      <p:spTgt spid="29"/>
                    </p:tgtEl>
                  </p:cond>
                </p:stCondLst>
                <p:endSync evt="end" delay="0">
                  <p:rtn val="all"/>
                </p:endSync>
                <p:childTnLst>
                  <p:par>
                    <p:cTn id="43" fill="hold">
                      <p:stCondLst>
                        <p:cond delay="0"/>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47" restart="whenNotActive" fill="hold" evtFilter="cancelBubble" nodeType="interactiveSeq">
                <p:stCondLst>
                  <p:cond evt="onClick" delay="0">
                    <p:tgtEl>
                      <p:spTgt spid="31"/>
                    </p:tgtEl>
                  </p:cond>
                </p:stCondLst>
                <p:endSync evt="end" delay="0">
                  <p:rtn val="all"/>
                </p:endSync>
                <p:childTnLst>
                  <p:par>
                    <p:cTn id="48" fill="hold">
                      <p:stCondLst>
                        <p:cond delay="0"/>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52" restart="whenNotActive" fill="hold" evtFilter="cancelBubble" nodeType="interactiveSeq">
                <p:stCondLst>
                  <p:cond evt="onClick" delay="0">
                    <p:tgtEl>
                      <p:spTgt spid="33"/>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xit"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106"/>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61" restart="whenNotActive" fill="hold" evtFilter="cancelBubble" nodeType="interactiveSeq">
                <p:stCondLst>
                  <p:cond evt="onClick" delay="0">
                    <p:tgtEl>
                      <p:spTgt spid="35"/>
                    </p:tgtEl>
                  </p:cond>
                </p:stCondLst>
                <p:endSync evt="end" delay="0">
                  <p:rtn val="all"/>
                </p:endSync>
                <p:childTnLst>
                  <p:par>
                    <p:cTn id="62" fill="hold">
                      <p:stCondLst>
                        <p:cond delay="0"/>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66" restart="whenNotActive" fill="hold" evtFilter="cancelBubble" nodeType="interactiveSeq">
                <p:stCondLst>
                  <p:cond evt="onClick" delay="0">
                    <p:tgtEl>
                      <p:spTgt spid="37"/>
                    </p:tgtEl>
                  </p:cond>
                </p:stCondLst>
                <p:endSync evt="end" delay="0">
                  <p:rtn val="all"/>
                </p:endSync>
                <p:childTnLst>
                  <p:par>
                    <p:cTn id="67" fill="hold">
                      <p:stCondLst>
                        <p:cond delay="0"/>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71" restart="whenNotActive" fill="hold" evtFilter="cancelBubble" nodeType="interactiveSeq">
                <p:stCondLst>
                  <p:cond evt="onClick" delay="0">
                    <p:tgtEl>
                      <p:spTgt spid="40"/>
                    </p:tgtEl>
                  </p:cond>
                </p:stCondLst>
                <p:endSync evt="end" delay="0">
                  <p:rtn val="all"/>
                </p:endSync>
                <p:childTnLst>
                  <p:par>
                    <p:cTn id="72" fill="hold">
                      <p:stCondLst>
                        <p:cond delay="0"/>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41"/>
                                        </p:tgtEl>
                                        <p:attrNameLst>
                                          <p:attrName>style.visibility</p:attrName>
                                        </p:attrNameLst>
                                      </p:cBhvr>
                                      <p:to>
                                        <p:strVal val="visible"/>
                                      </p:to>
                                    </p:set>
                                  </p:childTnLst>
                                </p:cTn>
                              </p:par>
                              <p:par>
                                <p:cTn id="76" presetID="1" presetClass="exit" presetSubtype="0" fill="hold" grpId="0" nodeType="withEffect">
                                  <p:stCondLst>
                                    <p:cond delay="0"/>
                                  </p:stCondLst>
                                  <p:childTnLst>
                                    <p:set>
                                      <p:cBhvr>
                                        <p:cTn id="77" dur="1" fill="hold">
                                          <p:stCondLst>
                                            <p:cond delay="0"/>
                                          </p:stCondLst>
                                        </p:cTn>
                                        <p:tgtEl>
                                          <p:spTgt spid="7"/>
                                        </p:tgtEl>
                                        <p:attrNameLst>
                                          <p:attrName>style.visibility</p:attrName>
                                        </p:attrNameLst>
                                      </p:cBhvr>
                                      <p:to>
                                        <p:strVal val="hidden"/>
                                      </p:to>
                                    </p:set>
                                  </p:childTnLst>
                                </p:cTn>
                              </p:par>
                              <p:par>
                                <p:cTn id="78" presetID="1" presetClass="exit" presetSubtype="0" fill="hold" grpId="0" nodeType="withEffect">
                                  <p:stCondLst>
                                    <p:cond delay="0"/>
                                  </p:stCondLst>
                                  <p:childTnLst>
                                    <p:set>
                                      <p:cBhvr>
                                        <p:cTn id="79" dur="1" fill="hold">
                                          <p:stCondLst>
                                            <p:cond delay="0"/>
                                          </p:stCondLst>
                                        </p:cTn>
                                        <p:tgtEl>
                                          <p:spTgt spid="107"/>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80" restart="whenNotActive" fill="hold" evtFilter="cancelBubble" nodeType="interactiveSeq">
                <p:stCondLst>
                  <p:cond evt="onClick" delay="0">
                    <p:tgtEl>
                      <p:spTgt spid="42"/>
                    </p:tgtEl>
                  </p:cond>
                </p:stCondLst>
                <p:endSync evt="end" delay="0">
                  <p:rtn val="all"/>
                </p:endSync>
                <p:childTnLst>
                  <p:par>
                    <p:cTn id="81" fill="hold">
                      <p:stCondLst>
                        <p:cond delay="0"/>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3"/>
                                        </p:tgtEl>
                                        <p:attrNameLst>
                                          <p:attrName>style.visibility</p:attrName>
                                        </p:attrNameLst>
                                      </p:cBhvr>
                                      <p:to>
                                        <p:strVal val="visible"/>
                                      </p:to>
                                    </p:set>
                                  </p:childTnLst>
                                </p:cTn>
                              </p:par>
                              <p:par>
                                <p:cTn id="85" presetID="1" presetClass="exit" presetSubtype="0" fill="hold" grpId="0" nodeType="withEffect">
                                  <p:stCondLst>
                                    <p:cond delay="0"/>
                                  </p:stCondLst>
                                  <p:childTnLst>
                                    <p:set>
                                      <p:cBhvr>
                                        <p:cTn id="86" dur="1" fill="hold">
                                          <p:stCondLst>
                                            <p:cond delay="0"/>
                                          </p:stCondLst>
                                        </p:cTn>
                                        <p:tgtEl>
                                          <p:spTgt spid="85"/>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87" restart="whenNotActive" fill="hold" evtFilter="cancelBubble" nodeType="interactiveSeq">
                <p:stCondLst>
                  <p:cond evt="onClick" delay="0">
                    <p:tgtEl>
                      <p:spTgt spid="44"/>
                    </p:tgtEl>
                  </p:cond>
                </p:stCondLst>
                <p:endSync evt="end" delay="0">
                  <p:rtn val="all"/>
                </p:endSync>
                <p:childTnLst>
                  <p:par>
                    <p:cTn id="88" fill="hold">
                      <p:stCondLst>
                        <p:cond delay="0"/>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92" restart="whenNotActive" fill="hold" evtFilter="cancelBubble" nodeType="interactiveSeq">
                <p:stCondLst>
                  <p:cond evt="onClick" delay="0">
                    <p:tgtEl>
                      <p:spTgt spid="46"/>
                    </p:tgtEl>
                  </p:cond>
                </p:stCondLst>
                <p:endSync evt="end" delay="0">
                  <p:rtn val="all"/>
                </p:endSync>
                <p:childTnLst>
                  <p:par>
                    <p:cTn id="93" fill="hold">
                      <p:stCondLst>
                        <p:cond delay="0"/>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7"/>
                                        </p:tgtEl>
                                        <p:attrNameLst>
                                          <p:attrName>style.visibility</p:attrName>
                                        </p:attrNameLst>
                                      </p:cBhvr>
                                      <p:to>
                                        <p:strVal val="visible"/>
                                      </p:to>
                                    </p:set>
                                  </p:childTnLst>
                                </p:cTn>
                              </p:par>
                              <p:par>
                                <p:cTn id="97" presetID="1" presetClass="exit" presetSubtype="0" fill="hold" grpId="0" nodeType="withEffect">
                                  <p:stCondLst>
                                    <p:cond delay="0"/>
                                  </p:stCondLst>
                                  <p:childTnLst>
                                    <p:set>
                                      <p:cBhvr>
                                        <p:cTn id="98"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99" restart="whenNotActive" fill="hold" evtFilter="cancelBubble" nodeType="interactiveSeq">
                <p:stCondLst>
                  <p:cond evt="onClick" delay="0">
                    <p:tgtEl>
                      <p:spTgt spid="48"/>
                    </p:tgtEl>
                  </p:cond>
                </p:stCondLst>
                <p:endSync evt="end" delay="0">
                  <p:rtn val="all"/>
                </p:endSync>
                <p:childTnLst>
                  <p:par>
                    <p:cTn id="100" fill="hold">
                      <p:stCondLst>
                        <p:cond delay="0"/>
                      </p:stCondLst>
                      <p:childTnLst>
                        <p:par>
                          <p:cTn id="101" fill="hold">
                            <p:stCondLst>
                              <p:cond delay="0"/>
                            </p:stCondLst>
                            <p:childTnLst>
                              <p:par>
                                <p:cTn id="102" presetID="1" presetClass="entr" presetSubtype="0" fill="hold" nodeType="clickEffect">
                                  <p:stCondLst>
                                    <p:cond delay="0"/>
                                  </p:stCondLst>
                                  <p:childTnLst>
                                    <p:set>
                                      <p:cBhvr>
                                        <p:cTn id="103" dur="1" fill="hold">
                                          <p:stCondLst>
                                            <p:cond delay="0"/>
                                          </p:stCondLst>
                                        </p:cTn>
                                        <p:tgtEl>
                                          <p:spTgt spid="49"/>
                                        </p:tgtEl>
                                        <p:attrNameLst>
                                          <p:attrName>style.visibility</p:attrName>
                                        </p:attrNameLst>
                                      </p:cBhvr>
                                      <p:to>
                                        <p:strVal val="visible"/>
                                      </p:to>
                                    </p:set>
                                  </p:childTnLst>
                                </p:cTn>
                              </p:par>
                            </p:childTnLst>
                          </p:cTn>
                        </p:par>
                      </p:childTnLst>
                    </p:cTn>
                  </p:par>
                </p:childTnLst>
              </p:cTn>
              <p:nextCondLst>
                <p:cond evt="onClick" delay="0">
                  <p:tgtEl>
                    <p:spTgt spid="48"/>
                  </p:tgtEl>
                </p:cond>
              </p:nextCondLst>
            </p:seq>
            <p:seq concurrent="1" nextAc="seek">
              <p:cTn id="104" restart="whenNotActive" fill="hold" evtFilter="cancelBubble" nodeType="interactiveSeq">
                <p:stCondLst>
                  <p:cond evt="onClick" delay="0">
                    <p:tgtEl>
                      <p:spTgt spid="50"/>
                    </p:tgtEl>
                  </p:cond>
                </p:stCondLst>
                <p:endSync evt="end" delay="0">
                  <p:rtn val="all"/>
                </p:endSync>
                <p:childTnLst>
                  <p:par>
                    <p:cTn id="105" fill="hold">
                      <p:stCondLst>
                        <p:cond delay="0"/>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51"/>
                                        </p:tgtEl>
                                        <p:attrNameLst>
                                          <p:attrName>style.visibility</p:attrName>
                                        </p:attrNameLst>
                                      </p:cBhvr>
                                      <p:to>
                                        <p:strVal val="visible"/>
                                      </p:to>
                                    </p:set>
                                  </p:childTnLst>
                                </p:cTn>
                              </p:par>
                            </p:childTnLst>
                          </p:cTn>
                        </p:par>
                      </p:childTnLst>
                    </p:cTn>
                  </p:par>
                </p:childTnLst>
              </p:cTn>
              <p:nextCondLst>
                <p:cond evt="onClick" delay="0">
                  <p:tgtEl>
                    <p:spTgt spid="50"/>
                  </p:tgtEl>
                </p:cond>
              </p:nextCondLst>
            </p:seq>
            <p:seq concurrent="1" nextAc="seek">
              <p:cTn id="109" restart="whenNotActive" fill="hold" evtFilter="cancelBubble" nodeType="interactiveSeq">
                <p:stCondLst>
                  <p:cond evt="onClick" delay="0">
                    <p:tgtEl>
                      <p:spTgt spid="52"/>
                    </p:tgtEl>
                  </p:cond>
                </p:stCondLst>
                <p:endSync evt="end" delay="0">
                  <p:rtn val="all"/>
                </p:endSync>
                <p:childTnLst>
                  <p:par>
                    <p:cTn id="110" fill="hold">
                      <p:stCondLst>
                        <p:cond delay="0"/>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53"/>
                                        </p:tgtEl>
                                        <p:attrNameLst>
                                          <p:attrName>style.visibility</p:attrName>
                                        </p:attrNameLst>
                                      </p:cBhvr>
                                      <p:to>
                                        <p:strVal val="visible"/>
                                      </p:to>
                                    </p:set>
                                  </p:childTnLst>
                                </p:cTn>
                              </p:par>
                              <p:par>
                                <p:cTn id="114" presetID="1" presetClass="exit" presetSubtype="0" fill="hold" grpId="0" nodeType="withEffect">
                                  <p:stCondLst>
                                    <p:cond delay="0"/>
                                  </p:stCondLst>
                                  <p:childTnLst>
                                    <p:set>
                                      <p:cBhvr>
                                        <p:cTn id="115"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116" restart="whenNotActive" fill="hold" evtFilter="cancelBubble" nodeType="interactiveSeq">
                <p:stCondLst>
                  <p:cond evt="onClick" delay="0">
                    <p:tgtEl>
                      <p:spTgt spid="54"/>
                    </p:tgtEl>
                  </p:cond>
                </p:stCondLst>
                <p:endSync evt="end" delay="0">
                  <p:rtn val="all"/>
                </p:endSync>
                <p:childTnLst>
                  <p:par>
                    <p:cTn id="117" fill="hold">
                      <p:stCondLst>
                        <p:cond delay="0"/>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55"/>
                                        </p:tgtEl>
                                        <p:attrNameLst>
                                          <p:attrName>style.visibility</p:attrName>
                                        </p:attrNameLst>
                                      </p:cBhvr>
                                      <p:to>
                                        <p:strVal val="visible"/>
                                      </p:to>
                                    </p:set>
                                  </p:childTnLst>
                                </p:cTn>
                              </p:par>
                            </p:childTnLst>
                          </p:cTn>
                        </p:par>
                      </p:childTnLst>
                    </p:cTn>
                  </p:par>
                </p:childTnLst>
              </p:cTn>
              <p:nextCondLst>
                <p:cond evt="onClick" delay="0">
                  <p:tgtEl>
                    <p:spTgt spid="54"/>
                  </p:tgtEl>
                </p:cond>
              </p:nextCondLst>
            </p:seq>
            <p:seq concurrent="1" nextAc="seek">
              <p:cTn id="121" restart="whenNotActive" fill="hold" evtFilter="cancelBubble" nodeType="interactiveSeq">
                <p:stCondLst>
                  <p:cond evt="onClick" delay="0">
                    <p:tgtEl>
                      <p:spTgt spid="56"/>
                    </p:tgtEl>
                  </p:cond>
                </p:stCondLst>
                <p:endSync evt="end" delay="0">
                  <p:rtn val="all"/>
                </p:endSync>
                <p:childTnLst>
                  <p:par>
                    <p:cTn id="122" fill="hold">
                      <p:stCondLst>
                        <p:cond delay="0"/>
                      </p:stCondLst>
                      <p:childTnLst>
                        <p:par>
                          <p:cTn id="123" fill="hold">
                            <p:stCondLst>
                              <p:cond delay="0"/>
                            </p:stCondLst>
                            <p:childTnLst>
                              <p:par>
                                <p:cTn id="124" presetID="1" presetClass="entr" presetSubtype="0" fill="hold" nodeType="clickEffect">
                                  <p:stCondLst>
                                    <p:cond delay="0"/>
                                  </p:stCondLst>
                                  <p:childTnLst>
                                    <p:set>
                                      <p:cBhvr>
                                        <p:cTn id="125" dur="1" fill="hold">
                                          <p:stCondLst>
                                            <p:cond delay="0"/>
                                          </p:stCondLst>
                                        </p:cTn>
                                        <p:tgtEl>
                                          <p:spTgt spid="57"/>
                                        </p:tgtEl>
                                        <p:attrNameLst>
                                          <p:attrName>style.visibility</p:attrName>
                                        </p:attrNameLst>
                                      </p:cBhvr>
                                      <p:to>
                                        <p:strVal val="visible"/>
                                      </p:to>
                                    </p:set>
                                  </p:childTnLst>
                                </p:cTn>
                              </p:par>
                            </p:childTnLst>
                          </p:cTn>
                        </p:par>
                      </p:childTnLst>
                    </p:cTn>
                  </p:par>
                </p:childTnLst>
              </p:cTn>
              <p:nextCondLst>
                <p:cond evt="onClick" delay="0">
                  <p:tgtEl>
                    <p:spTgt spid="56"/>
                  </p:tgtEl>
                </p:cond>
              </p:nextCondLst>
            </p:seq>
            <p:seq concurrent="1" nextAc="seek">
              <p:cTn id="126" restart="whenNotActive" fill="hold" evtFilter="cancelBubble" nodeType="interactiveSeq">
                <p:stCondLst>
                  <p:cond evt="onClick" delay="0">
                    <p:tgtEl>
                      <p:spTgt spid="58"/>
                    </p:tgtEl>
                  </p:cond>
                </p:stCondLst>
                <p:endSync evt="end" delay="0">
                  <p:rtn val="all"/>
                </p:endSync>
                <p:childTnLst>
                  <p:par>
                    <p:cTn id="127" fill="hold">
                      <p:stCondLst>
                        <p:cond delay="0"/>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59"/>
                                        </p:tgtEl>
                                        <p:attrNameLst>
                                          <p:attrName>style.visibility</p:attrName>
                                        </p:attrNameLst>
                                      </p:cBhvr>
                                      <p:to>
                                        <p:strVal val="visible"/>
                                      </p:to>
                                    </p:set>
                                  </p:childTnLst>
                                </p:cTn>
                              </p:par>
                            </p:childTnLst>
                          </p:cTn>
                        </p:par>
                      </p:childTnLst>
                    </p:cTn>
                  </p:par>
                </p:childTnLst>
              </p:cTn>
              <p:nextCondLst>
                <p:cond evt="onClick" delay="0">
                  <p:tgtEl>
                    <p:spTgt spid="58"/>
                  </p:tgtEl>
                </p:cond>
              </p:nextCondLst>
            </p:seq>
            <p:seq concurrent="1" nextAc="seek">
              <p:cTn id="131" restart="whenNotActive" fill="hold" evtFilter="cancelBubble" nodeType="interactiveSeq">
                <p:stCondLst>
                  <p:cond evt="onClick" delay="0">
                    <p:tgtEl>
                      <p:spTgt spid="60"/>
                    </p:tgtEl>
                  </p:cond>
                </p:stCondLst>
                <p:endSync evt="end" delay="0">
                  <p:rtn val="all"/>
                </p:endSync>
                <p:childTnLst>
                  <p:par>
                    <p:cTn id="132" fill="hold">
                      <p:stCondLst>
                        <p:cond delay="0"/>
                      </p:stCondLst>
                      <p:childTnLst>
                        <p:par>
                          <p:cTn id="133" fill="hold">
                            <p:stCondLst>
                              <p:cond delay="0"/>
                            </p:stCondLst>
                            <p:childTnLst>
                              <p:par>
                                <p:cTn id="134" presetID="1" presetClass="entr" presetSubtype="0" fill="hold" nodeType="clickEffect">
                                  <p:stCondLst>
                                    <p:cond delay="0"/>
                                  </p:stCondLst>
                                  <p:childTnLst>
                                    <p:set>
                                      <p:cBhvr>
                                        <p:cTn id="135"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60"/>
                  </p:tgtEl>
                </p:cond>
              </p:nextCondLst>
            </p:seq>
            <p:seq concurrent="1" nextAc="seek">
              <p:cTn id="136" restart="whenNotActive" fill="hold" evtFilter="cancelBubble" nodeType="interactiveSeq">
                <p:stCondLst>
                  <p:cond evt="onClick" delay="0">
                    <p:tgtEl>
                      <p:spTgt spid="68"/>
                    </p:tgtEl>
                  </p:cond>
                </p:stCondLst>
                <p:endSync evt="end" delay="0">
                  <p:rtn val="all"/>
                </p:endSync>
                <p:childTnLst>
                  <p:par>
                    <p:cTn id="137" fill="hold">
                      <p:stCondLst>
                        <p:cond delay="0"/>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69"/>
                                        </p:tgtEl>
                                        <p:attrNameLst>
                                          <p:attrName>style.visibility</p:attrName>
                                        </p:attrNameLst>
                                      </p:cBhvr>
                                      <p:to>
                                        <p:strVal val="visible"/>
                                      </p:to>
                                    </p:set>
                                  </p:childTnLst>
                                </p:cTn>
                              </p:par>
                              <p:par>
                                <p:cTn id="141" presetID="1" presetClass="exit" presetSubtype="0" fill="hold" grpId="0" nodeType="withEffect">
                                  <p:stCondLst>
                                    <p:cond delay="0"/>
                                  </p:stCondLst>
                                  <p:childTnLst>
                                    <p:set>
                                      <p:cBhvr>
                                        <p:cTn id="142" dur="1" fill="hold">
                                          <p:stCondLst>
                                            <p:cond delay="0"/>
                                          </p:stCondLst>
                                        </p:cTn>
                                        <p:tgtEl>
                                          <p:spTgt spid="4"/>
                                        </p:tgtEl>
                                        <p:attrNameLst>
                                          <p:attrName>style.visibility</p:attrName>
                                        </p:attrNameLst>
                                      </p:cBhvr>
                                      <p:to>
                                        <p:strVal val="hidden"/>
                                      </p:to>
                                    </p:set>
                                  </p:childTnLst>
                                </p:cTn>
                              </p:par>
                              <p:par>
                                <p:cTn id="143" presetID="1" presetClass="exit" presetSubtype="0" fill="hold" grpId="0" nodeType="withEffect">
                                  <p:stCondLst>
                                    <p:cond delay="0"/>
                                  </p:stCondLst>
                                  <p:childTnLst>
                                    <p:set>
                                      <p:cBhvr>
                                        <p:cTn id="144" dur="1" fill="hold">
                                          <p:stCondLst>
                                            <p:cond delay="0"/>
                                          </p:stCondLst>
                                        </p:cTn>
                                        <p:tgtEl>
                                          <p:spTgt spid="105"/>
                                        </p:tgtEl>
                                        <p:attrNameLst>
                                          <p:attrName>style.visibility</p:attrName>
                                        </p:attrNameLst>
                                      </p:cBhvr>
                                      <p:to>
                                        <p:strVal val="hidden"/>
                                      </p:to>
                                    </p:set>
                                  </p:childTnLst>
                                </p:cTn>
                              </p:par>
                            </p:childTnLst>
                          </p:cTn>
                        </p:par>
                      </p:childTnLst>
                    </p:cTn>
                  </p:par>
                </p:childTnLst>
              </p:cTn>
              <p:nextCondLst>
                <p:cond evt="onClick" delay="0">
                  <p:tgtEl>
                    <p:spTgt spid="68"/>
                  </p:tgtEl>
                </p:cond>
              </p:nextCondLst>
            </p:seq>
            <p:seq concurrent="1" nextAc="seek">
              <p:cTn id="145" restart="whenNotActive" fill="hold" evtFilter="cancelBubble" nodeType="interactiveSeq">
                <p:stCondLst>
                  <p:cond evt="onClick" delay="0">
                    <p:tgtEl>
                      <p:spTgt spid="70"/>
                    </p:tgtEl>
                  </p:cond>
                </p:stCondLst>
                <p:endSync evt="end" delay="0">
                  <p:rtn val="all"/>
                </p:endSync>
                <p:childTnLst>
                  <p:par>
                    <p:cTn id="146" fill="hold">
                      <p:stCondLst>
                        <p:cond delay="0"/>
                      </p:stCondLst>
                      <p:childTnLst>
                        <p:par>
                          <p:cTn id="147" fill="hold">
                            <p:stCondLst>
                              <p:cond delay="0"/>
                            </p:stCondLst>
                            <p:childTnLst>
                              <p:par>
                                <p:cTn id="148" presetID="1" presetClass="entr" presetSubtype="0" fill="hold" nodeType="clickEffect">
                                  <p:stCondLst>
                                    <p:cond delay="0"/>
                                  </p:stCondLst>
                                  <p:childTnLst>
                                    <p:set>
                                      <p:cBhvr>
                                        <p:cTn id="149"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150" restart="whenNotActive" fill="hold" evtFilter="cancelBubble" nodeType="interactiveSeq">
                <p:stCondLst>
                  <p:cond evt="onClick" delay="0">
                    <p:tgtEl>
                      <p:spTgt spid="72"/>
                    </p:tgtEl>
                  </p:cond>
                </p:stCondLst>
                <p:endSync evt="end" delay="0">
                  <p:rtn val="all"/>
                </p:endSync>
                <p:childTnLst>
                  <p:par>
                    <p:cTn id="151" fill="hold">
                      <p:stCondLst>
                        <p:cond delay="0"/>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73"/>
                                        </p:tgtEl>
                                        <p:attrNameLst>
                                          <p:attrName>style.visibility</p:attrName>
                                        </p:attrNameLst>
                                      </p:cBhvr>
                                      <p:to>
                                        <p:strVal val="visible"/>
                                      </p:to>
                                    </p:set>
                                  </p:childTnLst>
                                </p:cTn>
                              </p:par>
                              <p:par>
                                <p:cTn id="155" presetID="1" presetClass="exit" presetSubtype="0" fill="hold" grpId="0" nodeType="withEffect">
                                  <p:stCondLst>
                                    <p:cond delay="0"/>
                                  </p:stCondLst>
                                  <p:childTnLst>
                                    <p:set>
                                      <p:cBhvr>
                                        <p:cTn id="156" dur="1" fill="hold">
                                          <p:stCondLst>
                                            <p:cond delay="0"/>
                                          </p:stCondLst>
                                        </p:cTn>
                                        <p:tgtEl>
                                          <p:spTgt spid="108"/>
                                        </p:tgtEl>
                                        <p:attrNameLst>
                                          <p:attrName>style.visibility</p:attrName>
                                        </p:attrNameLst>
                                      </p:cBhvr>
                                      <p:to>
                                        <p:strVal val="hidden"/>
                                      </p:to>
                                    </p:set>
                                  </p:childTnLst>
                                </p:cTn>
                              </p:par>
                            </p:childTnLst>
                          </p:cTn>
                        </p:par>
                      </p:childTnLst>
                    </p:cTn>
                  </p:par>
                </p:childTnLst>
              </p:cTn>
              <p:nextCondLst>
                <p:cond evt="onClick" delay="0">
                  <p:tgtEl>
                    <p:spTgt spid="72"/>
                  </p:tgtEl>
                </p:cond>
              </p:nextCondLst>
            </p:seq>
            <p:seq concurrent="1" nextAc="seek">
              <p:cTn id="157" restart="whenNotActive" fill="hold" evtFilter="cancelBubble" nodeType="interactiveSeq">
                <p:stCondLst>
                  <p:cond evt="onClick" delay="0">
                    <p:tgtEl>
                      <p:spTgt spid="74"/>
                    </p:tgtEl>
                  </p:cond>
                </p:stCondLst>
                <p:endSync evt="end" delay="0">
                  <p:rtn val="all"/>
                </p:endSync>
                <p:childTnLst>
                  <p:par>
                    <p:cTn id="158" fill="hold">
                      <p:stCondLst>
                        <p:cond delay="0"/>
                      </p:stCondLst>
                      <p:childTnLst>
                        <p:par>
                          <p:cTn id="159" fill="hold">
                            <p:stCondLst>
                              <p:cond delay="0"/>
                            </p:stCondLst>
                            <p:childTnLst>
                              <p:par>
                                <p:cTn id="160" presetID="1" presetClass="entr" presetSubtype="0" fill="hold" nodeType="clickEffect">
                                  <p:stCondLst>
                                    <p:cond delay="0"/>
                                  </p:stCondLst>
                                  <p:childTnLst>
                                    <p:set>
                                      <p:cBhvr>
                                        <p:cTn id="161"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74"/>
                  </p:tgtEl>
                </p:cond>
              </p:nextCondLst>
            </p:seq>
            <p:seq concurrent="1" nextAc="seek">
              <p:cTn id="162" restart="whenNotActive" fill="hold" evtFilter="cancelBubble" nodeType="interactiveSeq">
                <p:stCondLst>
                  <p:cond evt="onClick" delay="0">
                    <p:tgtEl>
                      <p:spTgt spid="100"/>
                    </p:tgtEl>
                  </p:cond>
                </p:stCondLst>
                <p:endSync evt="end" delay="0">
                  <p:rtn val="all"/>
                </p:endSync>
                <p:childTnLst>
                  <p:par>
                    <p:cTn id="163" fill="hold">
                      <p:stCondLst>
                        <p:cond delay="0"/>
                      </p:stCondLst>
                      <p:childTnLst>
                        <p:par>
                          <p:cTn id="164" fill="hold">
                            <p:stCondLst>
                              <p:cond delay="0"/>
                            </p:stCondLst>
                            <p:childTnLst>
                              <p:par>
                                <p:cTn id="165" presetID="1" presetClass="entr" presetSubtype="0" fill="hold" nodeType="clickEffect">
                                  <p:stCondLst>
                                    <p:cond delay="0"/>
                                  </p:stCondLst>
                                  <p:childTnLst>
                                    <p:set>
                                      <p:cBhvr>
                                        <p:cTn id="166" dur="1" fill="hold">
                                          <p:stCondLst>
                                            <p:cond delay="0"/>
                                          </p:stCondLst>
                                        </p:cTn>
                                        <p:tgtEl>
                                          <p:spTgt spid="78"/>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77"/>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82"/>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84"/>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87"/>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90"/>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nodeType="clickEffect">
                                  <p:stCondLst>
                                    <p:cond delay="0"/>
                                  </p:stCondLst>
                                  <p:childTnLst>
                                    <p:set>
                                      <p:cBhvr>
                                        <p:cTn id="190" dur="1" fill="hold">
                                          <p:stCondLst>
                                            <p:cond delay="0"/>
                                          </p:stCondLst>
                                        </p:cTn>
                                        <p:tgtEl>
                                          <p:spTgt spid="88"/>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95"/>
                                        </p:tgtEl>
                                        <p:attrNameLst>
                                          <p:attrName>style.visibility</p:attrName>
                                        </p:attrNameLst>
                                      </p:cBhvr>
                                      <p:to>
                                        <p:strVal val="visible"/>
                                      </p:to>
                                    </p:set>
                                  </p:childTnLst>
                                </p:cTn>
                              </p:par>
                              <p:par>
                                <p:cTn id="195" presetID="1" presetClass="entr" presetSubtype="0" fill="hold" nodeType="withEffect">
                                  <p:stCondLst>
                                    <p:cond delay="0"/>
                                  </p:stCondLst>
                                  <p:childTnLst>
                                    <p:set>
                                      <p:cBhvr>
                                        <p:cTn id="196" dur="1" fill="hold">
                                          <p:stCondLst>
                                            <p:cond delay="0"/>
                                          </p:stCondLst>
                                        </p:cTn>
                                        <p:tgtEl>
                                          <p:spTgt spid="92"/>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childTnLst>
        </p:cTn>
      </p:par>
    </p:tnLst>
    <p:bldLst>
      <p:bldP spid="4" grpId="0" animBg="1"/>
      <p:bldP spid="5" grpId="0" animBg="1"/>
      <p:bldP spid="6" grpId="0" animBg="1"/>
      <p:bldP spid="7" grpId="0" animBg="1"/>
      <p:bldP spid="8" grpId="0" animBg="1"/>
      <p:bldP spid="87" grpId="0" animBg="1"/>
      <p:bldP spid="76" grpId="0" animBg="1"/>
      <p:bldP spid="79" grpId="0" animBg="1"/>
      <p:bldP spid="80" grpId="0" animBg="1"/>
      <p:bldP spid="81" grpId="0" animBg="1"/>
      <p:bldP spid="83" grpId="0" animBg="1"/>
      <p:bldP spid="85" grpId="0" animBg="1"/>
      <p:bldP spid="105" grpId="0" animBg="1"/>
      <p:bldP spid="106" grpId="0" animBg="1"/>
      <p:bldP spid="107" grpId="0" animBg="1"/>
      <p:bldP spid="1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3839378-86BE-4B37-9CBC-EEC35F6F4CF0}"/>
              </a:ext>
            </a:extLst>
          </p:cNvPr>
          <p:cNvSpPr txBox="1"/>
          <p:nvPr/>
        </p:nvSpPr>
        <p:spPr>
          <a:xfrm>
            <a:off x="1432771"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C</a:t>
            </a:r>
          </a:p>
        </p:txBody>
      </p:sp>
      <p:cxnSp>
        <p:nvCxnSpPr>
          <p:cNvPr id="22" name="Straight Connector 21">
            <a:extLst>
              <a:ext uri="{FF2B5EF4-FFF2-40B4-BE49-F238E27FC236}">
                <a16:creationId xmlns:a16="http://schemas.microsoft.com/office/drawing/2014/main" id="{6340C326-423F-48CD-81DE-65A1B2879C83}"/>
              </a:ext>
            </a:extLst>
          </p:cNvPr>
          <p:cNvCxnSpPr/>
          <p:nvPr/>
        </p:nvCxnSpPr>
        <p:spPr>
          <a:xfrm>
            <a:off x="1458753"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3BB6046-2275-4B35-BB67-DB95F9DA80A8}"/>
              </a:ext>
            </a:extLst>
          </p:cNvPr>
          <p:cNvSpPr txBox="1"/>
          <p:nvPr/>
        </p:nvSpPr>
        <p:spPr>
          <a:xfrm>
            <a:off x="1080885"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B</a:t>
            </a:r>
          </a:p>
        </p:txBody>
      </p:sp>
      <p:cxnSp>
        <p:nvCxnSpPr>
          <p:cNvPr id="20" name="Straight Connector 19">
            <a:extLst>
              <a:ext uri="{FF2B5EF4-FFF2-40B4-BE49-F238E27FC236}">
                <a16:creationId xmlns:a16="http://schemas.microsoft.com/office/drawing/2014/main" id="{0AD3A80E-9461-4480-87A4-23457801F775}"/>
              </a:ext>
            </a:extLst>
          </p:cNvPr>
          <p:cNvCxnSpPr/>
          <p:nvPr/>
        </p:nvCxnSpPr>
        <p:spPr>
          <a:xfrm>
            <a:off x="1106867"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F6D254F-8F13-4680-A70E-04433F3F525B}"/>
              </a:ext>
            </a:extLst>
          </p:cNvPr>
          <p:cNvSpPr txBox="1"/>
          <p:nvPr/>
        </p:nvSpPr>
        <p:spPr>
          <a:xfrm>
            <a:off x="73428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A</a:t>
            </a:r>
          </a:p>
        </p:txBody>
      </p:sp>
      <p:cxnSp>
        <p:nvCxnSpPr>
          <p:cNvPr id="16" name="Straight Connector 15">
            <a:extLst>
              <a:ext uri="{FF2B5EF4-FFF2-40B4-BE49-F238E27FC236}">
                <a16:creationId xmlns:a16="http://schemas.microsoft.com/office/drawing/2014/main" id="{02EFF75E-23F0-4FB2-B214-CD40239ED113}"/>
              </a:ext>
            </a:extLst>
          </p:cNvPr>
          <p:cNvCxnSpPr/>
          <p:nvPr/>
        </p:nvCxnSpPr>
        <p:spPr>
          <a:xfrm>
            <a:off x="76026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5298ED9-B232-4BF8-936A-0AB9A8F4A8E5}"/>
              </a:ext>
            </a:extLst>
          </p:cNvPr>
          <p:cNvSpPr>
            <a:spLocks noGrp="1"/>
          </p:cNvSpPr>
          <p:nvPr>
            <p:ph type="title"/>
          </p:nvPr>
        </p:nvSpPr>
        <p:spPr/>
        <p:txBody>
          <a:bodyPr/>
          <a:lstStyle/>
          <a:p>
            <a:r>
              <a:rPr lang="en-GB" dirty="0">
                <a:latin typeface="Berlin Sans FB" panose="020E0602020502020306" pitchFamily="34" charset="0"/>
              </a:rPr>
              <a:t>The Scout Law - 5</a:t>
            </a:r>
          </a:p>
        </p:txBody>
      </p:sp>
      <p:sp>
        <p:nvSpPr>
          <p:cNvPr id="3" name="Content Placeholder 2">
            <a:extLst>
              <a:ext uri="{FF2B5EF4-FFF2-40B4-BE49-F238E27FC236}">
                <a16:creationId xmlns:a16="http://schemas.microsoft.com/office/drawing/2014/main" id="{32598401-0EB1-4521-B452-045545A04271}"/>
              </a:ext>
            </a:extLst>
          </p:cNvPr>
          <p:cNvSpPr>
            <a:spLocks noGrp="1"/>
          </p:cNvSpPr>
          <p:nvPr>
            <p:ph idx="1"/>
          </p:nvPr>
        </p:nvSpPr>
        <p:spPr>
          <a:xfrm>
            <a:off x="838200" y="1825625"/>
            <a:ext cx="10515600" cy="2164484"/>
          </a:xfrm>
        </p:spPr>
        <p:txBody>
          <a:bodyPr>
            <a:normAutofit/>
          </a:bodyPr>
          <a:lstStyle/>
          <a:p>
            <a:pPr marL="0" indent="0">
              <a:buNone/>
            </a:pPr>
            <a:r>
              <a:rPr lang="en-GB" sz="6000" dirty="0">
                <a:latin typeface="Berlin Sans FB" panose="020E0602020502020306" pitchFamily="34" charset="0"/>
              </a:rPr>
              <a:t>A Scout has C O U R A G E  in all</a:t>
            </a:r>
          </a:p>
          <a:p>
            <a:pPr marL="0" indent="0">
              <a:buNone/>
            </a:pPr>
            <a:r>
              <a:rPr lang="en-GB" sz="6000" dirty="0">
                <a:latin typeface="Berlin Sans FB" panose="020E0602020502020306" pitchFamily="34" charset="0"/>
              </a:rPr>
              <a:t>D  I  F </a:t>
            </a:r>
            <a:r>
              <a:rPr lang="en-GB" sz="6000" dirty="0" err="1">
                <a:latin typeface="Berlin Sans FB" panose="020E0602020502020306" pitchFamily="34" charset="0"/>
              </a:rPr>
              <a:t>F</a:t>
            </a:r>
            <a:r>
              <a:rPr lang="en-GB" sz="6000" dirty="0">
                <a:latin typeface="Berlin Sans FB" panose="020E0602020502020306" pitchFamily="34" charset="0"/>
              </a:rPr>
              <a:t>  I  C U L T  I  E S</a:t>
            </a:r>
          </a:p>
        </p:txBody>
      </p:sp>
      <p:sp>
        <p:nvSpPr>
          <p:cNvPr id="4" name="Rectangle: Rounded Corners 3">
            <a:extLst>
              <a:ext uri="{FF2B5EF4-FFF2-40B4-BE49-F238E27FC236}">
                <a16:creationId xmlns:a16="http://schemas.microsoft.com/office/drawing/2014/main" id="{02A2A818-E1FF-46D3-813B-19702587D115}"/>
              </a:ext>
            </a:extLst>
          </p:cNvPr>
          <p:cNvSpPr/>
          <p:nvPr/>
        </p:nvSpPr>
        <p:spPr>
          <a:xfrm>
            <a:off x="4735760" y="185847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322A2E4B-4059-4CC2-BC74-6AADA2D1416F}"/>
              </a:ext>
            </a:extLst>
          </p:cNvPr>
          <p:cNvSpPr/>
          <p:nvPr/>
        </p:nvSpPr>
        <p:spPr>
          <a:xfrm>
            <a:off x="5426884" y="185847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CCC4BA7-E9C4-4A79-B01C-2B855AF7B74F}"/>
              </a:ext>
            </a:extLst>
          </p:cNvPr>
          <p:cNvSpPr/>
          <p:nvPr/>
        </p:nvSpPr>
        <p:spPr>
          <a:xfrm>
            <a:off x="6134794" y="185847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1E6BD88-998D-4475-A1D2-260C08C0E6B4}"/>
              </a:ext>
            </a:extLst>
          </p:cNvPr>
          <p:cNvSpPr/>
          <p:nvPr/>
        </p:nvSpPr>
        <p:spPr>
          <a:xfrm>
            <a:off x="6804632" y="186481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F375FFB9-53AD-4695-8B62-4BC8F12122C4}"/>
              </a:ext>
            </a:extLst>
          </p:cNvPr>
          <p:cNvSpPr/>
          <p:nvPr/>
        </p:nvSpPr>
        <p:spPr>
          <a:xfrm>
            <a:off x="7483791" y="185847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EEBD06B8-FD68-40FA-92C0-67AB427CC4A8}"/>
              </a:ext>
            </a:extLst>
          </p:cNvPr>
          <p:cNvSpPr/>
          <p:nvPr/>
        </p:nvSpPr>
        <p:spPr>
          <a:xfrm>
            <a:off x="8168211" y="185847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0658A76-7AB5-4297-B61B-74A3583C9093}"/>
              </a:ext>
            </a:extLst>
          </p:cNvPr>
          <p:cNvSpPr/>
          <p:nvPr/>
        </p:nvSpPr>
        <p:spPr>
          <a:xfrm>
            <a:off x="8832788" y="185847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D20CBD1-8F27-4CBD-9D8A-165737AC7398}"/>
              </a:ext>
            </a:extLst>
          </p:cNvPr>
          <p:cNvSpPr txBox="1"/>
          <p:nvPr/>
        </p:nvSpPr>
        <p:spPr>
          <a:xfrm>
            <a:off x="177937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D</a:t>
            </a:r>
          </a:p>
        </p:txBody>
      </p:sp>
      <p:cxnSp>
        <p:nvCxnSpPr>
          <p:cNvPr id="24" name="Straight Connector 23">
            <a:extLst>
              <a:ext uri="{FF2B5EF4-FFF2-40B4-BE49-F238E27FC236}">
                <a16:creationId xmlns:a16="http://schemas.microsoft.com/office/drawing/2014/main" id="{583F8A25-3B9C-4486-9A4D-F972930F4B1D}"/>
              </a:ext>
            </a:extLst>
          </p:cNvPr>
          <p:cNvCxnSpPr/>
          <p:nvPr/>
        </p:nvCxnSpPr>
        <p:spPr>
          <a:xfrm>
            <a:off x="180535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F64B446-8D43-410C-8F6E-A10C050E5267}"/>
              </a:ext>
            </a:extLst>
          </p:cNvPr>
          <p:cNvSpPr txBox="1"/>
          <p:nvPr/>
        </p:nvSpPr>
        <p:spPr>
          <a:xfrm>
            <a:off x="212669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E</a:t>
            </a:r>
          </a:p>
        </p:txBody>
      </p:sp>
      <p:cxnSp>
        <p:nvCxnSpPr>
          <p:cNvPr id="26" name="Straight Connector 25">
            <a:extLst>
              <a:ext uri="{FF2B5EF4-FFF2-40B4-BE49-F238E27FC236}">
                <a16:creationId xmlns:a16="http://schemas.microsoft.com/office/drawing/2014/main" id="{CD0F57FA-BCF0-40FE-AF12-856A1B1895FB}"/>
              </a:ext>
            </a:extLst>
          </p:cNvPr>
          <p:cNvCxnSpPr/>
          <p:nvPr/>
        </p:nvCxnSpPr>
        <p:spPr>
          <a:xfrm>
            <a:off x="215267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012EE48-3CAF-4D1F-A7A5-6CB8EFD394B9}"/>
              </a:ext>
            </a:extLst>
          </p:cNvPr>
          <p:cNvSpPr txBox="1"/>
          <p:nvPr/>
        </p:nvSpPr>
        <p:spPr>
          <a:xfrm>
            <a:off x="2472586"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F</a:t>
            </a:r>
          </a:p>
        </p:txBody>
      </p:sp>
      <p:cxnSp>
        <p:nvCxnSpPr>
          <p:cNvPr id="28" name="Straight Connector 27">
            <a:extLst>
              <a:ext uri="{FF2B5EF4-FFF2-40B4-BE49-F238E27FC236}">
                <a16:creationId xmlns:a16="http://schemas.microsoft.com/office/drawing/2014/main" id="{A0FD286C-59A1-43EA-9571-57AD1F0B54EE}"/>
              </a:ext>
            </a:extLst>
          </p:cNvPr>
          <p:cNvCxnSpPr/>
          <p:nvPr/>
        </p:nvCxnSpPr>
        <p:spPr>
          <a:xfrm>
            <a:off x="2498568"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67B4B79-F7E2-46CD-B966-5086878BE03C}"/>
              </a:ext>
            </a:extLst>
          </p:cNvPr>
          <p:cNvSpPr txBox="1"/>
          <p:nvPr/>
        </p:nvSpPr>
        <p:spPr>
          <a:xfrm>
            <a:off x="281823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G</a:t>
            </a:r>
          </a:p>
        </p:txBody>
      </p:sp>
      <p:cxnSp>
        <p:nvCxnSpPr>
          <p:cNvPr id="30" name="Straight Connector 29">
            <a:extLst>
              <a:ext uri="{FF2B5EF4-FFF2-40B4-BE49-F238E27FC236}">
                <a16:creationId xmlns:a16="http://schemas.microsoft.com/office/drawing/2014/main" id="{52305B82-EABA-4190-AD65-E3E7471314AB}"/>
              </a:ext>
            </a:extLst>
          </p:cNvPr>
          <p:cNvCxnSpPr/>
          <p:nvPr/>
        </p:nvCxnSpPr>
        <p:spPr>
          <a:xfrm>
            <a:off x="284421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9526CD7-4F29-47FC-8B2B-48C9ED3BD8A7}"/>
              </a:ext>
            </a:extLst>
          </p:cNvPr>
          <p:cNvSpPr txBox="1"/>
          <p:nvPr/>
        </p:nvSpPr>
        <p:spPr>
          <a:xfrm>
            <a:off x="316750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H</a:t>
            </a:r>
          </a:p>
        </p:txBody>
      </p:sp>
      <p:cxnSp>
        <p:nvCxnSpPr>
          <p:cNvPr id="32" name="Straight Connector 31">
            <a:extLst>
              <a:ext uri="{FF2B5EF4-FFF2-40B4-BE49-F238E27FC236}">
                <a16:creationId xmlns:a16="http://schemas.microsoft.com/office/drawing/2014/main" id="{C3A3356C-8927-43FA-AE26-354ED023AE97}"/>
              </a:ext>
            </a:extLst>
          </p:cNvPr>
          <p:cNvCxnSpPr/>
          <p:nvPr/>
        </p:nvCxnSpPr>
        <p:spPr>
          <a:xfrm>
            <a:off x="319348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5D25DB5-B1AC-4F3A-86E7-5F28D1A563E3}"/>
              </a:ext>
            </a:extLst>
          </p:cNvPr>
          <p:cNvSpPr txBox="1"/>
          <p:nvPr/>
        </p:nvSpPr>
        <p:spPr>
          <a:xfrm>
            <a:off x="351351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I</a:t>
            </a:r>
          </a:p>
        </p:txBody>
      </p:sp>
      <p:cxnSp>
        <p:nvCxnSpPr>
          <p:cNvPr id="34" name="Straight Connector 33">
            <a:extLst>
              <a:ext uri="{FF2B5EF4-FFF2-40B4-BE49-F238E27FC236}">
                <a16:creationId xmlns:a16="http://schemas.microsoft.com/office/drawing/2014/main" id="{E5C56F28-4D00-4668-8294-AB84902EA8F4}"/>
              </a:ext>
            </a:extLst>
          </p:cNvPr>
          <p:cNvCxnSpPr/>
          <p:nvPr/>
        </p:nvCxnSpPr>
        <p:spPr>
          <a:xfrm>
            <a:off x="353949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C3A626D-1A1C-4145-AD24-3686578ABC54}"/>
              </a:ext>
            </a:extLst>
          </p:cNvPr>
          <p:cNvSpPr txBox="1"/>
          <p:nvPr/>
        </p:nvSpPr>
        <p:spPr>
          <a:xfrm>
            <a:off x="3864122"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J</a:t>
            </a:r>
          </a:p>
        </p:txBody>
      </p:sp>
      <p:cxnSp>
        <p:nvCxnSpPr>
          <p:cNvPr id="36" name="Straight Connector 35">
            <a:extLst>
              <a:ext uri="{FF2B5EF4-FFF2-40B4-BE49-F238E27FC236}">
                <a16:creationId xmlns:a16="http://schemas.microsoft.com/office/drawing/2014/main" id="{9AF6DD68-2B64-4F3A-AFDE-5F2E1C8C0D30}"/>
              </a:ext>
            </a:extLst>
          </p:cNvPr>
          <p:cNvCxnSpPr/>
          <p:nvPr/>
        </p:nvCxnSpPr>
        <p:spPr>
          <a:xfrm>
            <a:off x="3890104"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6B9740F-CA00-457B-94C7-9807FD789056}"/>
              </a:ext>
            </a:extLst>
          </p:cNvPr>
          <p:cNvSpPr txBox="1"/>
          <p:nvPr/>
        </p:nvSpPr>
        <p:spPr>
          <a:xfrm>
            <a:off x="4213428"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K</a:t>
            </a:r>
          </a:p>
        </p:txBody>
      </p:sp>
      <p:cxnSp>
        <p:nvCxnSpPr>
          <p:cNvPr id="38" name="Straight Connector 37">
            <a:extLst>
              <a:ext uri="{FF2B5EF4-FFF2-40B4-BE49-F238E27FC236}">
                <a16:creationId xmlns:a16="http://schemas.microsoft.com/office/drawing/2014/main" id="{E50FF648-3E7D-429A-B891-D991735CF5EB}"/>
              </a:ext>
            </a:extLst>
          </p:cNvPr>
          <p:cNvCxnSpPr>
            <a:cxnSpLocks/>
          </p:cNvCxnSpPr>
          <p:nvPr/>
        </p:nvCxnSpPr>
        <p:spPr>
          <a:xfrm>
            <a:off x="4239410" y="5800573"/>
            <a:ext cx="91787" cy="2364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B9B1C38-34FE-40C8-A853-B2C4FE754E51}"/>
              </a:ext>
            </a:extLst>
          </p:cNvPr>
          <p:cNvSpPr txBox="1"/>
          <p:nvPr/>
        </p:nvSpPr>
        <p:spPr>
          <a:xfrm>
            <a:off x="4564305"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L</a:t>
            </a:r>
          </a:p>
        </p:txBody>
      </p:sp>
      <p:cxnSp>
        <p:nvCxnSpPr>
          <p:cNvPr id="41" name="Straight Connector 40">
            <a:extLst>
              <a:ext uri="{FF2B5EF4-FFF2-40B4-BE49-F238E27FC236}">
                <a16:creationId xmlns:a16="http://schemas.microsoft.com/office/drawing/2014/main" id="{6F21A4B2-DB1A-4A47-B00F-182B4DD0AE49}"/>
              </a:ext>
            </a:extLst>
          </p:cNvPr>
          <p:cNvCxnSpPr/>
          <p:nvPr/>
        </p:nvCxnSpPr>
        <p:spPr>
          <a:xfrm>
            <a:off x="4590287"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70E0B17-5348-49E4-A0B8-257B30E919BD}"/>
              </a:ext>
            </a:extLst>
          </p:cNvPr>
          <p:cNvSpPr txBox="1"/>
          <p:nvPr/>
        </p:nvSpPr>
        <p:spPr>
          <a:xfrm>
            <a:off x="4909867"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M</a:t>
            </a:r>
          </a:p>
        </p:txBody>
      </p:sp>
      <p:cxnSp>
        <p:nvCxnSpPr>
          <p:cNvPr id="43" name="Straight Connector 42">
            <a:extLst>
              <a:ext uri="{FF2B5EF4-FFF2-40B4-BE49-F238E27FC236}">
                <a16:creationId xmlns:a16="http://schemas.microsoft.com/office/drawing/2014/main" id="{7ACA28EB-FFB6-4F53-8E43-4DEEFCA87D9A}"/>
              </a:ext>
            </a:extLst>
          </p:cNvPr>
          <p:cNvCxnSpPr/>
          <p:nvPr/>
        </p:nvCxnSpPr>
        <p:spPr>
          <a:xfrm>
            <a:off x="4935849"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05C610D-AB92-4E32-9626-7CE78EC396FC}"/>
              </a:ext>
            </a:extLst>
          </p:cNvPr>
          <p:cNvSpPr txBox="1"/>
          <p:nvPr/>
        </p:nvSpPr>
        <p:spPr>
          <a:xfrm>
            <a:off x="5255429"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N</a:t>
            </a:r>
          </a:p>
        </p:txBody>
      </p:sp>
      <p:cxnSp>
        <p:nvCxnSpPr>
          <p:cNvPr id="45" name="Straight Connector 44">
            <a:extLst>
              <a:ext uri="{FF2B5EF4-FFF2-40B4-BE49-F238E27FC236}">
                <a16:creationId xmlns:a16="http://schemas.microsoft.com/office/drawing/2014/main" id="{1F13B74B-87BE-47A5-B866-5AC9FE63EB0F}"/>
              </a:ext>
            </a:extLst>
          </p:cNvPr>
          <p:cNvCxnSpPr/>
          <p:nvPr/>
        </p:nvCxnSpPr>
        <p:spPr>
          <a:xfrm>
            <a:off x="5281411"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A3B4326-41DE-462B-97A2-2B0E9EC8036A}"/>
              </a:ext>
            </a:extLst>
          </p:cNvPr>
          <p:cNvSpPr txBox="1"/>
          <p:nvPr/>
        </p:nvSpPr>
        <p:spPr>
          <a:xfrm>
            <a:off x="5603573"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O</a:t>
            </a:r>
          </a:p>
        </p:txBody>
      </p:sp>
      <p:cxnSp>
        <p:nvCxnSpPr>
          <p:cNvPr id="47" name="Straight Connector 46">
            <a:extLst>
              <a:ext uri="{FF2B5EF4-FFF2-40B4-BE49-F238E27FC236}">
                <a16:creationId xmlns:a16="http://schemas.microsoft.com/office/drawing/2014/main" id="{DF2CAD51-A08D-458D-994D-A89A6E295B8A}"/>
              </a:ext>
            </a:extLst>
          </p:cNvPr>
          <p:cNvCxnSpPr/>
          <p:nvPr/>
        </p:nvCxnSpPr>
        <p:spPr>
          <a:xfrm>
            <a:off x="5629555"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4AB8EFD-4EF7-486C-90DC-8F324E6D8F91}"/>
              </a:ext>
            </a:extLst>
          </p:cNvPr>
          <p:cNvSpPr txBox="1"/>
          <p:nvPr/>
        </p:nvSpPr>
        <p:spPr>
          <a:xfrm>
            <a:off x="5953917"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P</a:t>
            </a:r>
          </a:p>
        </p:txBody>
      </p:sp>
      <p:cxnSp>
        <p:nvCxnSpPr>
          <p:cNvPr id="49" name="Straight Connector 48">
            <a:extLst>
              <a:ext uri="{FF2B5EF4-FFF2-40B4-BE49-F238E27FC236}">
                <a16:creationId xmlns:a16="http://schemas.microsoft.com/office/drawing/2014/main" id="{4C2AA11C-D6A4-4273-ADCC-9EF391538189}"/>
              </a:ext>
            </a:extLst>
          </p:cNvPr>
          <p:cNvCxnSpPr/>
          <p:nvPr/>
        </p:nvCxnSpPr>
        <p:spPr>
          <a:xfrm>
            <a:off x="5979899"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C96FF8A-7932-4A95-B958-BE8A2BD2C42E}"/>
              </a:ext>
            </a:extLst>
          </p:cNvPr>
          <p:cNvSpPr txBox="1"/>
          <p:nvPr/>
        </p:nvSpPr>
        <p:spPr>
          <a:xfrm>
            <a:off x="630639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Q</a:t>
            </a:r>
          </a:p>
        </p:txBody>
      </p:sp>
      <p:cxnSp>
        <p:nvCxnSpPr>
          <p:cNvPr id="51" name="Straight Connector 50">
            <a:extLst>
              <a:ext uri="{FF2B5EF4-FFF2-40B4-BE49-F238E27FC236}">
                <a16:creationId xmlns:a16="http://schemas.microsoft.com/office/drawing/2014/main" id="{7FE5BB71-892F-4B24-A4E6-DD5120F4B7D8}"/>
              </a:ext>
            </a:extLst>
          </p:cNvPr>
          <p:cNvCxnSpPr/>
          <p:nvPr/>
        </p:nvCxnSpPr>
        <p:spPr>
          <a:xfrm>
            <a:off x="633237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49855BE-C996-4553-8841-1229A121E7F1}"/>
              </a:ext>
            </a:extLst>
          </p:cNvPr>
          <p:cNvSpPr txBox="1"/>
          <p:nvPr/>
        </p:nvSpPr>
        <p:spPr>
          <a:xfrm>
            <a:off x="665602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R</a:t>
            </a:r>
          </a:p>
        </p:txBody>
      </p:sp>
      <p:cxnSp>
        <p:nvCxnSpPr>
          <p:cNvPr id="53" name="Straight Connector 52">
            <a:extLst>
              <a:ext uri="{FF2B5EF4-FFF2-40B4-BE49-F238E27FC236}">
                <a16:creationId xmlns:a16="http://schemas.microsoft.com/office/drawing/2014/main" id="{8E935F80-07FF-41F0-B9B4-77016E16149D}"/>
              </a:ext>
            </a:extLst>
          </p:cNvPr>
          <p:cNvCxnSpPr/>
          <p:nvPr/>
        </p:nvCxnSpPr>
        <p:spPr>
          <a:xfrm>
            <a:off x="668200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EF8D92A-499E-4D9F-9DCF-C72B0626719D}"/>
              </a:ext>
            </a:extLst>
          </p:cNvPr>
          <p:cNvSpPr txBox="1"/>
          <p:nvPr/>
        </p:nvSpPr>
        <p:spPr>
          <a:xfrm>
            <a:off x="7004300"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S</a:t>
            </a:r>
          </a:p>
        </p:txBody>
      </p:sp>
      <p:cxnSp>
        <p:nvCxnSpPr>
          <p:cNvPr id="55" name="Straight Connector 54">
            <a:extLst>
              <a:ext uri="{FF2B5EF4-FFF2-40B4-BE49-F238E27FC236}">
                <a16:creationId xmlns:a16="http://schemas.microsoft.com/office/drawing/2014/main" id="{72E9F224-33DA-4F28-BC55-EB67C13FACA0}"/>
              </a:ext>
            </a:extLst>
          </p:cNvPr>
          <p:cNvCxnSpPr/>
          <p:nvPr/>
        </p:nvCxnSpPr>
        <p:spPr>
          <a:xfrm>
            <a:off x="7030282"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AE4084E-3C57-4C0C-80F8-68E10DCAF32C}"/>
              </a:ext>
            </a:extLst>
          </p:cNvPr>
          <p:cNvSpPr txBox="1"/>
          <p:nvPr/>
        </p:nvSpPr>
        <p:spPr>
          <a:xfrm>
            <a:off x="735257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T</a:t>
            </a:r>
          </a:p>
        </p:txBody>
      </p:sp>
      <p:cxnSp>
        <p:nvCxnSpPr>
          <p:cNvPr id="57" name="Straight Connector 56">
            <a:extLst>
              <a:ext uri="{FF2B5EF4-FFF2-40B4-BE49-F238E27FC236}">
                <a16:creationId xmlns:a16="http://schemas.microsoft.com/office/drawing/2014/main" id="{CFED3A79-3F53-4A85-9405-AF1F1ABB177B}"/>
              </a:ext>
            </a:extLst>
          </p:cNvPr>
          <p:cNvCxnSpPr/>
          <p:nvPr/>
        </p:nvCxnSpPr>
        <p:spPr>
          <a:xfrm>
            <a:off x="737855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FBCFEDF-D822-43B3-BA43-638830D83472}"/>
              </a:ext>
            </a:extLst>
          </p:cNvPr>
          <p:cNvSpPr txBox="1"/>
          <p:nvPr/>
        </p:nvSpPr>
        <p:spPr>
          <a:xfrm>
            <a:off x="7702883"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U</a:t>
            </a:r>
          </a:p>
        </p:txBody>
      </p:sp>
      <p:cxnSp>
        <p:nvCxnSpPr>
          <p:cNvPr id="59" name="Straight Connector 58">
            <a:extLst>
              <a:ext uri="{FF2B5EF4-FFF2-40B4-BE49-F238E27FC236}">
                <a16:creationId xmlns:a16="http://schemas.microsoft.com/office/drawing/2014/main" id="{B0DEC82D-08FB-4DBA-AAB4-7E93B0290B90}"/>
              </a:ext>
            </a:extLst>
          </p:cNvPr>
          <p:cNvCxnSpPr/>
          <p:nvPr/>
        </p:nvCxnSpPr>
        <p:spPr>
          <a:xfrm>
            <a:off x="7728865"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C95AEB7B-E97F-48C1-B8C3-EA9F97B42402}"/>
              </a:ext>
            </a:extLst>
          </p:cNvPr>
          <p:cNvSpPr txBox="1"/>
          <p:nvPr/>
        </p:nvSpPr>
        <p:spPr>
          <a:xfrm>
            <a:off x="805020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V</a:t>
            </a:r>
          </a:p>
        </p:txBody>
      </p:sp>
      <p:cxnSp>
        <p:nvCxnSpPr>
          <p:cNvPr id="61" name="Straight Connector 60">
            <a:extLst>
              <a:ext uri="{FF2B5EF4-FFF2-40B4-BE49-F238E27FC236}">
                <a16:creationId xmlns:a16="http://schemas.microsoft.com/office/drawing/2014/main" id="{B359435A-080F-4AA1-B388-EC4639A7965F}"/>
              </a:ext>
            </a:extLst>
          </p:cNvPr>
          <p:cNvCxnSpPr/>
          <p:nvPr/>
        </p:nvCxnSpPr>
        <p:spPr>
          <a:xfrm>
            <a:off x="807618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31A39B2-DA1D-4158-9E64-9E9CFA06AD68}"/>
              </a:ext>
            </a:extLst>
          </p:cNvPr>
          <p:cNvSpPr txBox="1"/>
          <p:nvPr/>
        </p:nvSpPr>
        <p:spPr>
          <a:xfrm>
            <a:off x="8397801"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W</a:t>
            </a:r>
          </a:p>
        </p:txBody>
      </p:sp>
      <p:cxnSp>
        <p:nvCxnSpPr>
          <p:cNvPr id="69" name="Straight Connector 68">
            <a:extLst>
              <a:ext uri="{FF2B5EF4-FFF2-40B4-BE49-F238E27FC236}">
                <a16:creationId xmlns:a16="http://schemas.microsoft.com/office/drawing/2014/main" id="{576C710C-B8E6-4812-AD20-20124B7F6960}"/>
              </a:ext>
            </a:extLst>
          </p:cNvPr>
          <p:cNvCxnSpPr/>
          <p:nvPr/>
        </p:nvCxnSpPr>
        <p:spPr>
          <a:xfrm>
            <a:off x="8423783"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CAEAABBF-5BA9-4C92-8C56-EA140A54C9A8}"/>
              </a:ext>
            </a:extLst>
          </p:cNvPr>
          <p:cNvSpPr txBox="1"/>
          <p:nvPr/>
        </p:nvSpPr>
        <p:spPr>
          <a:xfrm>
            <a:off x="8753266"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X</a:t>
            </a:r>
          </a:p>
        </p:txBody>
      </p:sp>
      <p:cxnSp>
        <p:nvCxnSpPr>
          <p:cNvPr id="71" name="Straight Connector 70">
            <a:extLst>
              <a:ext uri="{FF2B5EF4-FFF2-40B4-BE49-F238E27FC236}">
                <a16:creationId xmlns:a16="http://schemas.microsoft.com/office/drawing/2014/main" id="{30A9EEED-86F8-49A2-A097-EA6C697AEA2B}"/>
              </a:ext>
            </a:extLst>
          </p:cNvPr>
          <p:cNvCxnSpPr/>
          <p:nvPr/>
        </p:nvCxnSpPr>
        <p:spPr>
          <a:xfrm>
            <a:off x="8779248"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6851799D-7646-4F13-92B2-D4FA5318FA5B}"/>
              </a:ext>
            </a:extLst>
          </p:cNvPr>
          <p:cNvSpPr txBox="1"/>
          <p:nvPr/>
        </p:nvSpPr>
        <p:spPr>
          <a:xfrm>
            <a:off x="9103610"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Y</a:t>
            </a:r>
          </a:p>
        </p:txBody>
      </p:sp>
      <p:cxnSp>
        <p:nvCxnSpPr>
          <p:cNvPr id="73" name="Straight Connector 72">
            <a:extLst>
              <a:ext uri="{FF2B5EF4-FFF2-40B4-BE49-F238E27FC236}">
                <a16:creationId xmlns:a16="http://schemas.microsoft.com/office/drawing/2014/main" id="{24585ECE-D236-4520-87D1-9C187069C775}"/>
              </a:ext>
            </a:extLst>
          </p:cNvPr>
          <p:cNvCxnSpPr/>
          <p:nvPr/>
        </p:nvCxnSpPr>
        <p:spPr>
          <a:xfrm>
            <a:off x="9150211" y="579989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91302A23-3948-44C3-A029-90F6FF17A0DB}"/>
              </a:ext>
            </a:extLst>
          </p:cNvPr>
          <p:cNvSpPr txBox="1"/>
          <p:nvPr/>
        </p:nvSpPr>
        <p:spPr>
          <a:xfrm>
            <a:off x="9456329"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Z</a:t>
            </a:r>
          </a:p>
        </p:txBody>
      </p:sp>
      <p:cxnSp>
        <p:nvCxnSpPr>
          <p:cNvPr id="75" name="Straight Connector 74">
            <a:extLst>
              <a:ext uri="{FF2B5EF4-FFF2-40B4-BE49-F238E27FC236}">
                <a16:creationId xmlns:a16="http://schemas.microsoft.com/office/drawing/2014/main" id="{EC0094F0-1B7D-4ABE-A108-D356F085DE7A}"/>
              </a:ext>
            </a:extLst>
          </p:cNvPr>
          <p:cNvCxnSpPr/>
          <p:nvPr/>
        </p:nvCxnSpPr>
        <p:spPr>
          <a:xfrm>
            <a:off x="9482311"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91FF120-6512-491C-957D-FE3384005643}"/>
              </a:ext>
            </a:extLst>
          </p:cNvPr>
          <p:cNvCxnSpPr/>
          <p:nvPr/>
        </p:nvCxnSpPr>
        <p:spPr>
          <a:xfrm>
            <a:off x="10016836" y="3429000"/>
            <a:ext cx="0" cy="29648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C7409DD-0F99-4575-A0B5-9BA73721D9D5}"/>
              </a:ext>
            </a:extLst>
          </p:cNvPr>
          <p:cNvCxnSpPr>
            <a:cxnSpLocks/>
          </p:cNvCxnSpPr>
          <p:nvPr/>
        </p:nvCxnSpPr>
        <p:spPr>
          <a:xfrm flipH="1">
            <a:off x="10016837" y="6359237"/>
            <a:ext cx="197427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0E3E207-7998-4EF1-9907-DD11D0F17EF2}"/>
              </a:ext>
            </a:extLst>
          </p:cNvPr>
          <p:cNvCxnSpPr>
            <a:cxnSpLocks/>
          </p:cNvCxnSpPr>
          <p:nvPr/>
        </p:nvCxnSpPr>
        <p:spPr>
          <a:xfrm flipH="1">
            <a:off x="10016836" y="3477491"/>
            <a:ext cx="9351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3AA031B-81A6-4C54-A012-6E977A358E51}"/>
              </a:ext>
            </a:extLst>
          </p:cNvPr>
          <p:cNvCxnSpPr>
            <a:cxnSpLocks/>
          </p:cNvCxnSpPr>
          <p:nvPr/>
        </p:nvCxnSpPr>
        <p:spPr>
          <a:xfrm flipH="1" flipV="1">
            <a:off x="10952019" y="3477491"/>
            <a:ext cx="6927" cy="42949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C5C152F0-8256-402A-882A-D92B9900B1B6}"/>
              </a:ext>
            </a:extLst>
          </p:cNvPr>
          <p:cNvSpPr/>
          <p:nvPr/>
        </p:nvSpPr>
        <p:spPr>
          <a:xfrm>
            <a:off x="10758387" y="3917228"/>
            <a:ext cx="401118" cy="44570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8" name="Straight Connector 87">
            <a:extLst>
              <a:ext uri="{FF2B5EF4-FFF2-40B4-BE49-F238E27FC236}">
                <a16:creationId xmlns:a16="http://schemas.microsoft.com/office/drawing/2014/main" id="{50BAA026-CF08-40A7-B4BA-ABDADC82BA77}"/>
              </a:ext>
            </a:extLst>
          </p:cNvPr>
          <p:cNvCxnSpPr>
            <a:cxnSpLocks/>
          </p:cNvCxnSpPr>
          <p:nvPr/>
        </p:nvCxnSpPr>
        <p:spPr>
          <a:xfrm flipV="1">
            <a:off x="10958946" y="4374428"/>
            <a:ext cx="1" cy="85566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FE0737-0FFC-4A43-B6E3-1BEBA9B8A980}"/>
              </a:ext>
            </a:extLst>
          </p:cNvPr>
          <p:cNvCxnSpPr>
            <a:cxnSpLocks/>
          </p:cNvCxnSpPr>
          <p:nvPr/>
        </p:nvCxnSpPr>
        <p:spPr>
          <a:xfrm flipV="1">
            <a:off x="10581409" y="4372702"/>
            <a:ext cx="741218"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3482B65-2854-45CD-B201-6532419B6B7B}"/>
              </a:ext>
            </a:extLst>
          </p:cNvPr>
          <p:cNvCxnSpPr>
            <a:cxnSpLocks/>
          </p:cNvCxnSpPr>
          <p:nvPr/>
        </p:nvCxnSpPr>
        <p:spPr>
          <a:xfrm flipH="1" flipV="1">
            <a:off x="10958946" y="5230092"/>
            <a:ext cx="363681" cy="32875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144938F-B6E6-40D3-9438-5941EE0EA694}"/>
              </a:ext>
            </a:extLst>
          </p:cNvPr>
          <p:cNvCxnSpPr>
            <a:cxnSpLocks/>
          </p:cNvCxnSpPr>
          <p:nvPr/>
        </p:nvCxnSpPr>
        <p:spPr>
          <a:xfrm flipV="1">
            <a:off x="10654145" y="5230093"/>
            <a:ext cx="304801" cy="3287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4B50C1D-1CF6-4900-8919-853A041DD3C7}"/>
              </a:ext>
            </a:extLst>
          </p:cNvPr>
          <p:cNvSpPr/>
          <p:nvPr/>
        </p:nvSpPr>
        <p:spPr>
          <a:xfrm>
            <a:off x="9082112" y="5039850"/>
            <a:ext cx="549921" cy="491836"/>
          </a:xfrm>
          <a:prstGeom prst="rect">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ction Button: Go Forward or Next 102">
            <a:hlinkClick r:id="" action="ppaction://hlinkshowjump?jump=nextslide"/>
            <a:extLst>
              <a:ext uri="{FF2B5EF4-FFF2-40B4-BE49-F238E27FC236}">
                <a16:creationId xmlns:a16="http://schemas.microsoft.com/office/drawing/2014/main" id="{C54AF37B-D591-46C3-B324-B51D66BF5557}"/>
              </a:ext>
            </a:extLst>
          </p:cNvPr>
          <p:cNvSpPr/>
          <p:nvPr/>
        </p:nvSpPr>
        <p:spPr>
          <a:xfrm>
            <a:off x="760265" y="6303818"/>
            <a:ext cx="869934" cy="369332"/>
          </a:xfrm>
          <a:prstGeom prst="actionButtonForwardNex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60000"/>
                  <a:lumOff val="40000"/>
                </a:schemeClr>
              </a:solidFill>
            </a:endParaRPr>
          </a:p>
        </p:txBody>
      </p:sp>
      <p:sp>
        <p:nvSpPr>
          <p:cNvPr id="76" name="Rectangle: Rounded Corners 75">
            <a:extLst>
              <a:ext uri="{FF2B5EF4-FFF2-40B4-BE49-F238E27FC236}">
                <a16:creationId xmlns:a16="http://schemas.microsoft.com/office/drawing/2014/main" id="{01798E5B-21BC-44CD-ADFF-C8D0D60E3D83}"/>
              </a:ext>
            </a:extLst>
          </p:cNvPr>
          <p:cNvSpPr/>
          <p:nvPr/>
        </p:nvSpPr>
        <p:spPr>
          <a:xfrm>
            <a:off x="962738" y="2855999"/>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Rounded Corners 78">
            <a:extLst>
              <a:ext uri="{FF2B5EF4-FFF2-40B4-BE49-F238E27FC236}">
                <a16:creationId xmlns:a16="http://schemas.microsoft.com/office/drawing/2014/main" id="{BFA6C5BE-C307-477A-8F12-B61ABF8DEFBC}"/>
              </a:ext>
            </a:extLst>
          </p:cNvPr>
          <p:cNvSpPr/>
          <p:nvPr/>
        </p:nvSpPr>
        <p:spPr>
          <a:xfrm>
            <a:off x="1634532" y="285599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Rounded Corners 79">
            <a:extLst>
              <a:ext uri="{FF2B5EF4-FFF2-40B4-BE49-F238E27FC236}">
                <a16:creationId xmlns:a16="http://schemas.microsoft.com/office/drawing/2014/main" id="{B4A17D06-3CB7-4EE5-9D3D-151C276F0BEA}"/>
              </a:ext>
            </a:extLst>
          </p:cNvPr>
          <p:cNvSpPr/>
          <p:nvPr/>
        </p:nvSpPr>
        <p:spPr>
          <a:xfrm>
            <a:off x="2284551" y="285599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Rounded Corners 80">
            <a:extLst>
              <a:ext uri="{FF2B5EF4-FFF2-40B4-BE49-F238E27FC236}">
                <a16:creationId xmlns:a16="http://schemas.microsoft.com/office/drawing/2014/main" id="{8936211F-0C11-421D-8EB9-F1AC4F03C118}"/>
              </a:ext>
            </a:extLst>
          </p:cNvPr>
          <p:cNvSpPr/>
          <p:nvPr/>
        </p:nvSpPr>
        <p:spPr>
          <a:xfrm>
            <a:off x="2934570" y="285599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Rounded Corners 82">
            <a:extLst>
              <a:ext uri="{FF2B5EF4-FFF2-40B4-BE49-F238E27FC236}">
                <a16:creationId xmlns:a16="http://schemas.microsoft.com/office/drawing/2014/main" id="{4D3899A5-0ECD-491B-8DAC-D3996BE60478}"/>
              </a:ext>
            </a:extLst>
          </p:cNvPr>
          <p:cNvSpPr/>
          <p:nvPr/>
        </p:nvSpPr>
        <p:spPr>
          <a:xfrm>
            <a:off x="3612227" y="285599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Rounded Corners 84">
            <a:extLst>
              <a:ext uri="{FF2B5EF4-FFF2-40B4-BE49-F238E27FC236}">
                <a16:creationId xmlns:a16="http://schemas.microsoft.com/office/drawing/2014/main" id="{6C4A3498-F520-4988-ADCA-2FA15CF1B731}"/>
              </a:ext>
            </a:extLst>
          </p:cNvPr>
          <p:cNvSpPr/>
          <p:nvPr/>
        </p:nvSpPr>
        <p:spPr>
          <a:xfrm>
            <a:off x="4253317" y="285599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ectangle: Rounded Corners 85">
            <a:extLst>
              <a:ext uri="{FF2B5EF4-FFF2-40B4-BE49-F238E27FC236}">
                <a16:creationId xmlns:a16="http://schemas.microsoft.com/office/drawing/2014/main" id="{A2BEA6BA-5B3C-4011-A6FE-2CE468339B00}"/>
              </a:ext>
            </a:extLst>
          </p:cNvPr>
          <p:cNvSpPr/>
          <p:nvPr/>
        </p:nvSpPr>
        <p:spPr>
          <a:xfrm>
            <a:off x="4948683" y="2855998"/>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Rounded Corners 88">
            <a:extLst>
              <a:ext uri="{FF2B5EF4-FFF2-40B4-BE49-F238E27FC236}">
                <a16:creationId xmlns:a16="http://schemas.microsoft.com/office/drawing/2014/main" id="{310F9FD1-70F4-4405-AB5B-72A935AADB1A}"/>
              </a:ext>
            </a:extLst>
          </p:cNvPr>
          <p:cNvSpPr/>
          <p:nvPr/>
        </p:nvSpPr>
        <p:spPr>
          <a:xfrm>
            <a:off x="5594183" y="2855997"/>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ectangle: Rounded Corners 90">
            <a:extLst>
              <a:ext uri="{FF2B5EF4-FFF2-40B4-BE49-F238E27FC236}">
                <a16:creationId xmlns:a16="http://schemas.microsoft.com/office/drawing/2014/main" id="{5C56DF75-5F63-40D8-91FE-C123DD21C500}"/>
              </a:ext>
            </a:extLst>
          </p:cNvPr>
          <p:cNvSpPr/>
          <p:nvPr/>
        </p:nvSpPr>
        <p:spPr>
          <a:xfrm>
            <a:off x="6233509" y="2855997"/>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Rounded Corners 92">
            <a:extLst>
              <a:ext uri="{FF2B5EF4-FFF2-40B4-BE49-F238E27FC236}">
                <a16:creationId xmlns:a16="http://schemas.microsoft.com/office/drawing/2014/main" id="{66B5369B-7427-4929-8925-CDEC92CB8722}"/>
              </a:ext>
            </a:extLst>
          </p:cNvPr>
          <p:cNvSpPr/>
          <p:nvPr/>
        </p:nvSpPr>
        <p:spPr>
          <a:xfrm>
            <a:off x="6889634" y="2855997"/>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Rounded Corners 93">
            <a:extLst>
              <a:ext uri="{FF2B5EF4-FFF2-40B4-BE49-F238E27FC236}">
                <a16:creationId xmlns:a16="http://schemas.microsoft.com/office/drawing/2014/main" id="{9E70728D-11C8-4C8B-85C3-3ED9031EE477}"/>
              </a:ext>
            </a:extLst>
          </p:cNvPr>
          <p:cNvSpPr/>
          <p:nvPr/>
        </p:nvSpPr>
        <p:spPr>
          <a:xfrm>
            <a:off x="7545759" y="2855996"/>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ectangle: Rounded Corners 95">
            <a:extLst>
              <a:ext uri="{FF2B5EF4-FFF2-40B4-BE49-F238E27FC236}">
                <a16:creationId xmlns:a16="http://schemas.microsoft.com/office/drawing/2014/main" id="{87B195BA-E4EB-4C3E-9A6C-4456BA20A727}"/>
              </a:ext>
            </a:extLst>
          </p:cNvPr>
          <p:cNvSpPr/>
          <p:nvPr/>
        </p:nvSpPr>
        <p:spPr>
          <a:xfrm>
            <a:off x="8212635" y="2855996"/>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58211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9" restart="whenNotActive" fill="hold" evtFilter="cancelBubble" nodeType="interactiveSeq">
                <p:stCondLst>
                  <p:cond evt="onClick" delay="0">
                    <p:tgtEl>
                      <p:spTgt spid="19"/>
                    </p:tgtEl>
                  </p:cond>
                </p:stCondLst>
                <p:endSync evt="end" delay="0">
                  <p:rtn val="all"/>
                </p:endSync>
                <p:childTnLst>
                  <p:par>
                    <p:cTn id="10" fill="hold">
                      <p:stCondLst>
                        <p:cond delay="0"/>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4" restart="whenNotActive" fill="hold" evtFilter="cancelBubble" nodeType="interactiveSeq">
                <p:stCondLst>
                  <p:cond evt="onClick" delay="0">
                    <p:tgtEl>
                      <p:spTgt spid="21"/>
                    </p:tgtEl>
                  </p:cond>
                </p:stCondLst>
                <p:endSync evt="end" delay="0">
                  <p:rtn val="all"/>
                </p:endSync>
                <p:childTnLst>
                  <p:par>
                    <p:cTn id="15" fill="hold">
                      <p:stCondLst>
                        <p:cond delay="0"/>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85"/>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3" restart="whenNotActive" fill="hold" evtFilter="cancelBubble" nodeType="interactiveSeq">
                <p:stCondLst>
                  <p:cond evt="onClick" delay="0">
                    <p:tgtEl>
                      <p:spTgt spid="23"/>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4"/>
                                        </p:tgtEl>
                                        <p:attrNameLst>
                                          <p:attrName>style.visibility</p:attrName>
                                        </p:attrNameLst>
                                      </p:cBhvr>
                                      <p:to>
                                        <p:strVal val="visible"/>
                                      </p:to>
                                    </p:set>
                                  </p:childTnLst>
                                </p:cTn>
                              </p:par>
                              <p:par>
                                <p:cTn id="28" presetID="1" presetClass="exit" presetSubtype="0" fill="hold" grpId="0" nodeType="withEffect">
                                  <p:stCondLst>
                                    <p:cond delay="0"/>
                                  </p:stCondLst>
                                  <p:childTnLst>
                                    <p:set>
                                      <p:cBhvr>
                                        <p:cTn id="29" dur="1" fill="hold">
                                          <p:stCondLst>
                                            <p:cond delay="0"/>
                                          </p:stCondLst>
                                        </p:cTn>
                                        <p:tgtEl>
                                          <p:spTgt spid="76"/>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0" restart="whenNotActive" fill="hold" evtFilter="cancelBubble" nodeType="interactiveSeq">
                <p:stCondLst>
                  <p:cond evt="onClick" delay="0">
                    <p:tgtEl>
                      <p:spTgt spid="25"/>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xit"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94"/>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39" restart="whenNotActive" fill="hold" evtFilter="cancelBubble" nodeType="interactiveSeq">
                <p:stCondLst>
                  <p:cond evt="onClick" delay="0">
                    <p:tgtEl>
                      <p:spTgt spid="27"/>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8"/>
                                        </p:tgtEl>
                                        <p:attrNameLst>
                                          <p:attrName>style.visibility</p:attrName>
                                        </p:attrNameLst>
                                      </p:cBhvr>
                                      <p:to>
                                        <p:strVal val="visible"/>
                                      </p:to>
                                    </p:set>
                                  </p:childTnLst>
                                </p:cTn>
                              </p:par>
                              <p:par>
                                <p:cTn id="44" presetID="1" presetClass="exit" presetSubtype="0" fill="hold" grpId="0" nodeType="withEffect">
                                  <p:stCondLst>
                                    <p:cond delay="0"/>
                                  </p:stCondLst>
                                  <p:childTnLst>
                                    <p:set>
                                      <p:cBhvr>
                                        <p:cTn id="45" dur="1" fill="hold">
                                          <p:stCondLst>
                                            <p:cond delay="0"/>
                                          </p:stCondLst>
                                        </p:cTn>
                                        <p:tgtEl>
                                          <p:spTgt spid="80"/>
                                        </p:tgtEl>
                                        <p:attrNameLst>
                                          <p:attrName>style.visibility</p:attrName>
                                        </p:attrNameLst>
                                      </p:cBhvr>
                                      <p:to>
                                        <p:strVal val="hidden"/>
                                      </p:to>
                                    </p:set>
                                  </p:childTnLst>
                                </p:cTn>
                              </p:par>
                              <p:par>
                                <p:cTn id="46" presetID="1" presetClass="exit" presetSubtype="0" fill="hold" grpId="0" nodeType="withEffect">
                                  <p:stCondLst>
                                    <p:cond delay="0"/>
                                  </p:stCondLst>
                                  <p:childTnLst>
                                    <p:set>
                                      <p:cBhvr>
                                        <p:cTn id="47" dur="1" fill="hold">
                                          <p:stCondLst>
                                            <p:cond delay="0"/>
                                          </p:stCondLst>
                                        </p:cTn>
                                        <p:tgtEl>
                                          <p:spTgt spid="81"/>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48" restart="whenNotActive" fill="hold" evtFilter="cancelBubble" nodeType="interactiveSeq">
                <p:stCondLst>
                  <p:cond evt="onClick" delay="0">
                    <p:tgtEl>
                      <p:spTgt spid="29"/>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xit"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29"/>
                  </p:tgtEl>
                </p:cond>
              </p:nextCondLst>
            </p:seq>
            <p:seq concurrent="1" nextAc="seek">
              <p:cTn id="55" restart="whenNotActive" fill="hold" evtFilter="cancelBubble" nodeType="interactiveSeq">
                <p:stCondLst>
                  <p:cond evt="onClick" delay="0">
                    <p:tgtEl>
                      <p:spTgt spid="31"/>
                    </p:tgtEl>
                  </p:cond>
                </p:stCondLst>
                <p:endSync evt="end" delay="0">
                  <p:rtn val="all"/>
                </p:endSync>
                <p:childTnLst>
                  <p:par>
                    <p:cTn id="56" fill="hold">
                      <p:stCondLst>
                        <p:cond delay="0"/>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60" restart="whenNotActive" fill="hold" evtFilter="cancelBubble" nodeType="interactiveSeq">
                <p:stCondLst>
                  <p:cond evt="onClick" delay="0">
                    <p:tgtEl>
                      <p:spTgt spid="33"/>
                    </p:tgtEl>
                  </p:cond>
                </p:stCondLst>
                <p:endSync evt="end" delay="0">
                  <p:rtn val="all"/>
                </p:endSync>
                <p:childTnLst>
                  <p:par>
                    <p:cTn id="61" fill="hold">
                      <p:stCondLst>
                        <p:cond delay="0"/>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par>
                                <p:cTn id="65" presetID="1" presetClass="exit" presetSubtype="0" fill="hold" grpId="0" nodeType="withEffect">
                                  <p:stCondLst>
                                    <p:cond delay="0"/>
                                  </p:stCondLst>
                                  <p:childTnLst>
                                    <p:set>
                                      <p:cBhvr>
                                        <p:cTn id="66" dur="1" fill="hold">
                                          <p:stCondLst>
                                            <p:cond delay="0"/>
                                          </p:stCondLst>
                                        </p:cTn>
                                        <p:tgtEl>
                                          <p:spTgt spid="79"/>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83"/>
                                        </p:tgtEl>
                                        <p:attrNameLst>
                                          <p:attrName>style.visibility</p:attrName>
                                        </p:attrNameLst>
                                      </p:cBhvr>
                                      <p:to>
                                        <p:strVal val="hidden"/>
                                      </p:to>
                                    </p:set>
                                  </p:childTnLst>
                                </p:cTn>
                              </p:par>
                              <p:par>
                                <p:cTn id="69" presetID="1" presetClass="exit" presetSubtype="0" fill="hold" grpId="0" nodeType="withEffect">
                                  <p:stCondLst>
                                    <p:cond delay="0"/>
                                  </p:stCondLst>
                                  <p:childTnLst>
                                    <p:set>
                                      <p:cBhvr>
                                        <p:cTn id="70" dur="1" fill="hold">
                                          <p:stCondLst>
                                            <p:cond delay="0"/>
                                          </p:stCondLst>
                                        </p:cTn>
                                        <p:tgtEl>
                                          <p:spTgt spid="93"/>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71" restart="whenNotActive" fill="hold" evtFilter="cancelBubble" nodeType="interactiveSeq">
                <p:stCondLst>
                  <p:cond evt="onClick" delay="0">
                    <p:tgtEl>
                      <p:spTgt spid="35"/>
                    </p:tgtEl>
                  </p:cond>
                </p:stCondLst>
                <p:endSync evt="end" delay="0">
                  <p:rtn val="all"/>
                </p:endSync>
                <p:childTnLst>
                  <p:par>
                    <p:cTn id="72" fill="hold">
                      <p:stCondLst>
                        <p:cond delay="0"/>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76" restart="whenNotActive" fill="hold" evtFilter="cancelBubble" nodeType="interactiveSeq">
                <p:stCondLst>
                  <p:cond evt="onClick" delay="0">
                    <p:tgtEl>
                      <p:spTgt spid="37"/>
                    </p:tgtEl>
                  </p:cond>
                </p:stCondLst>
                <p:endSync evt="end" delay="0">
                  <p:rtn val="all"/>
                </p:endSync>
                <p:childTnLst>
                  <p:par>
                    <p:cTn id="77" fill="hold">
                      <p:stCondLst>
                        <p:cond delay="0"/>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81" restart="whenNotActive" fill="hold" evtFilter="cancelBubble" nodeType="interactiveSeq">
                <p:stCondLst>
                  <p:cond evt="onClick" delay="0">
                    <p:tgtEl>
                      <p:spTgt spid="40"/>
                    </p:tgtEl>
                  </p:cond>
                </p:stCondLst>
                <p:endSync evt="end" delay="0">
                  <p:rtn val="all"/>
                </p:endSync>
                <p:childTnLst>
                  <p:par>
                    <p:cTn id="82" fill="hold">
                      <p:stCondLst>
                        <p:cond delay="0"/>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41"/>
                                        </p:tgtEl>
                                        <p:attrNameLst>
                                          <p:attrName>style.visibility</p:attrName>
                                        </p:attrNameLst>
                                      </p:cBhvr>
                                      <p:to>
                                        <p:strVal val="visible"/>
                                      </p:to>
                                    </p:set>
                                  </p:childTnLst>
                                </p:cTn>
                              </p:par>
                              <p:par>
                                <p:cTn id="86" presetID="1" presetClass="exit" presetSubtype="0" fill="hold" grpId="0" nodeType="withEffect">
                                  <p:stCondLst>
                                    <p:cond delay="0"/>
                                  </p:stCondLst>
                                  <p:childTnLst>
                                    <p:set>
                                      <p:cBhvr>
                                        <p:cTn id="87" dur="1" fill="hold">
                                          <p:stCondLst>
                                            <p:cond delay="0"/>
                                          </p:stCondLst>
                                        </p:cTn>
                                        <p:tgtEl>
                                          <p:spTgt spid="89"/>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88" restart="whenNotActive" fill="hold" evtFilter="cancelBubble" nodeType="interactiveSeq">
                <p:stCondLst>
                  <p:cond evt="onClick" delay="0">
                    <p:tgtEl>
                      <p:spTgt spid="42"/>
                    </p:tgtEl>
                  </p:cond>
                </p:stCondLst>
                <p:endSync evt="end" delay="0">
                  <p:rtn val="all"/>
                </p:endSync>
                <p:childTnLst>
                  <p:par>
                    <p:cTn id="89" fill="hold">
                      <p:stCondLst>
                        <p:cond delay="0"/>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seq concurrent="1" nextAc="seek">
              <p:cTn id="93" restart="whenNotActive" fill="hold" evtFilter="cancelBubble" nodeType="interactiveSeq">
                <p:stCondLst>
                  <p:cond evt="onClick" delay="0">
                    <p:tgtEl>
                      <p:spTgt spid="44"/>
                    </p:tgtEl>
                  </p:cond>
                </p:stCondLst>
                <p:endSync evt="end" delay="0">
                  <p:rtn val="all"/>
                </p:endSync>
                <p:childTnLst>
                  <p:par>
                    <p:cTn id="94" fill="hold">
                      <p:stCondLst>
                        <p:cond delay="0"/>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98" restart="whenNotActive" fill="hold" evtFilter="cancelBubble" nodeType="interactiveSeq">
                <p:stCondLst>
                  <p:cond evt="onClick" delay="0">
                    <p:tgtEl>
                      <p:spTgt spid="46"/>
                    </p:tgtEl>
                  </p:cond>
                </p:stCondLst>
                <p:endSync evt="end" delay="0">
                  <p:rtn val="all"/>
                </p:endSync>
                <p:childTnLst>
                  <p:par>
                    <p:cTn id="99" fill="hold">
                      <p:stCondLst>
                        <p:cond delay="0"/>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47"/>
                                        </p:tgtEl>
                                        <p:attrNameLst>
                                          <p:attrName>style.visibility</p:attrName>
                                        </p:attrNameLst>
                                      </p:cBhvr>
                                      <p:to>
                                        <p:strVal val="visible"/>
                                      </p:to>
                                    </p:set>
                                  </p:childTnLst>
                                </p:cTn>
                              </p:par>
                              <p:par>
                                <p:cTn id="103" presetID="1" presetClass="exit" presetSubtype="0" fill="hold" grpId="0" nodeType="withEffect">
                                  <p:stCondLst>
                                    <p:cond delay="0"/>
                                  </p:stCondLst>
                                  <p:childTnLst>
                                    <p:set>
                                      <p:cBhvr>
                                        <p:cTn id="104" dur="1" fill="hold">
                                          <p:stCondLst>
                                            <p:cond delay="0"/>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105" restart="whenNotActive" fill="hold" evtFilter="cancelBubble" nodeType="interactiveSeq">
                <p:stCondLst>
                  <p:cond evt="onClick" delay="0">
                    <p:tgtEl>
                      <p:spTgt spid="48"/>
                    </p:tgtEl>
                  </p:cond>
                </p:stCondLst>
                <p:endSync evt="end" delay="0">
                  <p:rtn val="all"/>
                </p:endSync>
                <p:childTnLst>
                  <p:par>
                    <p:cTn id="106" fill="hold">
                      <p:stCondLst>
                        <p:cond delay="0"/>
                      </p:stCondLst>
                      <p:childTnLst>
                        <p:par>
                          <p:cTn id="107" fill="hold">
                            <p:stCondLst>
                              <p:cond delay="0"/>
                            </p:stCondLst>
                            <p:childTnLst>
                              <p:par>
                                <p:cTn id="108" presetID="1" presetClass="entr" presetSubtype="0" fill="hold" nodeType="clickEffect">
                                  <p:stCondLst>
                                    <p:cond delay="0"/>
                                  </p:stCondLst>
                                  <p:childTnLst>
                                    <p:set>
                                      <p:cBhvr>
                                        <p:cTn id="109" dur="1" fill="hold">
                                          <p:stCondLst>
                                            <p:cond delay="0"/>
                                          </p:stCondLst>
                                        </p:cTn>
                                        <p:tgtEl>
                                          <p:spTgt spid="49"/>
                                        </p:tgtEl>
                                        <p:attrNameLst>
                                          <p:attrName>style.visibility</p:attrName>
                                        </p:attrNameLst>
                                      </p:cBhvr>
                                      <p:to>
                                        <p:strVal val="visible"/>
                                      </p:to>
                                    </p:set>
                                  </p:childTnLst>
                                </p:cTn>
                              </p:par>
                            </p:childTnLst>
                          </p:cTn>
                        </p:par>
                      </p:childTnLst>
                    </p:cTn>
                  </p:par>
                </p:childTnLst>
              </p:cTn>
              <p:nextCondLst>
                <p:cond evt="onClick" delay="0">
                  <p:tgtEl>
                    <p:spTgt spid="48"/>
                  </p:tgtEl>
                </p:cond>
              </p:nextCondLst>
            </p:seq>
            <p:seq concurrent="1" nextAc="seek">
              <p:cTn id="110" restart="whenNotActive" fill="hold" evtFilter="cancelBubble" nodeType="interactiveSeq">
                <p:stCondLst>
                  <p:cond evt="onClick" delay="0">
                    <p:tgtEl>
                      <p:spTgt spid="50"/>
                    </p:tgtEl>
                  </p:cond>
                </p:stCondLst>
                <p:endSync evt="end" delay="0">
                  <p:rtn val="all"/>
                </p:endSync>
                <p:childTnLst>
                  <p:par>
                    <p:cTn id="111" fill="hold">
                      <p:stCondLst>
                        <p:cond delay="0"/>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1"/>
                                        </p:tgtEl>
                                        <p:attrNameLst>
                                          <p:attrName>style.visibility</p:attrName>
                                        </p:attrNameLst>
                                      </p:cBhvr>
                                      <p:to>
                                        <p:strVal val="visible"/>
                                      </p:to>
                                    </p:set>
                                  </p:childTnLst>
                                </p:cTn>
                              </p:par>
                            </p:childTnLst>
                          </p:cTn>
                        </p:par>
                      </p:childTnLst>
                    </p:cTn>
                  </p:par>
                </p:childTnLst>
              </p:cTn>
              <p:nextCondLst>
                <p:cond evt="onClick" delay="0">
                  <p:tgtEl>
                    <p:spTgt spid="50"/>
                  </p:tgtEl>
                </p:cond>
              </p:nextCondLst>
            </p:seq>
            <p:seq concurrent="1" nextAc="seek">
              <p:cTn id="115" restart="whenNotActive" fill="hold" evtFilter="cancelBubble" nodeType="interactiveSeq">
                <p:stCondLst>
                  <p:cond evt="onClick" delay="0">
                    <p:tgtEl>
                      <p:spTgt spid="52"/>
                    </p:tgtEl>
                  </p:cond>
                </p:stCondLst>
                <p:endSync evt="end" delay="0">
                  <p:rtn val="all"/>
                </p:endSync>
                <p:childTnLst>
                  <p:par>
                    <p:cTn id="116" fill="hold">
                      <p:stCondLst>
                        <p:cond delay="0"/>
                      </p:stCondLst>
                      <p:childTnLst>
                        <p:par>
                          <p:cTn id="117" fill="hold">
                            <p:stCondLst>
                              <p:cond delay="0"/>
                            </p:stCondLst>
                            <p:childTnLst>
                              <p:par>
                                <p:cTn id="118" presetID="1" presetClass="entr" presetSubtype="0" fill="hold" nodeType="clickEffect">
                                  <p:stCondLst>
                                    <p:cond delay="0"/>
                                  </p:stCondLst>
                                  <p:childTnLst>
                                    <p:set>
                                      <p:cBhvr>
                                        <p:cTn id="119" dur="1" fill="hold">
                                          <p:stCondLst>
                                            <p:cond delay="0"/>
                                          </p:stCondLst>
                                        </p:cTn>
                                        <p:tgtEl>
                                          <p:spTgt spid="53"/>
                                        </p:tgtEl>
                                        <p:attrNameLst>
                                          <p:attrName>style.visibility</p:attrName>
                                        </p:attrNameLst>
                                      </p:cBhvr>
                                      <p:to>
                                        <p:strVal val="visible"/>
                                      </p:to>
                                    </p:set>
                                  </p:childTnLst>
                                </p:cTn>
                              </p:par>
                              <p:par>
                                <p:cTn id="120" presetID="1" presetClass="exit" presetSubtype="0" fill="hold" grpId="0" nodeType="withEffect">
                                  <p:stCondLst>
                                    <p:cond delay="0"/>
                                  </p:stCondLst>
                                  <p:childTnLst>
                                    <p:set>
                                      <p:cBhvr>
                                        <p:cTn id="121"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122" restart="whenNotActive" fill="hold" evtFilter="cancelBubble" nodeType="interactiveSeq">
                <p:stCondLst>
                  <p:cond evt="onClick" delay="0">
                    <p:tgtEl>
                      <p:spTgt spid="54"/>
                    </p:tgtEl>
                  </p:cond>
                </p:stCondLst>
                <p:endSync evt="end" delay="0">
                  <p:rtn val="all"/>
                </p:endSync>
                <p:childTnLst>
                  <p:par>
                    <p:cTn id="123" fill="hold">
                      <p:stCondLst>
                        <p:cond delay="0"/>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55"/>
                                        </p:tgtEl>
                                        <p:attrNameLst>
                                          <p:attrName>style.visibility</p:attrName>
                                        </p:attrNameLst>
                                      </p:cBhvr>
                                      <p:to>
                                        <p:strVal val="visible"/>
                                      </p:to>
                                    </p:set>
                                  </p:childTnLst>
                                </p:cTn>
                              </p:par>
                              <p:par>
                                <p:cTn id="127" presetID="1" presetClass="exit" presetSubtype="0" fill="hold" grpId="0" nodeType="withEffect">
                                  <p:stCondLst>
                                    <p:cond delay="0"/>
                                  </p:stCondLst>
                                  <p:childTnLst>
                                    <p:set>
                                      <p:cBhvr>
                                        <p:cTn id="128" dur="1" fill="hold">
                                          <p:stCondLst>
                                            <p:cond delay="0"/>
                                          </p:stCondLst>
                                        </p:cTn>
                                        <p:tgtEl>
                                          <p:spTgt spid="96"/>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129" restart="whenNotActive" fill="hold" evtFilter="cancelBubble" nodeType="interactiveSeq">
                <p:stCondLst>
                  <p:cond evt="onClick" delay="0">
                    <p:tgtEl>
                      <p:spTgt spid="56"/>
                    </p:tgtEl>
                  </p:cond>
                </p:stCondLst>
                <p:endSync evt="end" delay="0">
                  <p:rtn val="all"/>
                </p:endSync>
                <p:childTnLst>
                  <p:par>
                    <p:cTn id="130" fill="hold">
                      <p:stCondLst>
                        <p:cond delay="0"/>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57"/>
                                        </p:tgtEl>
                                        <p:attrNameLst>
                                          <p:attrName>style.visibility</p:attrName>
                                        </p:attrNameLst>
                                      </p:cBhvr>
                                      <p:to>
                                        <p:strVal val="visible"/>
                                      </p:to>
                                    </p:set>
                                  </p:childTnLst>
                                </p:cTn>
                              </p:par>
                              <p:par>
                                <p:cTn id="134" presetID="1" presetClass="exit" presetSubtype="0" fill="hold" grpId="0" nodeType="withEffect">
                                  <p:stCondLst>
                                    <p:cond delay="0"/>
                                  </p:stCondLst>
                                  <p:childTnLst>
                                    <p:set>
                                      <p:cBhvr>
                                        <p:cTn id="135" dur="1" fill="hold">
                                          <p:stCondLst>
                                            <p:cond delay="0"/>
                                          </p:stCondLst>
                                        </p:cTn>
                                        <p:tgtEl>
                                          <p:spTgt spid="91"/>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136" restart="whenNotActive" fill="hold" evtFilter="cancelBubble" nodeType="interactiveSeq">
                <p:stCondLst>
                  <p:cond evt="onClick" delay="0">
                    <p:tgtEl>
                      <p:spTgt spid="58"/>
                    </p:tgtEl>
                  </p:cond>
                </p:stCondLst>
                <p:endSync evt="end" delay="0">
                  <p:rtn val="all"/>
                </p:endSync>
                <p:childTnLst>
                  <p:par>
                    <p:cTn id="137" fill="hold">
                      <p:stCondLst>
                        <p:cond delay="0"/>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59"/>
                                        </p:tgtEl>
                                        <p:attrNameLst>
                                          <p:attrName>style.visibility</p:attrName>
                                        </p:attrNameLst>
                                      </p:cBhvr>
                                      <p:to>
                                        <p:strVal val="visible"/>
                                      </p:to>
                                    </p:set>
                                  </p:childTnLst>
                                </p:cTn>
                              </p:par>
                              <p:par>
                                <p:cTn id="141" presetID="1" presetClass="exit" presetSubtype="0" fill="hold" grpId="0" nodeType="withEffect">
                                  <p:stCondLst>
                                    <p:cond delay="0"/>
                                  </p:stCondLst>
                                  <p:childTnLst>
                                    <p:set>
                                      <p:cBhvr>
                                        <p:cTn id="142" dur="1" fill="hold">
                                          <p:stCondLst>
                                            <p:cond delay="0"/>
                                          </p:stCondLst>
                                        </p:cTn>
                                        <p:tgtEl>
                                          <p:spTgt spid="6"/>
                                        </p:tgtEl>
                                        <p:attrNameLst>
                                          <p:attrName>style.visibility</p:attrName>
                                        </p:attrNameLst>
                                      </p:cBhvr>
                                      <p:to>
                                        <p:strVal val="hidden"/>
                                      </p:to>
                                    </p:set>
                                  </p:childTnLst>
                                </p:cTn>
                              </p:par>
                              <p:par>
                                <p:cTn id="143" presetID="1" presetClass="exit" presetSubtype="0" fill="hold" grpId="0" nodeType="withEffect">
                                  <p:stCondLst>
                                    <p:cond delay="0"/>
                                  </p:stCondLst>
                                  <p:childTnLst>
                                    <p:set>
                                      <p:cBhvr>
                                        <p:cTn id="144" dur="1" fill="hold">
                                          <p:stCondLst>
                                            <p:cond delay="0"/>
                                          </p:stCondLst>
                                        </p:cTn>
                                        <p:tgtEl>
                                          <p:spTgt spid="86"/>
                                        </p:tgtEl>
                                        <p:attrNameLst>
                                          <p:attrName>style.visibility</p:attrName>
                                        </p:attrNameLst>
                                      </p:cBhvr>
                                      <p:to>
                                        <p:strVal val="hidden"/>
                                      </p:to>
                                    </p:set>
                                  </p:childTnLst>
                                </p:cTn>
                              </p:par>
                            </p:childTnLst>
                          </p:cTn>
                        </p:par>
                      </p:childTnLst>
                    </p:cTn>
                  </p:par>
                </p:childTnLst>
              </p:cTn>
              <p:nextCondLst>
                <p:cond evt="onClick" delay="0">
                  <p:tgtEl>
                    <p:spTgt spid="58"/>
                  </p:tgtEl>
                </p:cond>
              </p:nextCondLst>
            </p:seq>
            <p:seq concurrent="1" nextAc="seek">
              <p:cTn id="145" restart="whenNotActive" fill="hold" evtFilter="cancelBubble" nodeType="interactiveSeq">
                <p:stCondLst>
                  <p:cond evt="onClick" delay="0">
                    <p:tgtEl>
                      <p:spTgt spid="60"/>
                    </p:tgtEl>
                  </p:cond>
                </p:stCondLst>
                <p:endSync evt="end" delay="0">
                  <p:rtn val="all"/>
                </p:endSync>
                <p:childTnLst>
                  <p:par>
                    <p:cTn id="146" fill="hold">
                      <p:stCondLst>
                        <p:cond delay="0"/>
                      </p:stCondLst>
                      <p:childTnLst>
                        <p:par>
                          <p:cTn id="147" fill="hold">
                            <p:stCondLst>
                              <p:cond delay="0"/>
                            </p:stCondLst>
                            <p:childTnLst>
                              <p:par>
                                <p:cTn id="148" presetID="1" presetClass="entr" presetSubtype="0" fill="hold" nodeType="clickEffect">
                                  <p:stCondLst>
                                    <p:cond delay="0"/>
                                  </p:stCondLst>
                                  <p:childTnLst>
                                    <p:set>
                                      <p:cBhvr>
                                        <p:cTn id="149"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60"/>
                  </p:tgtEl>
                </p:cond>
              </p:nextCondLst>
            </p:seq>
            <p:seq concurrent="1" nextAc="seek">
              <p:cTn id="150" restart="whenNotActive" fill="hold" evtFilter="cancelBubble" nodeType="interactiveSeq">
                <p:stCondLst>
                  <p:cond evt="onClick" delay="0">
                    <p:tgtEl>
                      <p:spTgt spid="68"/>
                    </p:tgtEl>
                  </p:cond>
                </p:stCondLst>
                <p:endSync evt="end" delay="0">
                  <p:rtn val="all"/>
                </p:endSync>
                <p:childTnLst>
                  <p:par>
                    <p:cTn id="151" fill="hold">
                      <p:stCondLst>
                        <p:cond delay="0"/>
                      </p:stCondLst>
                      <p:childTnLst>
                        <p:par>
                          <p:cTn id="152" fill="hold">
                            <p:stCondLst>
                              <p:cond delay="0"/>
                            </p:stCondLst>
                            <p:childTnLst>
                              <p:par>
                                <p:cTn id="153" presetID="1" presetClass="entr" presetSubtype="0" fill="hold" nodeType="clickEffect">
                                  <p:stCondLst>
                                    <p:cond delay="0"/>
                                  </p:stCondLst>
                                  <p:childTnLst>
                                    <p:set>
                                      <p:cBhvr>
                                        <p:cTn id="154"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8"/>
                  </p:tgtEl>
                </p:cond>
              </p:nextCondLst>
            </p:seq>
            <p:seq concurrent="1" nextAc="seek">
              <p:cTn id="155" restart="whenNotActive" fill="hold" evtFilter="cancelBubble" nodeType="interactiveSeq">
                <p:stCondLst>
                  <p:cond evt="onClick" delay="0">
                    <p:tgtEl>
                      <p:spTgt spid="70"/>
                    </p:tgtEl>
                  </p:cond>
                </p:stCondLst>
                <p:endSync evt="end" delay="0">
                  <p:rtn val="all"/>
                </p:endSync>
                <p:childTnLst>
                  <p:par>
                    <p:cTn id="156" fill="hold">
                      <p:stCondLst>
                        <p:cond delay="0"/>
                      </p:stCondLst>
                      <p:childTnLst>
                        <p:par>
                          <p:cTn id="157" fill="hold">
                            <p:stCondLst>
                              <p:cond delay="0"/>
                            </p:stCondLst>
                            <p:childTnLst>
                              <p:par>
                                <p:cTn id="158" presetID="1" presetClass="entr" presetSubtype="0" fill="hold" nodeType="clickEffect">
                                  <p:stCondLst>
                                    <p:cond delay="0"/>
                                  </p:stCondLst>
                                  <p:childTnLst>
                                    <p:set>
                                      <p:cBhvr>
                                        <p:cTn id="159"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160" restart="whenNotActive" fill="hold" evtFilter="cancelBubble" nodeType="interactiveSeq">
                <p:stCondLst>
                  <p:cond evt="onClick" delay="0">
                    <p:tgtEl>
                      <p:spTgt spid="72"/>
                    </p:tgtEl>
                  </p:cond>
                </p:stCondLst>
                <p:endSync evt="end" delay="0">
                  <p:rtn val="all"/>
                </p:endSync>
                <p:childTnLst>
                  <p:par>
                    <p:cTn id="161" fill="hold">
                      <p:stCondLst>
                        <p:cond delay="0"/>
                      </p:stCondLst>
                      <p:childTnLst>
                        <p:par>
                          <p:cTn id="162" fill="hold">
                            <p:stCondLst>
                              <p:cond delay="0"/>
                            </p:stCondLst>
                            <p:childTnLst>
                              <p:par>
                                <p:cTn id="163" presetID="1" presetClass="entr" presetSubtype="0" fill="hold" nodeType="clickEffect">
                                  <p:stCondLst>
                                    <p:cond delay="0"/>
                                  </p:stCondLst>
                                  <p:childTnLst>
                                    <p:set>
                                      <p:cBhvr>
                                        <p:cTn id="164" dur="1" fill="hold">
                                          <p:stCondLst>
                                            <p:cond delay="0"/>
                                          </p:stCondLst>
                                        </p:cTn>
                                        <p:tgtEl>
                                          <p:spTgt spid="73"/>
                                        </p:tgtEl>
                                        <p:attrNameLst>
                                          <p:attrName>style.visibility</p:attrName>
                                        </p:attrNameLst>
                                      </p:cBhvr>
                                      <p:to>
                                        <p:strVal val="visible"/>
                                      </p:to>
                                    </p:set>
                                  </p:childTnLst>
                                </p:cTn>
                              </p:par>
                            </p:childTnLst>
                          </p:cTn>
                        </p:par>
                      </p:childTnLst>
                    </p:cTn>
                  </p:par>
                </p:childTnLst>
              </p:cTn>
              <p:nextCondLst>
                <p:cond evt="onClick" delay="0">
                  <p:tgtEl>
                    <p:spTgt spid="72"/>
                  </p:tgtEl>
                </p:cond>
              </p:nextCondLst>
            </p:seq>
            <p:seq concurrent="1" nextAc="seek">
              <p:cTn id="165" restart="whenNotActive" fill="hold" evtFilter="cancelBubble" nodeType="interactiveSeq">
                <p:stCondLst>
                  <p:cond evt="onClick" delay="0">
                    <p:tgtEl>
                      <p:spTgt spid="74"/>
                    </p:tgtEl>
                  </p:cond>
                </p:stCondLst>
                <p:endSync evt="end" delay="0">
                  <p:rtn val="all"/>
                </p:endSync>
                <p:childTnLst>
                  <p:par>
                    <p:cTn id="166" fill="hold">
                      <p:stCondLst>
                        <p:cond delay="0"/>
                      </p:stCondLst>
                      <p:childTnLst>
                        <p:par>
                          <p:cTn id="167" fill="hold">
                            <p:stCondLst>
                              <p:cond delay="0"/>
                            </p:stCondLst>
                            <p:childTnLst>
                              <p:par>
                                <p:cTn id="168" presetID="1" presetClass="entr" presetSubtype="0" fill="hold" nodeType="clickEffect">
                                  <p:stCondLst>
                                    <p:cond delay="0"/>
                                  </p:stCondLst>
                                  <p:childTnLst>
                                    <p:set>
                                      <p:cBhvr>
                                        <p:cTn id="169"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74"/>
                  </p:tgtEl>
                </p:cond>
              </p:nextCondLst>
            </p:seq>
            <p:seq concurrent="1" nextAc="seek">
              <p:cTn id="170" restart="whenNotActive" fill="hold" evtFilter="cancelBubble" nodeType="interactiveSeq">
                <p:stCondLst>
                  <p:cond evt="onClick" delay="0">
                    <p:tgtEl>
                      <p:spTgt spid="100"/>
                    </p:tgtEl>
                  </p:cond>
                </p:stCondLst>
                <p:endSync evt="end" delay="0">
                  <p:rtn val="all"/>
                </p:endSync>
                <p:childTnLst>
                  <p:par>
                    <p:cTn id="171" fill="hold">
                      <p:stCondLst>
                        <p:cond delay="0"/>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78"/>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nodeType="clickEffect">
                                  <p:stCondLst>
                                    <p:cond delay="0"/>
                                  </p:stCondLst>
                                  <p:childTnLst>
                                    <p:set>
                                      <p:cBhvr>
                                        <p:cTn id="178" dur="1" fill="hold">
                                          <p:stCondLst>
                                            <p:cond delay="0"/>
                                          </p:stCondLst>
                                        </p:cTn>
                                        <p:tgtEl>
                                          <p:spTgt spid="77"/>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82"/>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84"/>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87"/>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nodeType="clickEffect">
                                  <p:stCondLst>
                                    <p:cond delay="0"/>
                                  </p:stCondLst>
                                  <p:childTnLst>
                                    <p:set>
                                      <p:cBhvr>
                                        <p:cTn id="194" dur="1" fill="hold">
                                          <p:stCondLst>
                                            <p:cond delay="0"/>
                                          </p:stCondLst>
                                        </p:cTn>
                                        <p:tgtEl>
                                          <p:spTgt spid="90"/>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nodeType="clickEffect">
                                  <p:stCondLst>
                                    <p:cond delay="0"/>
                                  </p:stCondLst>
                                  <p:childTnLst>
                                    <p:set>
                                      <p:cBhvr>
                                        <p:cTn id="198" dur="1" fill="hold">
                                          <p:stCondLst>
                                            <p:cond delay="0"/>
                                          </p:stCondLst>
                                        </p:cTn>
                                        <p:tgtEl>
                                          <p:spTgt spid="88"/>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nodeType="clickEffect">
                                  <p:stCondLst>
                                    <p:cond delay="0"/>
                                  </p:stCondLst>
                                  <p:childTnLst>
                                    <p:set>
                                      <p:cBhvr>
                                        <p:cTn id="202" dur="1" fill="hold">
                                          <p:stCondLst>
                                            <p:cond delay="0"/>
                                          </p:stCondLst>
                                        </p:cTn>
                                        <p:tgtEl>
                                          <p:spTgt spid="95"/>
                                        </p:tgtEl>
                                        <p:attrNameLst>
                                          <p:attrName>style.visibility</p:attrName>
                                        </p:attrNameLst>
                                      </p:cBhvr>
                                      <p:to>
                                        <p:strVal val="visible"/>
                                      </p:to>
                                    </p:set>
                                  </p:childTnLst>
                                </p:cTn>
                              </p:par>
                              <p:par>
                                <p:cTn id="203" presetID="1" presetClass="entr" presetSubtype="0" fill="hold" nodeType="withEffect">
                                  <p:stCondLst>
                                    <p:cond delay="0"/>
                                  </p:stCondLst>
                                  <p:childTnLst>
                                    <p:set>
                                      <p:cBhvr>
                                        <p:cTn id="204" dur="1" fill="hold">
                                          <p:stCondLst>
                                            <p:cond delay="0"/>
                                          </p:stCondLst>
                                        </p:cTn>
                                        <p:tgtEl>
                                          <p:spTgt spid="92"/>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childTnLst>
        </p:cTn>
      </p:par>
    </p:tnLst>
    <p:bldLst>
      <p:bldP spid="4" grpId="0" animBg="1"/>
      <p:bldP spid="5" grpId="0" animBg="1"/>
      <p:bldP spid="6" grpId="0" animBg="1"/>
      <p:bldP spid="7" grpId="0" animBg="1"/>
      <p:bldP spid="8" grpId="0" animBg="1"/>
      <p:bldP spid="9" grpId="0" animBg="1"/>
      <p:bldP spid="10" grpId="0" animBg="1"/>
      <p:bldP spid="87" grpId="0" animBg="1"/>
      <p:bldP spid="76" grpId="0" animBg="1"/>
      <p:bldP spid="79" grpId="0" animBg="1"/>
      <p:bldP spid="80" grpId="0" animBg="1"/>
      <p:bldP spid="81" grpId="0" animBg="1"/>
      <p:bldP spid="83" grpId="0" animBg="1"/>
      <p:bldP spid="85" grpId="0" animBg="1"/>
      <p:bldP spid="86" grpId="0" animBg="1"/>
      <p:bldP spid="89" grpId="0" animBg="1"/>
      <p:bldP spid="91" grpId="0" animBg="1"/>
      <p:bldP spid="93" grpId="0" animBg="1"/>
      <p:bldP spid="94" grpId="0" animBg="1"/>
      <p:bldP spid="9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3839378-86BE-4B37-9CBC-EEC35F6F4CF0}"/>
              </a:ext>
            </a:extLst>
          </p:cNvPr>
          <p:cNvSpPr txBox="1"/>
          <p:nvPr/>
        </p:nvSpPr>
        <p:spPr>
          <a:xfrm>
            <a:off x="1432771"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C</a:t>
            </a:r>
          </a:p>
        </p:txBody>
      </p:sp>
      <p:cxnSp>
        <p:nvCxnSpPr>
          <p:cNvPr id="22" name="Straight Connector 21">
            <a:extLst>
              <a:ext uri="{FF2B5EF4-FFF2-40B4-BE49-F238E27FC236}">
                <a16:creationId xmlns:a16="http://schemas.microsoft.com/office/drawing/2014/main" id="{6340C326-423F-48CD-81DE-65A1B2879C83}"/>
              </a:ext>
            </a:extLst>
          </p:cNvPr>
          <p:cNvCxnSpPr/>
          <p:nvPr/>
        </p:nvCxnSpPr>
        <p:spPr>
          <a:xfrm>
            <a:off x="1458753"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3BB6046-2275-4B35-BB67-DB95F9DA80A8}"/>
              </a:ext>
            </a:extLst>
          </p:cNvPr>
          <p:cNvSpPr txBox="1"/>
          <p:nvPr/>
        </p:nvSpPr>
        <p:spPr>
          <a:xfrm>
            <a:off x="1080885"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B</a:t>
            </a:r>
          </a:p>
        </p:txBody>
      </p:sp>
      <p:cxnSp>
        <p:nvCxnSpPr>
          <p:cNvPr id="20" name="Straight Connector 19">
            <a:extLst>
              <a:ext uri="{FF2B5EF4-FFF2-40B4-BE49-F238E27FC236}">
                <a16:creationId xmlns:a16="http://schemas.microsoft.com/office/drawing/2014/main" id="{0AD3A80E-9461-4480-87A4-23457801F775}"/>
              </a:ext>
            </a:extLst>
          </p:cNvPr>
          <p:cNvCxnSpPr/>
          <p:nvPr/>
        </p:nvCxnSpPr>
        <p:spPr>
          <a:xfrm>
            <a:off x="1106867"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F6D254F-8F13-4680-A70E-04433F3F525B}"/>
              </a:ext>
            </a:extLst>
          </p:cNvPr>
          <p:cNvSpPr txBox="1"/>
          <p:nvPr/>
        </p:nvSpPr>
        <p:spPr>
          <a:xfrm>
            <a:off x="73428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A</a:t>
            </a:r>
          </a:p>
        </p:txBody>
      </p:sp>
      <p:cxnSp>
        <p:nvCxnSpPr>
          <p:cNvPr id="16" name="Straight Connector 15">
            <a:extLst>
              <a:ext uri="{FF2B5EF4-FFF2-40B4-BE49-F238E27FC236}">
                <a16:creationId xmlns:a16="http://schemas.microsoft.com/office/drawing/2014/main" id="{02EFF75E-23F0-4FB2-B214-CD40239ED113}"/>
              </a:ext>
            </a:extLst>
          </p:cNvPr>
          <p:cNvCxnSpPr/>
          <p:nvPr/>
        </p:nvCxnSpPr>
        <p:spPr>
          <a:xfrm>
            <a:off x="76026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5298ED9-B232-4BF8-936A-0AB9A8F4A8E5}"/>
              </a:ext>
            </a:extLst>
          </p:cNvPr>
          <p:cNvSpPr>
            <a:spLocks noGrp="1"/>
          </p:cNvSpPr>
          <p:nvPr>
            <p:ph type="title"/>
          </p:nvPr>
        </p:nvSpPr>
        <p:spPr/>
        <p:txBody>
          <a:bodyPr/>
          <a:lstStyle/>
          <a:p>
            <a:r>
              <a:rPr lang="en-GB" dirty="0">
                <a:latin typeface="Berlin Sans FB" panose="020E0602020502020306" pitchFamily="34" charset="0"/>
              </a:rPr>
              <a:t>The Scout Law - 6</a:t>
            </a:r>
          </a:p>
        </p:txBody>
      </p:sp>
      <p:sp>
        <p:nvSpPr>
          <p:cNvPr id="3" name="Content Placeholder 2">
            <a:extLst>
              <a:ext uri="{FF2B5EF4-FFF2-40B4-BE49-F238E27FC236}">
                <a16:creationId xmlns:a16="http://schemas.microsoft.com/office/drawing/2014/main" id="{32598401-0EB1-4521-B452-045545A04271}"/>
              </a:ext>
            </a:extLst>
          </p:cNvPr>
          <p:cNvSpPr>
            <a:spLocks noGrp="1"/>
          </p:cNvSpPr>
          <p:nvPr>
            <p:ph idx="1"/>
          </p:nvPr>
        </p:nvSpPr>
        <p:spPr>
          <a:xfrm>
            <a:off x="838199" y="1825623"/>
            <a:ext cx="11298381" cy="4305011"/>
          </a:xfrm>
        </p:spPr>
        <p:txBody>
          <a:bodyPr>
            <a:normAutofit/>
          </a:bodyPr>
          <a:lstStyle/>
          <a:p>
            <a:pPr marL="0" indent="0">
              <a:buNone/>
            </a:pPr>
            <a:r>
              <a:rPr lang="en-GB" sz="6000" dirty="0">
                <a:latin typeface="Berlin Sans FB" panose="020E0602020502020306" pitchFamily="34" charset="0"/>
              </a:rPr>
              <a:t>A Scout makes good use of time</a:t>
            </a:r>
          </a:p>
          <a:p>
            <a:pPr marL="0" indent="0">
              <a:buNone/>
            </a:pPr>
            <a:r>
              <a:rPr lang="en-GB" sz="6000" dirty="0">
                <a:latin typeface="Berlin Sans FB" panose="020E0602020502020306" pitchFamily="34" charset="0"/>
              </a:rPr>
              <a:t>and is careful of</a:t>
            </a:r>
          </a:p>
          <a:p>
            <a:pPr marL="0" indent="0">
              <a:buNone/>
            </a:pPr>
            <a:r>
              <a:rPr lang="en-GB" sz="6000" dirty="0">
                <a:latin typeface="Berlin Sans FB" panose="020E0602020502020306" pitchFamily="34" charset="0"/>
              </a:rPr>
              <a:t>P O S </a:t>
            </a:r>
            <a:r>
              <a:rPr lang="en-GB" sz="6000" dirty="0" err="1">
                <a:latin typeface="Berlin Sans FB" panose="020E0602020502020306" pitchFamily="34" charset="0"/>
              </a:rPr>
              <a:t>S</a:t>
            </a:r>
            <a:r>
              <a:rPr lang="en-GB" sz="6000" dirty="0">
                <a:latin typeface="Berlin Sans FB" panose="020E0602020502020306" pitchFamily="34" charset="0"/>
              </a:rPr>
              <a:t> E S  I  O N S and </a:t>
            </a:r>
          </a:p>
          <a:p>
            <a:pPr marL="0" indent="0">
              <a:buNone/>
            </a:pPr>
            <a:r>
              <a:rPr lang="en-GB" sz="6000" dirty="0">
                <a:latin typeface="Berlin Sans FB" panose="020E0602020502020306" pitchFamily="34" charset="0"/>
              </a:rPr>
              <a:t>P R O P E R T Y</a:t>
            </a:r>
          </a:p>
        </p:txBody>
      </p:sp>
      <p:sp>
        <p:nvSpPr>
          <p:cNvPr id="4" name="Rectangle: Rounded Corners 3">
            <a:extLst>
              <a:ext uri="{FF2B5EF4-FFF2-40B4-BE49-F238E27FC236}">
                <a16:creationId xmlns:a16="http://schemas.microsoft.com/office/drawing/2014/main" id="{02A2A818-E1FF-46D3-813B-19702587D115}"/>
              </a:ext>
            </a:extLst>
          </p:cNvPr>
          <p:cNvSpPr/>
          <p:nvPr/>
        </p:nvSpPr>
        <p:spPr>
          <a:xfrm>
            <a:off x="892140" y="383631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322A2E4B-4059-4CC2-BC74-6AADA2D1416F}"/>
              </a:ext>
            </a:extLst>
          </p:cNvPr>
          <p:cNvSpPr/>
          <p:nvPr/>
        </p:nvSpPr>
        <p:spPr>
          <a:xfrm>
            <a:off x="1605686" y="383631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CCC4BA7-E9C4-4A79-B01C-2B855AF7B74F}"/>
              </a:ext>
            </a:extLst>
          </p:cNvPr>
          <p:cNvSpPr/>
          <p:nvPr/>
        </p:nvSpPr>
        <p:spPr>
          <a:xfrm>
            <a:off x="2241854" y="383631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1E6BD88-998D-4475-A1D2-260C08C0E6B4}"/>
              </a:ext>
            </a:extLst>
          </p:cNvPr>
          <p:cNvSpPr/>
          <p:nvPr/>
        </p:nvSpPr>
        <p:spPr>
          <a:xfrm>
            <a:off x="2859864" y="383631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F375FFB9-53AD-4695-8B62-4BC8F12122C4}"/>
              </a:ext>
            </a:extLst>
          </p:cNvPr>
          <p:cNvSpPr/>
          <p:nvPr/>
        </p:nvSpPr>
        <p:spPr>
          <a:xfrm>
            <a:off x="3472521" y="383898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EEBD06B8-FD68-40FA-92C0-67AB427CC4A8}"/>
              </a:ext>
            </a:extLst>
          </p:cNvPr>
          <p:cNvSpPr/>
          <p:nvPr/>
        </p:nvSpPr>
        <p:spPr>
          <a:xfrm>
            <a:off x="4072288" y="383631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0658A76-7AB5-4297-B61B-74A3583C9093}"/>
              </a:ext>
            </a:extLst>
          </p:cNvPr>
          <p:cNvSpPr/>
          <p:nvPr/>
        </p:nvSpPr>
        <p:spPr>
          <a:xfrm>
            <a:off x="4675466" y="383631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D20CBD1-8F27-4CBD-9D8A-165737AC7398}"/>
              </a:ext>
            </a:extLst>
          </p:cNvPr>
          <p:cNvSpPr txBox="1"/>
          <p:nvPr/>
        </p:nvSpPr>
        <p:spPr>
          <a:xfrm>
            <a:off x="177937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D</a:t>
            </a:r>
          </a:p>
        </p:txBody>
      </p:sp>
      <p:cxnSp>
        <p:nvCxnSpPr>
          <p:cNvPr id="24" name="Straight Connector 23">
            <a:extLst>
              <a:ext uri="{FF2B5EF4-FFF2-40B4-BE49-F238E27FC236}">
                <a16:creationId xmlns:a16="http://schemas.microsoft.com/office/drawing/2014/main" id="{583F8A25-3B9C-4486-9A4D-F972930F4B1D}"/>
              </a:ext>
            </a:extLst>
          </p:cNvPr>
          <p:cNvCxnSpPr/>
          <p:nvPr/>
        </p:nvCxnSpPr>
        <p:spPr>
          <a:xfrm>
            <a:off x="180535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F64B446-8D43-410C-8F6E-A10C050E5267}"/>
              </a:ext>
            </a:extLst>
          </p:cNvPr>
          <p:cNvSpPr txBox="1"/>
          <p:nvPr/>
        </p:nvSpPr>
        <p:spPr>
          <a:xfrm>
            <a:off x="212669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E</a:t>
            </a:r>
          </a:p>
        </p:txBody>
      </p:sp>
      <p:cxnSp>
        <p:nvCxnSpPr>
          <p:cNvPr id="26" name="Straight Connector 25">
            <a:extLst>
              <a:ext uri="{FF2B5EF4-FFF2-40B4-BE49-F238E27FC236}">
                <a16:creationId xmlns:a16="http://schemas.microsoft.com/office/drawing/2014/main" id="{CD0F57FA-BCF0-40FE-AF12-856A1B1895FB}"/>
              </a:ext>
            </a:extLst>
          </p:cNvPr>
          <p:cNvCxnSpPr/>
          <p:nvPr/>
        </p:nvCxnSpPr>
        <p:spPr>
          <a:xfrm>
            <a:off x="215267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012EE48-3CAF-4D1F-A7A5-6CB8EFD394B9}"/>
              </a:ext>
            </a:extLst>
          </p:cNvPr>
          <p:cNvSpPr txBox="1"/>
          <p:nvPr/>
        </p:nvSpPr>
        <p:spPr>
          <a:xfrm>
            <a:off x="2472586"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F</a:t>
            </a:r>
          </a:p>
        </p:txBody>
      </p:sp>
      <p:cxnSp>
        <p:nvCxnSpPr>
          <p:cNvPr id="28" name="Straight Connector 27">
            <a:extLst>
              <a:ext uri="{FF2B5EF4-FFF2-40B4-BE49-F238E27FC236}">
                <a16:creationId xmlns:a16="http://schemas.microsoft.com/office/drawing/2014/main" id="{A0FD286C-59A1-43EA-9571-57AD1F0B54EE}"/>
              </a:ext>
            </a:extLst>
          </p:cNvPr>
          <p:cNvCxnSpPr/>
          <p:nvPr/>
        </p:nvCxnSpPr>
        <p:spPr>
          <a:xfrm>
            <a:off x="2498568"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67B4B79-F7E2-46CD-B966-5086878BE03C}"/>
              </a:ext>
            </a:extLst>
          </p:cNvPr>
          <p:cNvSpPr txBox="1"/>
          <p:nvPr/>
        </p:nvSpPr>
        <p:spPr>
          <a:xfrm>
            <a:off x="281823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G</a:t>
            </a:r>
          </a:p>
        </p:txBody>
      </p:sp>
      <p:cxnSp>
        <p:nvCxnSpPr>
          <p:cNvPr id="30" name="Straight Connector 29">
            <a:extLst>
              <a:ext uri="{FF2B5EF4-FFF2-40B4-BE49-F238E27FC236}">
                <a16:creationId xmlns:a16="http://schemas.microsoft.com/office/drawing/2014/main" id="{52305B82-EABA-4190-AD65-E3E7471314AB}"/>
              </a:ext>
            </a:extLst>
          </p:cNvPr>
          <p:cNvCxnSpPr/>
          <p:nvPr/>
        </p:nvCxnSpPr>
        <p:spPr>
          <a:xfrm>
            <a:off x="284421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9526CD7-4F29-47FC-8B2B-48C9ED3BD8A7}"/>
              </a:ext>
            </a:extLst>
          </p:cNvPr>
          <p:cNvSpPr txBox="1"/>
          <p:nvPr/>
        </p:nvSpPr>
        <p:spPr>
          <a:xfrm>
            <a:off x="316750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H</a:t>
            </a:r>
          </a:p>
        </p:txBody>
      </p:sp>
      <p:cxnSp>
        <p:nvCxnSpPr>
          <p:cNvPr id="32" name="Straight Connector 31">
            <a:extLst>
              <a:ext uri="{FF2B5EF4-FFF2-40B4-BE49-F238E27FC236}">
                <a16:creationId xmlns:a16="http://schemas.microsoft.com/office/drawing/2014/main" id="{C3A3356C-8927-43FA-AE26-354ED023AE97}"/>
              </a:ext>
            </a:extLst>
          </p:cNvPr>
          <p:cNvCxnSpPr/>
          <p:nvPr/>
        </p:nvCxnSpPr>
        <p:spPr>
          <a:xfrm>
            <a:off x="319348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5D25DB5-B1AC-4F3A-86E7-5F28D1A563E3}"/>
              </a:ext>
            </a:extLst>
          </p:cNvPr>
          <p:cNvSpPr txBox="1"/>
          <p:nvPr/>
        </p:nvSpPr>
        <p:spPr>
          <a:xfrm>
            <a:off x="351351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I</a:t>
            </a:r>
          </a:p>
        </p:txBody>
      </p:sp>
      <p:cxnSp>
        <p:nvCxnSpPr>
          <p:cNvPr id="34" name="Straight Connector 33">
            <a:extLst>
              <a:ext uri="{FF2B5EF4-FFF2-40B4-BE49-F238E27FC236}">
                <a16:creationId xmlns:a16="http://schemas.microsoft.com/office/drawing/2014/main" id="{E5C56F28-4D00-4668-8294-AB84902EA8F4}"/>
              </a:ext>
            </a:extLst>
          </p:cNvPr>
          <p:cNvCxnSpPr/>
          <p:nvPr/>
        </p:nvCxnSpPr>
        <p:spPr>
          <a:xfrm>
            <a:off x="353949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C3A626D-1A1C-4145-AD24-3686578ABC54}"/>
              </a:ext>
            </a:extLst>
          </p:cNvPr>
          <p:cNvSpPr txBox="1"/>
          <p:nvPr/>
        </p:nvSpPr>
        <p:spPr>
          <a:xfrm>
            <a:off x="3864122"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J</a:t>
            </a:r>
          </a:p>
        </p:txBody>
      </p:sp>
      <p:cxnSp>
        <p:nvCxnSpPr>
          <p:cNvPr id="36" name="Straight Connector 35">
            <a:extLst>
              <a:ext uri="{FF2B5EF4-FFF2-40B4-BE49-F238E27FC236}">
                <a16:creationId xmlns:a16="http://schemas.microsoft.com/office/drawing/2014/main" id="{9AF6DD68-2B64-4F3A-AFDE-5F2E1C8C0D30}"/>
              </a:ext>
            </a:extLst>
          </p:cNvPr>
          <p:cNvCxnSpPr/>
          <p:nvPr/>
        </p:nvCxnSpPr>
        <p:spPr>
          <a:xfrm>
            <a:off x="3890104"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6B9740F-CA00-457B-94C7-9807FD789056}"/>
              </a:ext>
            </a:extLst>
          </p:cNvPr>
          <p:cNvSpPr txBox="1"/>
          <p:nvPr/>
        </p:nvSpPr>
        <p:spPr>
          <a:xfrm>
            <a:off x="4213428"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K</a:t>
            </a:r>
          </a:p>
        </p:txBody>
      </p:sp>
      <p:cxnSp>
        <p:nvCxnSpPr>
          <p:cNvPr id="38" name="Straight Connector 37">
            <a:extLst>
              <a:ext uri="{FF2B5EF4-FFF2-40B4-BE49-F238E27FC236}">
                <a16:creationId xmlns:a16="http://schemas.microsoft.com/office/drawing/2014/main" id="{E50FF648-3E7D-429A-B891-D991735CF5EB}"/>
              </a:ext>
            </a:extLst>
          </p:cNvPr>
          <p:cNvCxnSpPr>
            <a:cxnSpLocks/>
          </p:cNvCxnSpPr>
          <p:nvPr/>
        </p:nvCxnSpPr>
        <p:spPr>
          <a:xfrm>
            <a:off x="4239410" y="5800573"/>
            <a:ext cx="91787" cy="2364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B9B1C38-34FE-40C8-A853-B2C4FE754E51}"/>
              </a:ext>
            </a:extLst>
          </p:cNvPr>
          <p:cNvSpPr txBox="1"/>
          <p:nvPr/>
        </p:nvSpPr>
        <p:spPr>
          <a:xfrm>
            <a:off x="4564305"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L</a:t>
            </a:r>
          </a:p>
        </p:txBody>
      </p:sp>
      <p:cxnSp>
        <p:nvCxnSpPr>
          <p:cNvPr id="41" name="Straight Connector 40">
            <a:extLst>
              <a:ext uri="{FF2B5EF4-FFF2-40B4-BE49-F238E27FC236}">
                <a16:creationId xmlns:a16="http://schemas.microsoft.com/office/drawing/2014/main" id="{6F21A4B2-DB1A-4A47-B00F-182B4DD0AE49}"/>
              </a:ext>
            </a:extLst>
          </p:cNvPr>
          <p:cNvCxnSpPr/>
          <p:nvPr/>
        </p:nvCxnSpPr>
        <p:spPr>
          <a:xfrm>
            <a:off x="4590287"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70E0B17-5348-49E4-A0B8-257B30E919BD}"/>
              </a:ext>
            </a:extLst>
          </p:cNvPr>
          <p:cNvSpPr txBox="1"/>
          <p:nvPr/>
        </p:nvSpPr>
        <p:spPr>
          <a:xfrm>
            <a:off x="4909867"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M</a:t>
            </a:r>
          </a:p>
        </p:txBody>
      </p:sp>
      <p:cxnSp>
        <p:nvCxnSpPr>
          <p:cNvPr id="43" name="Straight Connector 42">
            <a:extLst>
              <a:ext uri="{FF2B5EF4-FFF2-40B4-BE49-F238E27FC236}">
                <a16:creationId xmlns:a16="http://schemas.microsoft.com/office/drawing/2014/main" id="{7ACA28EB-FFB6-4F53-8E43-4DEEFCA87D9A}"/>
              </a:ext>
            </a:extLst>
          </p:cNvPr>
          <p:cNvCxnSpPr/>
          <p:nvPr/>
        </p:nvCxnSpPr>
        <p:spPr>
          <a:xfrm>
            <a:off x="4935849"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05C610D-AB92-4E32-9626-7CE78EC396FC}"/>
              </a:ext>
            </a:extLst>
          </p:cNvPr>
          <p:cNvSpPr txBox="1"/>
          <p:nvPr/>
        </p:nvSpPr>
        <p:spPr>
          <a:xfrm>
            <a:off x="5255429"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N</a:t>
            </a:r>
          </a:p>
        </p:txBody>
      </p:sp>
      <p:cxnSp>
        <p:nvCxnSpPr>
          <p:cNvPr id="45" name="Straight Connector 44">
            <a:extLst>
              <a:ext uri="{FF2B5EF4-FFF2-40B4-BE49-F238E27FC236}">
                <a16:creationId xmlns:a16="http://schemas.microsoft.com/office/drawing/2014/main" id="{1F13B74B-87BE-47A5-B866-5AC9FE63EB0F}"/>
              </a:ext>
            </a:extLst>
          </p:cNvPr>
          <p:cNvCxnSpPr/>
          <p:nvPr/>
        </p:nvCxnSpPr>
        <p:spPr>
          <a:xfrm>
            <a:off x="5281411"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A3B4326-41DE-462B-97A2-2B0E9EC8036A}"/>
              </a:ext>
            </a:extLst>
          </p:cNvPr>
          <p:cNvSpPr txBox="1"/>
          <p:nvPr/>
        </p:nvSpPr>
        <p:spPr>
          <a:xfrm>
            <a:off x="5603573"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O</a:t>
            </a:r>
          </a:p>
        </p:txBody>
      </p:sp>
      <p:cxnSp>
        <p:nvCxnSpPr>
          <p:cNvPr id="47" name="Straight Connector 46">
            <a:extLst>
              <a:ext uri="{FF2B5EF4-FFF2-40B4-BE49-F238E27FC236}">
                <a16:creationId xmlns:a16="http://schemas.microsoft.com/office/drawing/2014/main" id="{DF2CAD51-A08D-458D-994D-A89A6E295B8A}"/>
              </a:ext>
            </a:extLst>
          </p:cNvPr>
          <p:cNvCxnSpPr/>
          <p:nvPr/>
        </p:nvCxnSpPr>
        <p:spPr>
          <a:xfrm>
            <a:off x="5629555"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4AB8EFD-4EF7-486C-90DC-8F324E6D8F91}"/>
              </a:ext>
            </a:extLst>
          </p:cNvPr>
          <p:cNvSpPr txBox="1"/>
          <p:nvPr/>
        </p:nvSpPr>
        <p:spPr>
          <a:xfrm>
            <a:off x="5953917"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P</a:t>
            </a:r>
          </a:p>
        </p:txBody>
      </p:sp>
      <p:cxnSp>
        <p:nvCxnSpPr>
          <p:cNvPr id="49" name="Straight Connector 48">
            <a:extLst>
              <a:ext uri="{FF2B5EF4-FFF2-40B4-BE49-F238E27FC236}">
                <a16:creationId xmlns:a16="http://schemas.microsoft.com/office/drawing/2014/main" id="{4C2AA11C-D6A4-4273-ADCC-9EF391538189}"/>
              </a:ext>
            </a:extLst>
          </p:cNvPr>
          <p:cNvCxnSpPr/>
          <p:nvPr/>
        </p:nvCxnSpPr>
        <p:spPr>
          <a:xfrm>
            <a:off x="5979899"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C96FF8A-7932-4A95-B958-BE8A2BD2C42E}"/>
              </a:ext>
            </a:extLst>
          </p:cNvPr>
          <p:cNvSpPr txBox="1"/>
          <p:nvPr/>
        </p:nvSpPr>
        <p:spPr>
          <a:xfrm>
            <a:off x="630639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Q</a:t>
            </a:r>
          </a:p>
        </p:txBody>
      </p:sp>
      <p:cxnSp>
        <p:nvCxnSpPr>
          <p:cNvPr id="51" name="Straight Connector 50">
            <a:extLst>
              <a:ext uri="{FF2B5EF4-FFF2-40B4-BE49-F238E27FC236}">
                <a16:creationId xmlns:a16="http://schemas.microsoft.com/office/drawing/2014/main" id="{7FE5BB71-892F-4B24-A4E6-DD5120F4B7D8}"/>
              </a:ext>
            </a:extLst>
          </p:cNvPr>
          <p:cNvCxnSpPr/>
          <p:nvPr/>
        </p:nvCxnSpPr>
        <p:spPr>
          <a:xfrm>
            <a:off x="633237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49855BE-C996-4553-8841-1229A121E7F1}"/>
              </a:ext>
            </a:extLst>
          </p:cNvPr>
          <p:cNvSpPr txBox="1"/>
          <p:nvPr/>
        </p:nvSpPr>
        <p:spPr>
          <a:xfrm>
            <a:off x="665602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R</a:t>
            </a:r>
          </a:p>
        </p:txBody>
      </p:sp>
      <p:cxnSp>
        <p:nvCxnSpPr>
          <p:cNvPr id="53" name="Straight Connector 52">
            <a:extLst>
              <a:ext uri="{FF2B5EF4-FFF2-40B4-BE49-F238E27FC236}">
                <a16:creationId xmlns:a16="http://schemas.microsoft.com/office/drawing/2014/main" id="{8E935F80-07FF-41F0-B9B4-77016E16149D}"/>
              </a:ext>
            </a:extLst>
          </p:cNvPr>
          <p:cNvCxnSpPr/>
          <p:nvPr/>
        </p:nvCxnSpPr>
        <p:spPr>
          <a:xfrm>
            <a:off x="668200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EF8D92A-499E-4D9F-9DCF-C72B0626719D}"/>
              </a:ext>
            </a:extLst>
          </p:cNvPr>
          <p:cNvSpPr txBox="1"/>
          <p:nvPr/>
        </p:nvSpPr>
        <p:spPr>
          <a:xfrm>
            <a:off x="7004300"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S</a:t>
            </a:r>
          </a:p>
        </p:txBody>
      </p:sp>
      <p:cxnSp>
        <p:nvCxnSpPr>
          <p:cNvPr id="55" name="Straight Connector 54">
            <a:extLst>
              <a:ext uri="{FF2B5EF4-FFF2-40B4-BE49-F238E27FC236}">
                <a16:creationId xmlns:a16="http://schemas.microsoft.com/office/drawing/2014/main" id="{72E9F224-33DA-4F28-BC55-EB67C13FACA0}"/>
              </a:ext>
            </a:extLst>
          </p:cNvPr>
          <p:cNvCxnSpPr/>
          <p:nvPr/>
        </p:nvCxnSpPr>
        <p:spPr>
          <a:xfrm>
            <a:off x="7030282"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AE4084E-3C57-4C0C-80F8-68E10DCAF32C}"/>
              </a:ext>
            </a:extLst>
          </p:cNvPr>
          <p:cNvSpPr txBox="1"/>
          <p:nvPr/>
        </p:nvSpPr>
        <p:spPr>
          <a:xfrm>
            <a:off x="735257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T</a:t>
            </a:r>
          </a:p>
        </p:txBody>
      </p:sp>
      <p:cxnSp>
        <p:nvCxnSpPr>
          <p:cNvPr id="57" name="Straight Connector 56">
            <a:extLst>
              <a:ext uri="{FF2B5EF4-FFF2-40B4-BE49-F238E27FC236}">
                <a16:creationId xmlns:a16="http://schemas.microsoft.com/office/drawing/2014/main" id="{CFED3A79-3F53-4A85-9405-AF1F1ABB177B}"/>
              </a:ext>
            </a:extLst>
          </p:cNvPr>
          <p:cNvCxnSpPr/>
          <p:nvPr/>
        </p:nvCxnSpPr>
        <p:spPr>
          <a:xfrm>
            <a:off x="737855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FBCFEDF-D822-43B3-BA43-638830D83472}"/>
              </a:ext>
            </a:extLst>
          </p:cNvPr>
          <p:cNvSpPr txBox="1"/>
          <p:nvPr/>
        </p:nvSpPr>
        <p:spPr>
          <a:xfrm>
            <a:off x="7702883"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U</a:t>
            </a:r>
          </a:p>
        </p:txBody>
      </p:sp>
      <p:cxnSp>
        <p:nvCxnSpPr>
          <p:cNvPr id="59" name="Straight Connector 58">
            <a:extLst>
              <a:ext uri="{FF2B5EF4-FFF2-40B4-BE49-F238E27FC236}">
                <a16:creationId xmlns:a16="http://schemas.microsoft.com/office/drawing/2014/main" id="{B0DEC82D-08FB-4DBA-AAB4-7E93B0290B90}"/>
              </a:ext>
            </a:extLst>
          </p:cNvPr>
          <p:cNvCxnSpPr/>
          <p:nvPr/>
        </p:nvCxnSpPr>
        <p:spPr>
          <a:xfrm>
            <a:off x="7728865"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C95AEB7B-E97F-48C1-B8C3-EA9F97B42402}"/>
              </a:ext>
            </a:extLst>
          </p:cNvPr>
          <p:cNvSpPr txBox="1"/>
          <p:nvPr/>
        </p:nvSpPr>
        <p:spPr>
          <a:xfrm>
            <a:off x="805020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V</a:t>
            </a:r>
          </a:p>
        </p:txBody>
      </p:sp>
      <p:cxnSp>
        <p:nvCxnSpPr>
          <p:cNvPr id="61" name="Straight Connector 60">
            <a:extLst>
              <a:ext uri="{FF2B5EF4-FFF2-40B4-BE49-F238E27FC236}">
                <a16:creationId xmlns:a16="http://schemas.microsoft.com/office/drawing/2014/main" id="{B359435A-080F-4AA1-B388-EC4639A7965F}"/>
              </a:ext>
            </a:extLst>
          </p:cNvPr>
          <p:cNvCxnSpPr/>
          <p:nvPr/>
        </p:nvCxnSpPr>
        <p:spPr>
          <a:xfrm>
            <a:off x="807618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31A39B2-DA1D-4158-9E64-9E9CFA06AD68}"/>
              </a:ext>
            </a:extLst>
          </p:cNvPr>
          <p:cNvSpPr txBox="1"/>
          <p:nvPr/>
        </p:nvSpPr>
        <p:spPr>
          <a:xfrm>
            <a:off x="8397801"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W</a:t>
            </a:r>
          </a:p>
        </p:txBody>
      </p:sp>
      <p:cxnSp>
        <p:nvCxnSpPr>
          <p:cNvPr id="69" name="Straight Connector 68">
            <a:extLst>
              <a:ext uri="{FF2B5EF4-FFF2-40B4-BE49-F238E27FC236}">
                <a16:creationId xmlns:a16="http://schemas.microsoft.com/office/drawing/2014/main" id="{576C710C-B8E6-4812-AD20-20124B7F6960}"/>
              </a:ext>
            </a:extLst>
          </p:cNvPr>
          <p:cNvCxnSpPr/>
          <p:nvPr/>
        </p:nvCxnSpPr>
        <p:spPr>
          <a:xfrm>
            <a:off x="8423783"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CAEAABBF-5BA9-4C92-8C56-EA140A54C9A8}"/>
              </a:ext>
            </a:extLst>
          </p:cNvPr>
          <p:cNvSpPr txBox="1"/>
          <p:nvPr/>
        </p:nvSpPr>
        <p:spPr>
          <a:xfrm>
            <a:off x="8753266"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X</a:t>
            </a:r>
          </a:p>
        </p:txBody>
      </p:sp>
      <p:cxnSp>
        <p:nvCxnSpPr>
          <p:cNvPr id="71" name="Straight Connector 70">
            <a:extLst>
              <a:ext uri="{FF2B5EF4-FFF2-40B4-BE49-F238E27FC236}">
                <a16:creationId xmlns:a16="http://schemas.microsoft.com/office/drawing/2014/main" id="{30A9EEED-86F8-49A2-A097-EA6C697AEA2B}"/>
              </a:ext>
            </a:extLst>
          </p:cNvPr>
          <p:cNvCxnSpPr/>
          <p:nvPr/>
        </p:nvCxnSpPr>
        <p:spPr>
          <a:xfrm>
            <a:off x="8779248"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6851799D-7646-4F13-92B2-D4FA5318FA5B}"/>
              </a:ext>
            </a:extLst>
          </p:cNvPr>
          <p:cNvSpPr txBox="1"/>
          <p:nvPr/>
        </p:nvSpPr>
        <p:spPr>
          <a:xfrm>
            <a:off x="9103610"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Y</a:t>
            </a:r>
          </a:p>
        </p:txBody>
      </p:sp>
      <p:cxnSp>
        <p:nvCxnSpPr>
          <p:cNvPr id="73" name="Straight Connector 72">
            <a:extLst>
              <a:ext uri="{FF2B5EF4-FFF2-40B4-BE49-F238E27FC236}">
                <a16:creationId xmlns:a16="http://schemas.microsoft.com/office/drawing/2014/main" id="{24585ECE-D236-4520-87D1-9C187069C775}"/>
              </a:ext>
            </a:extLst>
          </p:cNvPr>
          <p:cNvCxnSpPr/>
          <p:nvPr/>
        </p:nvCxnSpPr>
        <p:spPr>
          <a:xfrm>
            <a:off x="9150211" y="579989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91302A23-3948-44C3-A029-90F6FF17A0DB}"/>
              </a:ext>
            </a:extLst>
          </p:cNvPr>
          <p:cNvSpPr txBox="1"/>
          <p:nvPr/>
        </p:nvSpPr>
        <p:spPr>
          <a:xfrm>
            <a:off x="9456329"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Z</a:t>
            </a:r>
          </a:p>
        </p:txBody>
      </p:sp>
      <p:cxnSp>
        <p:nvCxnSpPr>
          <p:cNvPr id="75" name="Straight Connector 74">
            <a:extLst>
              <a:ext uri="{FF2B5EF4-FFF2-40B4-BE49-F238E27FC236}">
                <a16:creationId xmlns:a16="http://schemas.microsoft.com/office/drawing/2014/main" id="{EC0094F0-1B7D-4ABE-A108-D356F085DE7A}"/>
              </a:ext>
            </a:extLst>
          </p:cNvPr>
          <p:cNvCxnSpPr/>
          <p:nvPr/>
        </p:nvCxnSpPr>
        <p:spPr>
          <a:xfrm>
            <a:off x="9482311"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91FF120-6512-491C-957D-FE3384005643}"/>
              </a:ext>
            </a:extLst>
          </p:cNvPr>
          <p:cNvCxnSpPr/>
          <p:nvPr/>
        </p:nvCxnSpPr>
        <p:spPr>
          <a:xfrm>
            <a:off x="10016836" y="3429000"/>
            <a:ext cx="0" cy="29648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C7409DD-0F99-4575-A0B5-9BA73721D9D5}"/>
              </a:ext>
            </a:extLst>
          </p:cNvPr>
          <p:cNvCxnSpPr>
            <a:cxnSpLocks/>
          </p:cNvCxnSpPr>
          <p:nvPr/>
        </p:nvCxnSpPr>
        <p:spPr>
          <a:xfrm flipH="1">
            <a:off x="10016837" y="6359237"/>
            <a:ext cx="197427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0E3E207-7998-4EF1-9907-DD11D0F17EF2}"/>
              </a:ext>
            </a:extLst>
          </p:cNvPr>
          <p:cNvCxnSpPr>
            <a:cxnSpLocks/>
          </p:cNvCxnSpPr>
          <p:nvPr/>
        </p:nvCxnSpPr>
        <p:spPr>
          <a:xfrm flipH="1">
            <a:off x="10016836" y="3477491"/>
            <a:ext cx="9351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3AA031B-81A6-4C54-A012-6E977A358E51}"/>
              </a:ext>
            </a:extLst>
          </p:cNvPr>
          <p:cNvCxnSpPr>
            <a:cxnSpLocks/>
          </p:cNvCxnSpPr>
          <p:nvPr/>
        </p:nvCxnSpPr>
        <p:spPr>
          <a:xfrm flipH="1" flipV="1">
            <a:off x="10952019" y="3477491"/>
            <a:ext cx="6927" cy="42949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C5C152F0-8256-402A-882A-D92B9900B1B6}"/>
              </a:ext>
            </a:extLst>
          </p:cNvPr>
          <p:cNvSpPr/>
          <p:nvPr/>
        </p:nvSpPr>
        <p:spPr>
          <a:xfrm>
            <a:off x="10758387" y="3917228"/>
            <a:ext cx="401118" cy="44570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8" name="Straight Connector 87">
            <a:extLst>
              <a:ext uri="{FF2B5EF4-FFF2-40B4-BE49-F238E27FC236}">
                <a16:creationId xmlns:a16="http://schemas.microsoft.com/office/drawing/2014/main" id="{50BAA026-CF08-40A7-B4BA-ABDADC82BA77}"/>
              </a:ext>
            </a:extLst>
          </p:cNvPr>
          <p:cNvCxnSpPr>
            <a:cxnSpLocks/>
          </p:cNvCxnSpPr>
          <p:nvPr/>
        </p:nvCxnSpPr>
        <p:spPr>
          <a:xfrm flipV="1">
            <a:off x="10958946" y="4374428"/>
            <a:ext cx="1" cy="85566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FE0737-0FFC-4A43-B6E3-1BEBA9B8A980}"/>
              </a:ext>
            </a:extLst>
          </p:cNvPr>
          <p:cNvCxnSpPr>
            <a:cxnSpLocks/>
          </p:cNvCxnSpPr>
          <p:nvPr/>
        </p:nvCxnSpPr>
        <p:spPr>
          <a:xfrm flipV="1">
            <a:off x="10581409" y="4372702"/>
            <a:ext cx="741218"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3482B65-2854-45CD-B201-6532419B6B7B}"/>
              </a:ext>
            </a:extLst>
          </p:cNvPr>
          <p:cNvCxnSpPr>
            <a:cxnSpLocks/>
          </p:cNvCxnSpPr>
          <p:nvPr/>
        </p:nvCxnSpPr>
        <p:spPr>
          <a:xfrm flipH="1" flipV="1">
            <a:off x="10958946" y="5230092"/>
            <a:ext cx="363681" cy="32875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144938F-B6E6-40D3-9438-5941EE0EA694}"/>
              </a:ext>
            </a:extLst>
          </p:cNvPr>
          <p:cNvCxnSpPr>
            <a:cxnSpLocks/>
          </p:cNvCxnSpPr>
          <p:nvPr/>
        </p:nvCxnSpPr>
        <p:spPr>
          <a:xfrm flipV="1">
            <a:off x="10654145" y="5230093"/>
            <a:ext cx="304801" cy="3287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4B50C1D-1CF6-4900-8919-853A041DD3C7}"/>
              </a:ext>
            </a:extLst>
          </p:cNvPr>
          <p:cNvSpPr/>
          <p:nvPr/>
        </p:nvSpPr>
        <p:spPr>
          <a:xfrm>
            <a:off x="9082112" y="5039850"/>
            <a:ext cx="549921" cy="491836"/>
          </a:xfrm>
          <a:prstGeom prst="rect">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ction Button: Go Forward or Next 102">
            <a:hlinkClick r:id="" action="ppaction://hlinkshowjump?jump=nextslide"/>
            <a:extLst>
              <a:ext uri="{FF2B5EF4-FFF2-40B4-BE49-F238E27FC236}">
                <a16:creationId xmlns:a16="http://schemas.microsoft.com/office/drawing/2014/main" id="{C54AF37B-D591-46C3-B324-B51D66BF5557}"/>
              </a:ext>
            </a:extLst>
          </p:cNvPr>
          <p:cNvSpPr/>
          <p:nvPr/>
        </p:nvSpPr>
        <p:spPr>
          <a:xfrm>
            <a:off x="760265" y="6303818"/>
            <a:ext cx="869934" cy="369332"/>
          </a:xfrm>
          <a:prstGeom prst="actionButtonForwardNex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60000"/>
                  <a:lumOff val="40000"/>
                </a:schemeClr>
              </a:solidFill>
            </a:endParaRPr>
          </a:p>
        </p:txBody>
      </p:sp>
      <p:sp>
        <p:nvSpPr>
          <p:cNvPr id="85" name="Rectangle: Rounded Corners 84">
            <a:extLst>
              <a:ext uri="{FF2B5EF4-FFF2-40B4-BE49-F238E27FC236}">
                <a16:creationId xmlns:a16="http://schemas.microsoft.com/office/drawing/2014/main" id="{F293AABB-036D-41C2-B4F7-8F439AD84F31}"/>
              </a:ext>
            </a:extLst>
          </p:cNvPr>
          <p:cNvSpPr/>
          <p:nvPr/>
        </p:nvSpPr>
        <p:spPr>
          <a:xfrm>
            <a:off x="5359239" y="383631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ectangle: Rounded Corners 85">
            <a:extLst>
              <a:ext uri="{FF2B5EF4-FFF2-40B4-BE49-F238E27FC236}">
                <a16:creationId xmlns:a16="http://schemas.microsoft.com/office/drawing/2014/main" id="{1C0FB59F-87CE-4F18-9C90-6886BC10F348}"/>
              </a:ext>
            </a:extLst>
          </p:cNvPr>
          <p:cNvSpPr/>
          <p:nvPr/>
        </p:nvSpPr>
        <p:spPr>
          <a:xfrm>
            <a:off x="6036080" y="383631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Rounded Corners 88">
            <a:extLst>
              <a:ext uri="{FF2B5EF4-FFF2-40B4-BE49-F238E27FC236}">
                <a16:creationId xmlns:a16="http://schemas.microsoft.com/office/drawing/2014/main" id="{2445E026-43B0-423C-BF76-A356327539F4}"/>
              </a:ext>
            </a:extLst>
          </p:cNvPr>
          <p:cNvSpPr/>
          <p:nvPr/>
        </p:nvSpPr>
        <p:spPr>
          <a:xfrm>
            <a:off x="6635847" y="383631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ectangle: Rounded Corners 90">
            <a:extLst>
              <a:ext uri="{FF2B5EF4-FFF2-40B4-BE49-F238E27FC236}">
                <a16:creationId xmlns:a16="http://schemas.microsoft.com/office/drawing/2014/main" id="{E45E665C-C43B-48D3-8DD6-B42D682F7D84}"/>
              </a:ext>
            </a:extLst>
          </p:cNvPr>
          <p:cNvSpPr/>
          <p:nvPr/>
        </p:nvSpPr>
        <p:spPr>
          <a:xfrm>
            <a:off x="892140" y="4753637"/>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Rounded Corners 92">
            <a:extLst>
              <a:ext uri="{FF2B5EF4-FFF2-40B4-BE49-F238E27FC236}">
                <a16:creationId xmlns:a16="http://schemas.microsoft.com/office/drawing/2014/main" id="{69260B81-734D-44F9-ABDE-4D9452CF4E9C}"/>
              </a:ext>
            </a:extLst>
          </p:cNvPr>
          <p:cNvSpPr/>
          <p:nvPr/>
        </p:nvSpPr>
        <p:spPr>
          <a:xfrm>
            <a:off x="1532471" y="4767319"/>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Rounded Corners 93">
            <a:extLst>
              <a:ext uri="{FF2B5EF4-FFF2-40B4-BE49-F238E27FC236}">
                <a16:creationId xmlns:a16="http://schemas.microsoft.com/office/drawing/2014/main" id="{BA94C4E1-710F-4387-A65F-5491E2CDD8F2}"/>
              </a:ext>
            </a:extLst>
          </p:cNvPr>
          <p:cNvSpPr/>
          <p:nvPr/>
        </p:nvSpPr>
        <p:spPr>
          <a:xfrm>
            <a:off x="2241853" y="476462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ectangle: Rounded Corners 95">
            <a:extLst>
              <a:ext uri="{FF2B5EF4-FFF2-40B4-BE49-F238E27FC236}">
                <a16:creationId xmlns:a16="http://schemas.microsoft.com/office/drawing/2014/main" id="{9322DC2B-477B-4519-84CB-535DD74858E3}"/>
              </a:ext>
            </a:extLst>
          </p:cNvPr>
          <p:cNvSpPr/>
          <p:nvPr/>
        </p:nvSpPr>
        <p:spPr>
          <a:xfrm>
            <a:off x="2896971" y="477355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Rectangle: Rounded Corners 96">
            <a:extLst>
              <a:ext uri="{FF2B5EF4-FFF2-40B4-BE49-F238E27FC236}">
                <a16:creationId xmlns:a16="http://schemas.microsoft.com/office/drawing/2014/main" id="{1C3340F9-221A-46AA-90CC-F5E0684BDF90}"/>
              </a:ext>
            </a:extLst>
          </p:cNvPr>
          <p:cNvSpPr/>
          <p:nvPr/>
        </p:nvSpPr>
        <p:spPr>
          <a:xfrm>
            <a:off x="3567350" y="477185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Rectangle: Rounded Corners 97">
            <a:extLst>
              <a:ext uri="{FF2B5EF4-FFF2-40B4-BE49-F238E27FC236}">
                <a16:creationId xmlns:a16="http://schemas.microsoft.com/office/drawing/2014/main" id="{8DC4C121-4BD9-429F-A136-134339C621AD}"/>
              </a:ext>
            </a:extLst>
          </p:cNvPr>
          <p:cNvSpPr/>
          <p:nvPr/>
        </p:nvSpPr>
        <p:spPr>
          <a:xfrm>
            <a:off x="4216583" y="476462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Rectangle: Rounded Corners 98">
            <a:extLst>
              <a:ext uri="{FF2B5EF4-FFF2-40B4-BE49-F238E27FC236}">
                <a16:creationId xmlns:a16="http://schemas.microsoft.com/office/drawing/2014/main" id="{5B651DAB-4337-4688-8FED-9922BBAA7E02}"/>
              </a:ext>
            </a:extLst>
          </p:cNvPr>
          <p:cNvSpPr/>
          <p:nvPr/>
        </p:nvSpPr>
        <p:spPr>
          <a:xfrm>
            <a:off x="4826712" y="477185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Rectangle: Rounded Corners 100">
            <a:extLst>
              <a:ext uri="{FF2B5EF4-FFF2-40B4-BE49-F238E27FC236}">
                <a16:creationId xmlns:a16="http://schemas.microsoft.com/office/drawing/2014/main" id="{460B78CD-DEF0-4239-A341-B06064905188}"/>
              </a:ext>
            </a:extLst>
          </p:cNvPr>
          <p:cNvSpPr/>
          <p:nvPr/>
        </p:nvSpPr>
        <p:spPr>
          <a:xfrm>
            <a:off x="5456188" y="477455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8822774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7" restart="whenNotActive" fill="hold" evtFilter="cancelBubble" nodeType="interactiveSeq">
                <p:stCondLst>
                  <p:cond evt="onClick" delay="0">
                    <p:tgtEl>
                      <p:spTgt spid="19"/>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2" restart="whenNotActive" fill="hold" evtFilter="cancelBubble" nodeType="interactiveSeq">
                <p:stCondLst>
                  <p:cond evt="onClick" delay="0">
                    <p:tgtEl>
                      <p:spTgt spid="21"/>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17" restart="whenNotActive" fill="hold" evtFilter="cancelBubble" nodeType="interactiveSeq">
                <p:stCondLst>
                  <p:cond evt="onClick" delay="0">
                    <p:tgtEl>
                      <p:spTgt spid="23"/>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22" restart="whenNotActive" fill="hold" evtFilter="cancelBubble" nodeType="interactiveSeq">
                <p:stCondLst>
                  <p:cond evt="onClick" delay="0">
                    <p:tgtEl>
                      <p:spTgt spid="25"/>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xit" presetSubtype="0" fill="hold" grpId="0" nodeType="withEffect">
                                  <p:stCondLst>
                                    <p:cond delay="0"/>
                                  </p:stCondLst>
                                  <p:childTnLst>
                                    <p:set>
                                      <p:cBhvr>
                                        <p:cTn id="28" dur="1" fill="hold">
                                          <p:stCondLst>
                                            <p:cond delay="0"/>
                                          </p:stCondLst>
                                        </p:cTn>
                                        <p:tgtEl>
                                          <p:spTgt spid="97"/>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31" restart="whenNotActive" fill="hold" evtFilter="cancelBubble" nodeType="interactiveSeq">
                <p:stCondLst>
                  <p:cond evt="onClick" delay="0">
                    <p:tgtEl>
                      <p:spTgt spid="27"/>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8"/>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seq concurrent="1" nextAc="seek">
              <p:cTn id="36" restart="whenNotActive" fill="hold" evtFilter="cancelBubble" nodeType="interactiveSeq">
                <p:stCondLst>
                  <p:cond evt="onClick" delay="0">
                    <p:tgtEl>
                      <p:spTgt spid="29"/>
                    </p:tgtEl>
                  </p:cond>
                </p:stCondLst>
                <p:endSync evt="end" delay="0">
                  <p:rtn val="all"/>
                </p:endSync>
                <p:childTnLst>
                  <p:par>
                    <p:cTn id="37" fill="hold">
                      <p:stCondLst>
                        <p:cond delay="0"/>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41" restart="whenNotActive" fill="hold" evtFilter="cancelBubble" nodeType="interactiveSeq">
                <p:stCondLst>
                  <p:cond evt="onClick" delay="0">
                    <p:tgtEl>
                      <p:spTgt spid="31"/>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46" restart="whenNotActive" fill="hold" evtFilter="cancelBubble" nodeType="interactiveSeq">
                <p:stCondLst>
                  <p:cond evt="onClick" delay="0">
                    <p:tgtEl>
                      <p:spTgt spid="33"/>
                    </p:tgtEl>
                  </p:cond>
                </p:stCondLst>
                <p:endSync evt="end" delay="0">
                  <p:rtn val="all"/>
                </p:endSync>
                <p:childTnLst>
                  <p:par>
                    <p:cTn id="47" fill="hold">
                      <p:stCondLst>
                        <p:cond delay="0"/>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par>
                                <p:cTn id="51" presetID="1" presetClass="exit"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33"/>
                  </p:tgtEl>
                </p:cond>
              </p:nextCondLst>
            </p:seq>
            <p:seq concurrent="1" nextAc="seek">
              <p:cTn id="53" restart="whenNotActive" fill="hold" evtFilter="cancelBubble" nodeType="interactiveSeq">
                <p:stCondLst>
                  <p:cond evt="onClick" delay="0">
                    <p:tgtEl>
                      <p:spTgt spid="35"/>
                    </p:tgtEl>
                  </p:cond>
                </p:stCondLst>
                <p:endSync evt="end" delay="0">
                  <p:rtn val="all"/>
                </p:endSync>
                <p:childTnLst>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58" restart="whenNotActive" fill="hold" evtFilter="cancelBubble" nodeType="interactiveSeq">
                <p:stCondLst>
                  <p:cond evt="onClick" delay="0">
                    <p:tgtEl>
                      <p:spTgt spid="37"/>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63" restart="whenNotActive" fill="hold" evtFilter="cancelBubble" nodeType="interactiveSeq">
                <p:stCondLst>
                  <p:cond evt="onClick" delay="0">
                    <p:tgtEl>
                      <p:spTgt spid="40"/>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40"/>
                  </p:tgtEl>
                </p:cond>
              </p:nextCondLst>
            </p:seq>
            <p:seq concurrent="1" nextAc="seek">
              <p:cTn id="68" restart="whenNotActive" fill="hold" evtFilter="cancelBubble" nodeType="interactiveSeq">
                <p:stCondLst>
                  <p:cond evt="onClick" delay="0">
                    <p:tgtEl>
                      <p:spTgt spid="42"/>
                    </p:tgtEl>
                  </p:cond>
                </p:stCondLst>
                <p:endSync evt="end" delay="0">
                  <p:rtn val="all"/>
                </p:endSync>
                <p:childTnLst>
                  <p:par>
                    <p:cTn id="69" fill="hold">
                      <p:stCondLst>
                        <p:cond delay="0"/>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seq concurrent="1" nextAc="seek">
              <p:cTn id="73" restart="whenNotActive" fill="hold" evtFilter="cancelBubble" nodeType="interactiveSeq">
                <p:stCondLst>
                  <p:cond evt="onClick" delay="0">
                    <p:tgtEl>
                      <p:spTgt spid="44"/>
                    </p:tgtEl>
                  </p:cond>
                </p:stCondLst>
                <p:endSync evt="end" delay="0">
                  <p:rtn val="all"/>
                </p:endSync>
                <p:childTnLst>
                  <p:par>
                    <p:cTn id="74" fill="hold">
                      <p:stCondLst>
                        <p:cond delay="0"/>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45"/>
                                        </p:tgtEl>
                                        <p:attrNameLst>
                                          <p:attrName>style.visibility</p:attrName>
                                        </p:attrNameLst>
                                      </p:cBhvr>
                                      <p:to>
                                        <p:strVal val="visible"/>
                                      </p:to>
                                    </p:set>
                                  </p:childTnLst>
                                </p:cTn>
                              </p:par>
                              <p:par>
                                <p:cTn id="78" presetID="1" presetClass="exit" presetSubtype="0" fill="hold" grpId="0" nodeType="withEffect">
                                  <p:stCondLst>
                                    <p:cond delay="0"/>
                                  </p:stCondLst>
                                  <p:childTnLst>
                                    <p:set>
                                      <p:cBhvr>
                                        <p:cTn id="79" dur="1" fill="hold">
                                          <p:stCondLst>
                                            <p:cond delay="0"/>
                                          </p:stCondLst>
                                        </p:cTn>
                                        <p:tgtEl>
                                          <p:spTgt spid="86"/>
                                        </p:tgtEl>
                                        <p:attrNameLst>
                                          <p:attrName>style.visibility</p:attrName>
                                        </p:attrNameLst>
                                      </p:cBhvr>
                                      <p:to>
                                        <p:strVal val="hidden"/>
                                      </p:to>
                                    </p:set>
                                  </p:childTnLst>
                                </p:cTn>
                              </p:par>
                            </p:childTnLst>
                          </p:cTn>
                        </p:par>
                      </p:childTnLst>
                    </p:cTn>
                  </p:par>
                </p:childTnLst>
              </p:cTn>
              <p:nextCondLst>
                <p:cond evt="onClick" delay="0">
                  <p:tgtEl>
                    <p:spTgt spid="44"/>
                  </p:tgtEl>
                </p:cond>
              </p:nextCondLst>
            </p:seq>
            <p:seq concurrent="1" nextAc="seek">
              <p:cTn id="80" restart="whenNotActive" fill="hold" evtFilter="cancelBubble" nodeType="interactiveSeq">
                <p:stCondLst>
                  <p:cond evt="onClick" delay="0">
                    <p:tgtEl>
                      <p:spTgt spid="46"/>
                    </p:tgtEl>
                  </p:cond>
                </p:stCondLst>
                <p:endSync evt="end" delay="0">
                  <p:rtn val="all"/>
                </p:endSync>
                <p:childTnLst>
                  <p:par>
                    <p:cTn id="81" fill="hold">
                      <p:stCondLst>
                        <p:cond delay="0"/>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par>
                                <p:cTn id="85" presetID="1" presetClass="exit" presetSubtype="0" fill="hold" grpId="0" nodeType="withEffect">
                                  <p:stCondLst>
                                    <p:cond delay="0"/>
                                  </p:stCondLst>
                                  <p:childTnLst>
                                    <p:set>
                                      <p:cBhvr>
                                        <p:cTn id="86" dur="1" fill="hold">
                                          <p:stCondLst>
                                            <p:cond delay="0"/>
                                          </p:stCondLst>
                                        </p:cTn>
                                        <p:tgtEl>
                                          <p:spTgt spid="5"/>
                                        </p:tgtEl>
                                        <p:attrNameLst>
                                          <p:attrName>style.visibility</p:attrName>
                                        </p:attrNameLst>
                                      </p:cBhvr>
                                      <p:to>
                                        <p:strVal val="hidden"/>
                                      </p:to>
                                    </p:set>
                                  </p:childTnLst>
                                </p:cTn>
                              </p:par>
                              <p:par>
                                <p:cTn id="87" presetID="1" presetClass="exit" presetSubtype="0" fill="hold" grpId="0" nodeType="withEffect">
                                  <p:stCondLst>
                                    <p:cond delay="0"/>
                                  </p:stCondLst>
                                  <p:childTnLst>
                                    <p:set>
                                      <p:cBhvr>
                                        <p:cTn id="88" dur="1" fill="hold">
                                          <p:stCondLst>
                                            <p:cond delay="0"/>
                                          </p:stCondLst>
                                        </p:cTn>
                                        <p:tgtEl>
                                          <p:spTgt spid="85"/>
                                        </p:tgtEl>
                                        <p:attrNameLst>
                                          <p:attrName>style.visibility</p:attrName>
                                        </p:attrNameLst>
                                      </p:cBhvr>
                                      <p:to>
                                        <p:strVal val="hidden"/>
                                      </p:to>
                                    </p:set>
                                  </p:childTnLst>
                                </p:cTn>
                              </p:par>
                              <p:par>
                                <p:cTn id="89" presetID="1" presetClass="exit" presetSubtype="0" fill="hold" grpId="0" nodeType="withEffect">
                                  <p:stCondLst>
                                    <p:cond delay="0"/>
                                  </p:stCondLst>
                                  <p:childTnLst>
                                    <p:set>
                                      <p:cBhvr>
                                        <p:cTn id="90" dur="1" fill="hold">
                                          <p:stCondLst>
                                            <p:cond delay="0"/>
                                          </p:stCondLst>
                                        </p:cTn>
                                        <p:tgtEl>
                                          <p:spTgt spid="94"/>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91" restart="whenNotActive" fill="hold" evtFilter="cancelBubble" nodeType="interactiveSeq">
                <p:stCondLst>
                  <p:cond evt="onClick" delay="0">
                    <p:tgtEl>
                      <p:spTgt spid="48"/>
                    </p:tgtEl>
                  </p:cond>
                </p:stCondLst>
                <p:endSync evt="end" delay="0">
                  <p:rtn val="all"/>
                </p:endSync>
                <p:childTnLst>
                  <p:par>
                    <p:cTn id="92" fill="hold">
                      <p:stCondLst>
                        <p:cond delay="0"/>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49"/>
                                        </p:tgtEl>
                                        <p:attrNameLst>
                                          <p:attrName>style.visibility</p:attrName>
                                        </p:attrNameLst>
                                      </p:cBhvr>
                                      <p:to>
                                        <p:strVal val="visible"/>
                                      </p:to>
                                    </p:set>
                                  </p:childTnLst>
                                </p:cTn>
                              </p:par>
                              <p:par>
                                <p:cTn id="96" presetID="1" presetClass="exit" presetSubtype="0" fill="hold" grpId="0" nodeType="withEffect">
                                  <p:stCondLst>
                                    <p:cond delay="0"/>
                                  </p:stCondLst>
                                  <p:childTnLst>
                                    <p:set>
                                      <p:cBhvr>
                                        <p:cTn id="97" dur="1" fill="hold">
                                          <p:stCondLst>
                                            <p:cond delay="0"/>
                                          </p:stCondLst>
                                        </p:cTn>
                                        <p:tgtEl>
                                          <p:spTgt spid="4"/>
                                        </p:tgtEl>
                                        <p:attrNameLst>
                                          <p:attrName>style.visibility</p:attrName>
                                        </p:attrNameLst>
                                      </p:cBhvr>
                                      <p:to>
                                        <p:strVal val="hidden"/>
                                      </p:to>
                                    </p:set>
                                  </p:childTnLst>
                                </p:cTn>
                              </p:par>
                              <p:par>
                                <p:cTn id="98" presetID="1" presetClass="exit" presetSubtype="0" fill="hold" grpId="0" nodeType="withEffect">
                                  <p:stCondLst>
                                    <p:cond delay="0"/>
                                  </p:stCondLst>
                                  <p:childTnLst>
                                    <p:set>
                                      <p:cBhvr>
                                        <p:cTn id="99" dur="1" fill="hold">
                                          <p:stCondLst>
                                            <p:cond delay="0"/>
                                          </p:stCondLst>
                                        </p:cTn>
                                        <p:tgtEl>
                                          <p:spTgt spid="91"/>
                                        </p:tgtEl>
                                        <p:attrNameLst>
                                          <p:attrName>style.visibility</p:attrName>
                                        </p:attrNameLst>
                                      </p:cBhvr>
                                      <p:to>
                                        <p:strVal val="hidden"/>
                                      </p:to>
                                    </p:set>
                                  </p:childTnLst>
                                </p:cTn>
                              </p:par>
                              <p:par>
                                <p:cTn id="100" presetID="1" presetClass="exit" presetSubtype="0" fill="hold" grpId="0" nodeType="withEffect">
                                  <p:stCondLst>
                                    <p:cond delay="0"/>
                                  </p:stCondLst>
                                  <p:childTnLst>
                                    <p:set>
                                      <p:cBhvr>
                                        <p:cTn id="101" dur="1" fill="hold">
                                          <p:stCondLst>
                                            <p:cond delay="0"/>
                                          </p:stCondLst>
                                        </p:cTn>
                                        <p:tgtEl>
                                          <p:spTgt spid="96"/>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102" restart="whenNotActive" fill="hold" evtFilter="cancelBubble" nodeType="interactiveSeq">
                <p:stCondLst>
                  <p:cond evt="onClick" delay="0">
                    <p:tgtEl>
                      <p:spTgt spid="50"/>
                    </p:tgtEl>
                  </p:cond>
                </p:stCondLst>
                <p:endSync evt="end" delay="0">
                  <p:rtn val="all"/>
                </p:endSync>
                <p:childTnLst>
                  <p:par>
                    <p:cTn id="103" fill="hold">
                      <p:stCondLst>
                        <p:cond delay="0"/>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51"/>
                                        </p:tgtEl>
                                        <p:attrNameLst>
                                          <p:attrName>style.visibility</p:attrName>
                                        </p:attrNameLst>
                                      </p:cBhvr>
                                      <p:to>
                                        <p:strVal val="visible"/>
                                      </p:to>
                                    </p:set>
                                  </p:childTnLst>
                                </p:cTn>
                              </p:par>
                            </p:childTnLst>
                          </p:cTn>
                        </p:par>
                      </p:childTnLst>
                    </p:cTn>
                  </p:par>
                </p:childTnLst>
              </p:cTn>
              <p:nextCondLst>
                <p:cond evt="onClick" delay="0">
                  <p:tgtEl>
                    <p:spTgt spid="50"/>
                  </p:tgtEl>
                </p:cond>
              </p:nextCondLst>
            </p:seq>
            <p:seq concurrent="1" nextAc="seek">
              <p:cTn id="107" restart="whenNotActive" fill="hold" evtFilter="cancelBubble" nodeType="interactiveSeq">
                <p:stCondLst>
                  <p:cond evt="onClick" delay="0">
                    <p:tgtEl>
                      <p:spTgt spid="52"/>
                    </p:tgtEl>
                  </p:cond>
                </p:stCondLst>
                <p:endSync evt="end" delay="0">
                  <p:rtn val="all"/>
                </p:endSync>
                <p:childTnLst>
                  <p:par>
                    <p:cTn id="108" fill="hold">
                      <p:stCondLst>
                        <p:cond delay="0"/>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53"/>
                                        </p:tgtEl>
                                        <p:attrNameLst>
                                          <p:attrName>style.visibility</p:attrName>
                                        </p:attrNameLst>
                                      </p:cBhvr>
                                      <p:to>
                                        <p:strVal val="visible"/>
                                      </p:to>
                                    </p:set>
                                  </p:childTnLst>
                                </p:cTn>
                              </p:par>
                              <p:par>
                                <p:cTn id="112" presetID="1" presetClass="exit" presetSubtype="0" fill="hold" grpId="0" nodeType="withEffect">
                                  <p:stCondLst>
                                    <p:cond delay="0"/>
                                  </p:stCondLst>
                                  <p:childTnLst>
                                    <p:set>
                                      <p:cBhvr>
                                        <p:cTn id="113" dur="1" fill="hold">
                                          <p:stCondLst>
                                            <p:cond delay="0"/>
                                          </p:stCondLst>
                                        </p:cTn>
                                        <p:tgtEl>
                                          <p:spTgt spid="93"/>
                                        </p:tgtEl>
                                        <p:attrNameLst>
                                          <p:attrName>style.visibility</p:attrName>
                                        </p:attrNameLst>
                                      </p:cBhvr>
                                      <p:to>
                                        <p:strVal val="hidden"/>
                                      </p:to>
                                    </p:set>
                                  </p:childTnLst>
                                </p:cTn>
                              </p:par>
                              <p:par>
                                <p:cTn id="114" presetID="1" presetClass="exit" presetSubtype="0" fill="hold" grpId="0" nodeType="withEffect">
                                  <p:stCondLst>
                                    <p:cond delay="0"/>
                                  </p:stCondLst>
                                  <p:childTnLst>
                                    <p:set>
                                      <p:cBhvr>
                                        <p:cTn id="115" dur="1" fill="hold">
                                          <p:stCondLst>
                                            <p:cond delay="0"/>
                                          </p:stCondLst>
                                        </p:cTn>
                                        <p:tgtEl>
                                          <p:spTgt spid="98"/>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116" restart="whenNotActive" fill="hold" evtFilter="cancelBubble" nodeType="interactiveSeq">
                <p:stCondLst>
                  <p:cond evt="onClick" delay="0">
                    <p:tgtEl>
                      <p:spTgt spid="54"/>
                    </p:tgtEl>
                  </p:cond>
                </p:stCondLst>
                <p:endSync evt="end" delay="0">
                  <p:rtn val="all"/>
                </p:endSync>
                <p:childTnLst>
                  <p:par>
                    <p:cTn id="117" fill="hold">
                      <p:stCondLst>
                        <p:cond delay="0"/>
                      </p:stCondLst>
                      <p:childTnLst>
                        <p:par>
                          <p:cTn id="118" fill="hold">
                            <p:stCondLst>
                              <p:cond delay="0"/>
                            </p:stCondLst>
                            <p:childTnLst>
                              <p:par>
                                <p:cTn id="119" presetID="1" presetClass="entr" presetSubtype="0" fill="hold" nodeType="clickEffect">
                                  <p:stCondLst>
                                    <p:cond delay="0"/>
                                  </p:stCondLst>
                                  <p:childTnLst>
                                    <p:set>
                                      <p:cBhvr>
                                        <p:cTn id="120" dur="1" fill="hold">
                                          <p:stCondLst>
                                            <p:cond delay="0"/>
                                          </p:stCondLst>
                                        </p:cTn>
                                        <p:tgtEl>
                                          <p:spTgt spid="55"/>
                                        </p:tgtEl>
                                        <p:attrNameLst>
                                          <p:attrName>style.visibility</p:attrName>
                                        </p:attrNameLst>
                                      </p:cBhvr>
                                      <p:to>
                                        <p:strVal val="visible"/>
                                      </p:to>
                                    </p:set>
                                  </p:childTnLst>
                                </p:cTn>
                              </p:par>
                              <p:par>
                                <p:cTn id="121" presetID="1" presetClass="exit" presetSubtype="0" fill="hold" grpId="0" nodeType="withEffect">
                                  <p:stCondLst>
                                    <p:cond delay="0"/>
                                  </p:stCondLst>
                                  <p:childTnLst>
                                    <p:set>
                                      <p:cBhvr>
                                        <p:cTn id="122" dur="1" fill="hold">
                                          <p:stCondLst>
                                            <p:cond delay="0"/>
                                          </p:stCondLst>
                                        </p:cTn>
                                        <p:tgtEl>
                                          <p:spTgt spid="6"/>
                                        </p:tgtEl>
                                        <p:attrNameLst>
                                          <p:attrName>style.visibility</p:attrName>
                                        </p:attrNameLst>
                                      </p:cBhvr>
                                      <p:to>
                                        <p:strVal val="hidden"/>
                                      </p:to>
                                    </p:set>
                                  </p:childTnLst>
                                </p:cTn>
                              </p:par>
                              <p:par>
                                <p:cTn id="123" presetID="1" presetClass="exit" presetSubtype="0" fill="hold" grpId="0" nodeType="withEffect">
                                  <p:stCondLst>
                                    <p:cond delay="0"/>
                                  </p:stCondLst>
                                  <p:childTnLst>
                                    <p:set>
                                      <p:cBhvr>
                                        <p:cTn id="124" dur="1" fill="hold">
                                          <p:stCondLst>
                                            <p:cond delay="0"/>
                                          </p:stCondLst>
                                        </p:cTn>
                                        <p:tgtEl>
                                          <p:spTgt spid="7"/>
                                        </p:tgtEl>
                                        <p:attrNameLst>
                                          <p:attrName>style.visibility</p:attrName>
                                        </p:attrNameLst>
                                      </p:cBhvr>
                                      <p:to>
                                        <p:strVal val="hidden"/>
                                      </p:to>
                                    </p:set>
                                  </p:childTnLst>
                                </p:cTn>
                              </p:par>
                              <p:par>
                                <p:cTn id="125" presetID="1" presetClass="exit" presetSubtype="0" fill="hold" grpId="0" nodeType="withEffect">
                                  <p:stCondLst>
                                    <p:cond delay="0"/>
                                  </p:stCondLst>
                                  <p:childTnLst>
                                    <p:set>
                                      <p:cBhvr>
                                        <p:cTn id="126" dur="1" fill="hold">
                                          <p:stCondLst>
                                            <p:cond delay="0"/>
                                          </p:stCondLst>
                                        </p:cTn>
                                        <p:tgtEl>
                                          <p:spTgt spid="9"/>
                                        </p:tgtEl>
                                        <p:attrNameLst>
                                          <p:attrName>style.visibility</p:attrName>
                                        </p:attrNameLst>
                                      </p:cBhvr>
                                      <p:to>
                                        <p:strVal val="hidden"/>
                                      </p:to>
                                    </p:set>
                                  </p:childTnLst>
                                </p:cTn>
                              </p:par>
                              <p:par>
                                <p:cTn id="127" presetID="1" presetClass="exit" presetSubtype="0" fill="hold" grpId="0" nodeType="withEffect">
                                  <p:stCondLst>
                                    <p:cond delay="0"/>
                                  </p:stCondLst>
                                  <p:childTnLst>
                                    <p:set>
                                      <p:cBhvr>
                                        <p:cTn id="128" dur="1" fill="hold">
                                          <p:stCondLst>
                                            <p:cond delay="0"/>
                                          </p:stCondLst>
                                        </p:cTn>
                                        <p:tgtEl>
                                          <p:spTgt spid="89"/>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129" restart="whenNotActive" fill="hold" evtFilter="cancelBubble" nodeType="interactiveSeq">
                <p:stCondLst>
                  <p:cond evt="onClick" delay="0">
                    <p:tgtEl>
                      <p:spTgt spid="56"/>
                    </p:tgtEl>
                  </p:cond>
                </p:stCondLst>
                <p:endSync evt="end" delay="0">
                  <p:rtn val="all"/>
                </p:endSync>
                <p:childTnLst>
                  <p:par>
                    <p:cTn id="130" fill="hold">
                      <p:stCondLst>
                        <p:cond delay="0"/>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57"/>
                                        </p:tgtEl>
                                        <p:attrNameLst>
                                          <p:attrName>style.visibility</p:attrName>
                                        </p:attrNameLst>
                                      </p:cBhvr>
                                      <p:to>
                                        <p:strVal val="visible"/>
                                      </p:to>
                                    </p:set>
                                  </p:childTnLst>
                                </p:cTn>
                              </p:par>
                              <p:par>
                                <p:cTn id="134" presetID="1" presetClass="exit" presetSubtype="0" fill="hold" grpId="0" nodeType="withEffect">
                                  <p:stCondLst>
                                    <p:cond delay="0"/>
                                  </p:stCondLst>
                                  <p:childTnLst>
                                    <p:set>
                                      <p:cBhvr>
                                        <p:cTn id="135" dur="1" fill="hold">
                                          <p:stCondLst>
                                            <p:cond delay="0"/>
                                          </p:stCondLst>
                                        </p:cTn>
                                        <p:tgtEl>
                                          <p:spTgt spid="99"/>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136" restart="whenNotActive" fill="hold" evtFilter="cancelBubble" nodeType="interactiveSeq">
                <p:stCondLst>
                  <p:cond evt="onClick" delay="0">
                    <p:tgtEl>
                      <p:spTgt spid="58"/>
                    </p:tgtEl>
                  </p:cond>
                </p:stCondLst>
                <p:endSync evt="end" delay="0">
                  <p:rtn val="all"/>
                </p:endSync>
                <p:childTnLst>
                  <p:par>
                    <p:cTn id="137" fill="hold">
                      <p:stCondLst>
                        <p:cond delay="0"/>
                      </p:stCondLst>
                      <p:childTnLst>
                        <p:par>
                          <p:cTn id="138" fill="hold">
                            <p:stCondLst>
                              <p:cond delay="0"/>
                            </p:stCondLst>
                            <p:childTnLst>
                              <p:par>
                                <p:cTn id="139" presetID="1" presetClass="entr" presetSubtype="0" fill="hold" nodeType="clickEffect">
                                  <p:stCondLst>
                                    <p:cond delay="0"/>
                                  </p:stCondLst>
                                  <p:childTnLst>
                                    <p:set>
                                      <p:cBhvr>
                                        <p:cTn id="140" dur="1" fill="hold">
                                          <p:stCondLst>
                                            <p:cond delay="0"/>
                                          </p:stCondLst>
                                        </p:cTn>
                                        <p:tgtEl>
                                          <p:spTgt spid="59"/>
                                        </p:tgtEl>
                                        <p:attrNameLst>
                                          <p:attrName>style.visibility</p:attrName>
                                        </p:attrNameLst>
                                      </p:cBhvr>
                                      <p:to>
                                        <p:strVal val="visible"/>
                                      </p:to>
                                    </p:set>
                                  </p:childTnLst>
                                </p:cTn>
                              </p:par>
                            </p:childTnLst>
                          </p:cTn>
                        </p:par>
                      </p:childTnLst>
                    </p:cTn>
                  </p:par>
                </p:childTnLst>
              </p:cTn>
              <p:nextCondLst>
                <p:cond evt="onClick" delay="0">
                  <p:tgtEl>
                    <p:spTgt spid="58"/>
                  </p:tgtEl>
                </p:cond>
              </p:nextCondLst>
            </p:seq>
            <p:seq concurrent="1" nextAc="seek">
              <p:cTn id="141" restart="whenNotActive" fill="hold" evtFilter="cancelBubble" nodeType="interactiveSeq">
                <p:stCondLst>
                  <p:cond evt="onClick" delay="0">
                    <p:tgtEl>
                      <p:spTgt spid="60"/>
                    </p:tgtEl>
                  </p:cond>
                </p:stCondLst>
                <p:endSync evt="end" delay="0">
                  <p:rtn val="all"/>
                </p:endSync>
                <p:childTnLst>
                  <p:par>
                    <p:cTn id="142" fill="hold">
                      <p:stCondLst>
                        <p:cond delay="0"/>
                      </p:stCondLst>
                      <p:childTnLst>
                        <p:par>
                          <p:cTn id="143" fill="hold">
                            <p:stCondLst>
                              <p:cond delay="0"/>
                            </p:stCondLst>
                            <p:childTnLst>
                              <p:par>
                                <p:cTn id="144" presetID="1" presetClass="entr" presetSubtype="0" fill="hold" nodeType="clickEffect">
                                  <p:stCondLst>
                                    <p:cond delay="0"/>
                                  </p:stCondLst>
                                  <p:childTnLst>
                                    <p:set>
                                      <p:cBhvr>
                                        <p:cTn id="145"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60"/>
                  </p:tgtEl>
                </p:cond>
              </p:nextCondLst>
            </p:seq>
            <p:seq concurrent="1" nextAc="seek">
              <p:cTn id="146" restart="whenNotActive" fill="hold" evtFilter="cancelBubble" nodeType="interactiveSeq">
                <p:stCondLst>
                  <p:cond evt="onClick" delay="0">
                    <p:tgtEl>
                      <p:spTgt spid="68"/>
                    </p:tgtEl>
                  </p:cond>
                </p:stCondLst>
                <p:endSync evt="end" delay="0">
                  <p:rtn val="all"/>
                </p:endSync>
                <p:childTnLst>
                  <p:par>
                    <p:cTn id="147" fill="hold">
                      <p:stCondLst>
                        <p:cond delay="0"/>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8"/>
                  </p:tgtEl>
                </p:cond>
              </p:nextCondLst>
            </p:seq>
            <p:seq concurrent="1" nextAc="seek">
              <p:cTn id="151" restart="whenNotActive" fill="hold" evtFilter="cancelBubble" nodeType="interactiveSeq">
                <p:stCondLst>
                  <p:cond evt="onClick" delay="0">
                    <p:tgtEl>
                      <p:spTgt spid="70"/>
                    </p:tgtEl>
                  </p:cond>
                </p:stCondLst>
                <p:endSync evt="end" delay="0">
                  <p:rtn val="all"/>
                </p:endSync>
                <p:childTnLst>
                  <p:par>
                    <p:cTn id="152" fill="hold">
                      <p:stCondLst>
                        <p:cond delay="0"/>
                      </p:stCondLst>
                      <p:childTnLst>
                        <p:par>
                          <p:cTn id="153" fill="hold">
                            <p:stCondLst>
                              <p:cond delay="0"/>
                            </p:stCondLst>
                            <p:childTnLst>
                              <p:par>
                                <p:cTn id="154" presetID="1" presetClass="entr" presetSubtype="0" fill="hold" nodeType="clickEffect">
                                  <p:stCondLst>
                                    <p:cond delay="0"/>
                                  </p:stCondLst>
                                  <p:childTnLst>
                                    <p:set>
                                      <p:cBhvr>
                                        <p:cTn id="155"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156" restart="whenNotActive" fill="hold" evtFilter="cancelBubble" nodeType="interactiveSeq">
                <p:stCondLst>
                  <p:cond evt="onClick" delay="0">
                    <p:tgtEl>
                      <p:spTgt spid="72"/>
                    </p:tgtEl>
                  </p:cond>
                </p:stCondLst>
                <p:endSync evt="end" delay="0">
                  <p:rtn val="all"/>
                </p:endSync>
                <p:childTnLst>
                  <p:par>
                    <p:cTn id="157" fill="hold">
                      <p:stCondLst>
                        <p:cond delay="0"/>
                      </p:stCondLst>
                      <p:childTnLst>
                        <p:par>
                          <p:cTn id="158" fill="hold">
                            <p:stCondLst>
                              <p:cond delay="0"/>
                            </p:stCondLst>
                            <p:childTnLst>
                              <p:par>
                                <p:cTn id="159" presetID="1" presetClass="entr" presetSubtype="0" fill="hold" nodeType="clickEffect">
                                  <p:stCondLst>
                                    <p:cond delay="0"/>
                                  </p:stCondLst>
                                  <p:childTnLst>
                                    <p:set>
                                      <p:cBhvr>
                                        <p:cTn id="160" dur="1" fill="hold">
                                          <p:stCondLst>
                                            <p:cond delay="0"/>
                                          </p:stCondLst>
                                        </p:cTn>
                                        <p:tgtEl>
                                          <p:spTgt spid="73"/>
                                        </p:tgtEl>
                                        <p:attrNameLst>
                                          <p:attrName>style.visibility</p:attrName>
                                        </p:attrNameLst>
                                      </p:cBhvr>
                                      <p:to>
                                        <p:strVal val="visible"/>
                                      </p:to>
                                    </p:set>
                                  </p:childTnLst>
                                </p:cTn>
                              </p:par>
                              <p:par>
                                <p:cTn id="161" presetID="1" presetClass="exit" presetSubtype="0" fill="hold" grpId="0" nodeType="withEffect">
                                  <p:stCondLst>
                                    <p:cond delay="0"/>
                                  </p:stCondLst>
                                  <p:childTnLst>
                                    <p:set>
                                      <p:cBhvr>
                                        <p:cTn id="162" dur="1" fill="hold">
                                          <p:stCondLst>
                                            <p:cond delay="0"/>
                                          </p:stCondLst>
                                        </p:cTn>
                                        <p:tgtEl>
                                          <p:spTgt spid="101"/>
                                        </p:tgtEl>
                                        <p:attrNameLst>
                                          <p:attrName>style.visibility</p:attrName>
                                        </p:attrNameLst>
                                      </p:cBhvr>
                                      <p:to>
                                        <p:strVal val="hidden"/>
                                      </p:to>
                                    </p:set>
                                  </p:childTnLst>
                                </p:cTn>
                              </p:par>
                            </p:childTnLst>
                          </p:cTn>
                        </p:par>
                      </p:childTnLst>
                    </p:cTn>
                  </p:par>
                </p:childTnLst>
              </p:cTn>
              <p:nextCondLst>
                <p:cond evt="onClick" delay="0">
                  <p:tgtEl>
                    <p:spTgt spid="72"/>
                  </p:tgtEl>
                </p:cond>
              </p:nextCondLst>
            </p:seq>
            <p:seq concurrent="1" nextAc="seek">
              <p:cTn id="163" restart="whenNotActive" fill="hold" evtFilter="cancelBubble" nodeType="interactiveSeq">
                <p:stCondLst>
                  <p:cond evt="onClick" delay="0">
                    <p:tgtEl>
                      <p:spTgt spid="74"/>
                    </p:tgtEl>
                  </p:cond>
                </p:stCondLst>
                <p:endSync evt="end" delay="0">
                  <p:rtn val="all"/>
                </p:endSync>
                <p:childTnLst>
                  <p:par>
                    <p:cTn id="164" fill="hold">
                      <p:stCondLst>
                        <p:cond delay="0"/>
                      </p:stCondLst>
                      <p:childTnLst>
                        <p:par>
                          <p:cTn id="165" fill="hold">
                            <p:stCondLst>
                              <p:cond delay="0"/>
                            </p:stCondLst>
                            <p:childTnLst>
                              <p:par>
                                <p:cTn id="166" presetID="1" presetClass="entr" presetSubtype="0" fill="hold" nodeType="clickEffect">
                                  <p:stCondLst>
                                    <p:cond delay="0"/>
                                  </p:stCondLst>
                                  <p:childTnLst>
                                    <p:set>
                                      <p:cBhvr>
                                        <p:cTn id="167"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74"/>
                  </p:tgtEl>
                </p:cond>
              </p:nextCondLst>
            </p:seq>
            <p:seq concurrent="1" nextAc="seek">
              <p:cTn id="168" restart="whenNotActive" fill="hold" evtFilter="cancelBubble" nodeType="interactiveSeq">
                <p:stCondLst>
                  <p:cond evt="onClick" delay="0">
                    <p:tgtEl>
                      <p:spTgt spid="100"/>
                    </p:tgtEl>
                  </p:cond>
                </p:stCondLst>
                <p:endSync evt="end" delay="0">
                  <p:rtn val="all"/>
                </p:endSync>
                <p:childTnLst>
                  <p:par>
                    <p:cTn id="169" fill="hold">
                      <p:stCondLst>
                        <p:cond delay="0"/>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78"/>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nodeType="clickEffect">
                                  <p:stCondLst>
                                    <p:cond delay="0"/>
                                  </p:stCondLst>
                                  <p:childTnLst>
                                    <p:set>
                                      <p:cBhvr>
                                        <p:cTn id="176" dur="1" fill="hold">
                                          <p:stCondLst>
                                            <p:cond delay="0"/>
                                          </p:stCondLst>
                                        </p:cTn>
                                        <p:tgtEl>
                                          <p:spTgt spid="77"/>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nodeType="clickEffect">
                                  <p:stCondLst>
                                    <p:cond delay="0"/>
                                  </p:stCondLst>
                                  <p:childTnLst>
                                    <p:set>
                                      <p:cBhvr>
                                        <p:cTn id="180" dur="1" fill="hold">
                                          <p:stCondLst>
                                            <p:cond delay="0"/>
                                          </p:stCondLst>
                                        </p:cTn>
                                        <p:tgtEl>
                                          <p:spTgt spid="82"/>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nodeType="clickEffect">
                                  <p:stCondLst>
                                    <p:cond delay="0"/>
                                  </p:stCondLst>
                                  <p:childTnLst>
                                    <p:set>
                                      <p:cBhvr>
                                        <p:cTn id="184" dur="1" fill="hold">
                                          <p:stCondLst>
                                            <p:cond delay="0"/>
                                          </p:stCondLst>
                                        </p:cTn>
                                        <p:tgtEl>
                                          <p:spTgt spid="84"/>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87"/>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nodeType="clickEffect">
                                  <p:stCondLst>
                                    <p:cond delay="0"/>
                                  </p:stCondLst>
                                  <p:childTnLst>
                                    <p:set>
                                      <p:cBhvr>
                                        <p:cTn id="192" dur="1" fill="hold">
                                          <p:stCondLst>
                                            <p:cond delay="0"/>
                                          </p:stCondLst>
                                        </p:cTn>
                                        <p:tgtEl>
                                          <p:spTgt spid="90"/>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nodeType="clickEffect">
                                  <p:stCondLst>
                                    <p:cond delay="0"/>
                                  </p:stCondLst>
                                  <p:childTnLst>
                                    <p:set>
                                      <p:cBhvr>
                                        <p:cTn id="196" dur="1" fill="hold">
                                          <p:stCondLst>
                                            <p:cond delay="0"/>
                                          </p:stCondLst>
                                        </p:cTn>
                                        <p:tgtEl>
                                          <p:spTgt spid="88"/>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nodeType="clickEffect">
                                  <p:stCondLst>
                                    <p:cond delay="0"/>
                                  </p:stCondLst>
                                  <p:childTnLst>
                                    <p:set>
                                      <p:cBhvr>
                                        <p:cTn id="200" dur="1" fill="hold">
                                          <p:stCondLst>
                                            <p:cond delay="0"/>
                                          </p:stCondLst>
                                        </p:cTn>
                                        <p:tgtEl>
                                          <p:spTgt spid="95"/>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92"/>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childTnLst>
        </p:cTn>
      </p:par>
    </p:tnLst>
    <p:bldLst>
      <p:bldP spid="4" grpId="0" animBg="1"/>
      <p:bldP spid="5" grpId="0" animBg="1"/>
      <p:bldP spid="6" grpId="0" animBg="1"/>
      <p:bldP spid="7" grpId="0" animBg="1"/>
      <p:bldP spid="8" grpId="0" animBg="1"/>
      <p:bldP spid="9" grpId="0" animBg="1"/>
      <p:bldP spid="10" grpId="0" animBg="1"/>
      <p:bldP spid="87" grpId="0" animBg="1"/>
      <p:bldP spid="85" grpId="0" animBg="1"/>
      <p:bldP spid="86" grpId="0" animBg="1"/>
      <p:bldP spid="89" grpId="0" animBg="1"/>
      <p:bldP spid="91" grpId="0" animBg="1"/>
      <p:bldP spid="93" grpId="0" animBg="1"/>
      <p:bldP spid="94" grpId="0" animBg="1"/>
      <p:bldP spid="96" grpId="0" animBg="1"/>
      <p:bldP spid="97" grpId="0" animBg="1"/>
      <p:bldP spid="98" grpId="0" animBg="1"/>
      <p:bldP spid="99" grpId="0" animBg="1"/>
      <p:bldP spid="10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93839378-86BE-4B37-9CBC-EEC35F6F4CF0}"/>
              </a:ext>
            </a:extLst>
          </p:cNvPr>
          <p:cNvSpPr txBox="1"/>
          <p:nvPr/>
        </p:nvSpPr>
        <p:spPr>
          <a:xfrm>
            <a:off x="1432771"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C</a:t>
            </a:r>
          </a:p>
        </p:txBody>
      </p:sp>
      <p:cxnSp>
        <p:nvCxnSpPr>
          <p:cNvPr id="22" name="Straight Connector 21">
            <a:extLst>
              <a:ext uri="{FF2B5EF4-FFF2-40B4-BE49-F238E27FC236}">
                <a16:creationId xmlns:a16="http://schemas.microsoft.com/office/drawing/2014/main" id="{6340C326-423F-48CD-81DE-65A1B2879C83}"/>
              </a:ext>
            </a:extLst>
          </p:cNvPr>
          <p:cNvCxnSpPr/>
          <p:nvPr/>
        </p:nvCxnSpPr>
        <p:spPr>
          <a:xfrm>
            <a:off x="1458753"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3BB6046-2275-4B35-BB67-DB95F9DA80A8}"/>
              </a:ext>
            </a:extLst>
          </p:cNvPr>
          <p:cNvSpPr txBox="1"/>
          <p:nvPr/>
        </p:nvSpPr>
        <p:spPr>
          <a:xfrm>
            <a:off x="1080885"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B</a:t>
            </a:r>
          </a:p>
        </p:txBody>
      </p:sp>
      <p:cxnSp>
        <p:nvCxnSpPr>
          <p:cNvPr id="20" name="Straight Connector 19">
            <a:extLst>
              <a:ext uri="{FF2B5EF4-FFF2-40B4-BE49-F238E27FC236}">
                <a16:creationId xmlns:a16="http://schemas.microsoft.com/office/drawing/2014/main" id="{0AD3A80E-9461-4480-87A4-23457801F775}"/>
              </a:ext>
            </a:extLst>
          </p:cNvPr>
          <p:cNvCxnSpPr/>
          <p:nvPr/>
        </p:nvCxnSpPr>
        <p:spPr>
          <a:xfrm>
            <a:off x="1106867"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F6D254F-8F13-4680-A70E-04433F3F525B}"/>
              </a:ext>
            </a:extLst>
          </p:cNvPr>
          <p:cNvSpPr txBox="1"/>
          <p:nvPr/>
        </p:nvSpPr>
        <p:spPr>
          <a:xfrm>
            <a:off x="73428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A</a:t>
            </a:r>
          </a:p>
        </p:txBody>
      </p:sp>
      <p:cxnSp>
        <p:nvCxnSpPr>
          <p:cNvPr id="16" name="Straight Connector 15">
            <a:extLst>
              <a:ext uri="{FF2B5EF4-FFF2-40B4-BE49-F238E27FC236}">
                <a16:creationId xmlns:a16="http://schemas.microsoft.com/office/drawing/2014/main" id="{02EFF75E-23F0-4FB2-B214-CD40239ED113}"/>
              </a:ext>
            </a:extLst>
          </p:cNvPr>
          <p:cNvCxnSpPr/>
          <p:nvPr/>
        </p:nvCxnSpPr>
        <p:spPr>
          <a:xfrm>
            <a:off x="76026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5298ED9-B232-4BF8-936A-0AB9A8F4A8E5}"/>
              </a:ext>
            </a:extLst>
          </p:cNvPr>
          <p:cNvSpPr>
            <a:spLocks noGrp="1"/>
          </p:cNvSpPr>
          <p:nvPr>
            <p:ph type="title"/>
          </p:nvPr>
        </p:nvSpPr>
        <p:spPr/>
        <p:txBody>
          <a:bodyPr/>
          <a:lstStyle/>
          <a:p>
            <a:r>
              <a:rPr lang="en-GB" dirty="0">
                <a:latin typeface="Berlin Sans FB" panose="020E0602020502020306" pitchFamily="34" charset="0"/>
              </a:rPr>
              <a:t>The Scout Law -7</a:t>
            </a:r>
          </a:p>
        </p:txBody>
      </p:sp>
      <p:sp>
        <p:nvSpPr>
          <p:cNvPr id="3" name="Content Placeholder 2">
            <a:extLst>
              <a:ext uri="{FF2B5EF4-FFF2-40B4-BE49-F238E27FC236}">
                <a16:creationId xmlns:a16="http://schemas.microsoft.com/office/drawing/2014/main" id="{32598401-0EB1-4521-B452-045545A04271}"/>
              </a:ext>
            </a:extLst>
          </p:cNvPr>
          <p:cNvSpPr>
            <a:spLocks noGrp="1"/>
          </p:cNvSpPr>
          <p:nvPr>
            <p:ph idx="1"/>
          </p:nvPr>
        </p:nvSpPr>
        <p:spPr>
          <a:xfrm>
            <a:off x="838199" y="1825625"/>
            <a:ext cx="10910439" cy="2164484"/>
          </a:xfrm>
        </p:spPr>
        <p:txBody>
          <a:bodyPr>
            <a:normAutofit/>
          </a:bodyPr>
          <a:lstStyle/>
          <a:p>
            <a:pPr marL="0" indent="0">
              <a:buNone/>
            </a:pPr>
            <a:r>
              <a:rPr lang="en-GB" sz="6000" dirty="0">
                <a:latin typeface="Berlin Sans FB" panose="020E0602020502020306" pitchFamily="34" charset="0"/>
              </a:rPr>
              <a:t>A Scout has S E L F  R E S P E C T</a:t>
            </a:r>
          </a:p>
          <a:p>
            <a:pPr marL="0" indent="0">
              <a:buNone/>
            </a:pPr>
            <a:r>
              <a:rPr lang="en-GB" sz="6000" dirty="0">
                <a:latin typeface="Berlin Sans FB" panose="020E0602020502020306" pitchFamily="34" charset="0"/>
              </a:rPr>
              <a:t>and R E S P E C T for others</a:t>
            </a:r>
          </a:p>
        </p:txBody>
      </p:sp>
      <p:sp>
        <p:nvSpPr>
          <p:cNvPr id="4" name="Rectangle: Rounded Corners 3">
            <a:extLst>
              <a:ext uri="{FF2B5EF4-FFF2-40B4-BE49-F238E27FC236}">
                <a16:creationId xmlns:a16="http://schemas.microsoft.com/office/drawing/2014/main" id="{02A2A818-E1FF-46D3-813B-19702587D115}"/>
              </a:ext>
            </a:extLst>
          </p:cNvPr>
          <p:cNvSpPr/>
          <p:nvPr/>
        </p:nvSpPr>
        <p:spPr>
          <a:xfrm>
            <a:off x="4696396" y="185847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Rounded Corners 4">
            <a:extLst>
              <a:ext uri="{FF2B5EF4-FFF2-40B4-BE49-F238E27FC236}">
                <a16:creationId xmlns:a16="http://schemas.microsoft.com/office/drawing/2014/main" id="{322A2E4B-4059-4CC2-BC74-6AADA2D1416F}"/>
              </a:ext>
            </a:extLst>
          </p:cNvPr>
          <p:cNvSpPr/>
          <p:nvPr/>
        </p:nvSpPr>
        <p:spPr>
          <a:xfrm>
            <a:off x="5333257" y="185847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BCCC4BA7-E9C4-4A79-B01C-2B855AF7B74F}"/>
              </a:ext>
            </a:extLst>
          </p:cNvPr>
          <p:cNvSpPr/>
          <p:nvPr/>
        </p:nvSpPr>
        <p:spPr>
          <a:xfrm>
            <a:off x="5931293" y="1858475"/>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1E6BD88-998D-4475-A1D2-260C08C0E6B4}"/>
              </a:ext>
            </a:extLst>
          </p:cNvPr>
          <p:cNvSpPr/>
          <p:nvPr/>
        </p:nvSpPr>
        <p:spPr>
          <a:xfrm>
            <a:off x="6529329" y="185847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F375FFB9-53AD-4695-8B62-4BC8F12122C4}"/>
              </a:ext>
            </a:extLst>
          </p:cNvPr>
          <p:cNvSpPr/>
          <p:nvPr/>
        </p:nvSpPr>
        <p:spPr>
          <a:xfrm>
            <a:off x="7306050" y="1858474"/>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EEBD06B8-FD68-40FA-92C0-67AB427CC4A8}"/>
              </a:ext>
            </a:extLst>
          </p:cNvPr>
          <p:cNvSpPr/>
          <p:nvPr/>
        </p:nvSpPr>
        <p:spPr>
          <a:xfrm>
            <a:off x="7927655" y="185847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90658A76-7AB5-4297-B61B-74A3583C9093}"/>
              </a:ext>
            </a:extLst>
          </p:cNvPr>
          <p:cNvSpPr/>
          <p:nvPr/>
        </p:nvSpPr>
        <p:spPr>
          <a:xfrm>
            <a:off x="8525691" y="185847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ED20CBD1-8F27-4CBD-9D8A-165737AC7398}"/>
              </a:ext>
            </a:extLst>
          </p:cNvPr>
          <p:cNvSpPr txBox="1"/>
          <p:nvPr/>
        </p:nvSpPr>
        <p:spPr>
          <a:xfrm>
            <a:off x="177937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D</a:t>
            </a:r>
          </a:p>
        </p:txBody>
      </p:sp>
      <p:cxnSp>
        <p:nvCxnSpPr>
          <p:cNvPr id="24" name="Straight Connector 23">
            <a:extLst>
              <a:ext uri="{FF2B5EF4-FFF2-40B4-BE49-F238E27FC236}">
                <a16:creationId xmlns:a16="http://schemas.microsoft.com/office/drawing/2014/main" id="{583F8A25-3B9C-4486-9A4D-F972930F4B1D}"/>
              </a:ext>
            </a:extLst>
          </p:cNvPr>
          <p:cNvCxnSpPr/>
          <p:nvPr/>
        </p:nvCxnSpPr>
        <p:spPr>
          <a:xfrm>
            <a:off x="180535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F64B446-8D43-410C-8F6E-A10C050E5267}"/>
              </a:ext>
            </a:extLst>
          </p:cNvPr>
          <p:cNvSpPr txBox="1"/>
          <p:nvPr/>
        </p:nvSpPr>
        <p:spPr>
          <a:xfrm>
            <a:off x="212669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E</a:t>
            </a:r>
          </a:p>
        </p:txBody>
      </p:sp>
      <p:cxnSp>
        <p:nvCxnSpPr>
          <p:cNvPr id="26" name="Straight Connector 25">
            <a:extLst>
              <a:ext uri="{FF2B5EF4-FFF2-40B4-BE49-F238E27FC236}">
                <a16:creationId xmlns:a16="http://schemas.microsoft.com/office/drawing/2014/main" id="{CD0F57FA-BCF0-40FE-AF12-856A1B1895FB}"/>
              </a:ext>
            </a:extLst>
          </p:cNvPr>
          <p:cNvCxnSpPr/>
          <p:nvPr/>
        </p:nvCxnSpPr>
        <p:spPr>
          <a:xfrm>
            <a:off x="215267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012EE48-3CAF-4D1F-A7A5-6CB8EFD394B9}"/>
              </a:ext>
            </a:extLst>
          </p:cNvPr>
          <p:cNvSpPr txBox="1"/>
          <p:nvPr/>
        </p:nvSpPr>
        <p:spPr>
          <a:xfrm>
            <a:off x="2472586"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F</a:t>
            </a:r>
          </a:p>
        </p:txBody>
      </p:sp>
      <p:cxnSp>
        <p:nvCxnSpPr>
          <p:cNvPr id="28" name="Straight Connector 27">
            <a:extLst>
              <a:ext uri="{FF2B5EF4-FFF2-40B4-BE49-F238E27FC236}">
                <a16:creationId xmlns:a16="http://schemas.microsoft.com/office/drawing/2014/main" id="{A0FD286C-59A1-43EA-9571-57AD1F0B54EE}"/>
              </a:ext>
            </a:extLst>
          </p:cNvPr>
          <p:cNvCxnSpPr/>
          <p:nvPr/>
        </p:nvCxnSpPr>
        <p:spPr>
          <a:xfrm>
            <a:off x="2498568"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67B4B79-F7E2-46CD-B966-5086878BE03C}"/>
              </a:ext>
            </a:extLst>
          </p:cNvPr>
          <p:cNvSpPr txBox="1"/>
          <p:nvPr/>
        </p:nvSpPr>
        <p:spPr>
          <a:xfrm>
            <a:off x="281823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G</a:t>
            </a:r>
          </a:p>
        </p:txBody>
      </p:sp>
      <p:cxnSp>
        <p:nvCxnSpPr>
          <p:cNvPr id="30" name="Straight Connector 29">
            <a:extLst>
              <a:ext uri="{FF2B5EF4-FFF2-40B4-BE49-F238E27FC236}">
                <a16:creationId xmlns:a16="http://schemas.microsoft.com/office/drawing/2014/main" id="{52305B82-EABA-4190-AD65-E3E7471314AB}"/>
              </a:ext>
            </a:extLst>
          </p:cNvPr>
          <p:cNvCxnSpPr/>
          <p:nvPr/>
        </p:nvCxnSpPr>
        <p:spPr>
          <a:xfrm>
            <a:off x="284421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89526CD7-4F29-47FC-8B2B-48C9ED3BD8A7}"/>
              </a:ext>
            </a:extLst>
          </p:cNvPr>
          <p:cNvSpPr txBox="1"/>
          <p:nvPr/>
        </p:nvSpPr>
        <p:spPr>
          <a:xfrm>
            <a:off x="316750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H</a:t>
            </a:r>
          </a:p>
        </p:txBody>
      </p:sp>
      <p:cxnSp>
        <p:nvCxnSpPr>
          <p:cNvPr id="32" name="Straight Connector 31">
            <a:extLst>
              <a:ext uri="{FF2B5EF4-FFF2-40B4-BE49-F238E27FC236}">
                <a16:creationId xmlns:a16="http://schemas.microsoft.com/office/drawing/2014/main" id="{C3A3356C-8927-43FA-AE26-354ED023AE97}"/>
              </a:ext>
            </a:extLst>
          </p:cNvPr>
          <p:cNvCxnSpPr/>
          <p:nvPr/>
        </p:nvCxnSpPr>
        <p:spPr>
          <a:xfrm>
            <a:off x="319348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5D25DB5-B1AC-4F3A-86E7-5F28D1A563E3}"/>
              </a:ext>
            </a:extLst>
          </p:cNvPr>
          <p:cNvSpPr txBox="1"/>
          <p:nvPr/>
        </p:nvSpPr>
        <p:spPr>
          <a:xfrm>
            <a:off x="3513513"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I</a:t>
            </a:r>
          </a:p>
        </p:txBody>
      </p:sp>
      <p:cxnSp>
        <p:nvCxnSpPr>
          <p:cNvPr id="34" name="Straight Connector 33">
            <a:extLst>
              <a:ext uri="{FF2B5EF4-FFF2-40B4-BE49-F238E27FC236}">
                <a16:creationId xmlns:a16="http://schemas.microsoft.com/office/drawing/2014/main" id="{E5C56F28-4D00-4668-8294-AB84902EA8F4}"/>
              </a:ext>
            </a:extLst>
          </p:cNvPr>
          <p:cNvCxnSpPr/>
          <p:nvPr/>
        </p:nvCxnSpPr>
        <p:spPr>
          <a:xfrm>
            <a:off x="3539495"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C3A626D-1A1C-4145-AD24-3686578ABC54}"/>
              </a:ext>
            </a:extLst>
          </p:cNvPr>
          <p:cNvSpPr txBox="1"/>
          <p:nvPr/>
        </p:nvSpPr>
        <p:spPr>
          <a:xfrm>
            <a:off x="3864122"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J</a:t>
            </a:r>
          </a:p>
        </p:txBody>
      </p:sp>
      <p:cxnSp>
        <p:nvCxnSpPr>
          <p:cNvPr id="36" name="Straight Connector 35">
            <a:extLst>
              <a:ext uri="{FF2B5EF4-FFF2-40B4-BE49-F238E27FC236}">
                <a16:creationId xmlns:a16="http://schemas.microsoft.com/office/drawing/2014/main" id="{9AF6DD68-2B64-4F3A-AFDE-5F2E1C8C0D30}"/>
              </a:ext>
            </a:extLst>
          </p:cNvPr>
          <p:cNvCxnSpPr/>
          <p:nvPr/>
        </p:nvCxnSpPr>
        <p:spPr>
          <a:xfrm>
            <a:off x="3890104"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6B9740F-CA00-457B-94C7-9807FD789056}"/>
              </a:ext>
            </a:extLst>
          </p:cNvPr>
          <p:cNvSpPr txBox="1"/>
          <p:nvPr/>
        </p:nvSpPr>
        <p:spPr>
          <a:xfrm>
            <a:off x="4213428"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K</a:t>
            </a:r>
          </a:p>
        </p:txBody>
      </p:sp>
      <p:cxnSp>
        <p:nvCxnSpPr>
          <p:cNvPr id="38" name="Straight Connector 37">
            <a:extLst>
              <a:ext uri="{FF2B5EF4-FFF2-40B4-BE49-F238E27FC236}">
                <a16:creationId xmlns:a16="http://schemas.microsoft.com/office/drawing/2014/main" id="{E50FF648-3E7D-429A-B891-D991735CF5EB}"/>
              </a:ext>
            </a:extLst>
          </p:cNvPr>
          <p:cNvCxnSpPr>
            <a:cxnSpLocks/>
          </p:cNvCxnSpPr>
          <p:nvPr/>
        </p:nvCxnSpPr>
        <p:spPr>
          <a:xfrm>
            <a:off x="4239410" y="5800573"/>
            <a:ext cx="91787" cy="23646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AB9B1C38-34FE-40C8-A853-B2C4FE754E51}"/>
              </a:ext>
            </a:extLst>
          </p:cNvPr>
          <p:cNvSpPr txBox="1"/>
          <p:nvPr/>
        </p:nvSpPr>
        <p:spPr>
          <a:xfrm>
            <a:off x="4564305"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L</a:t>
            </a:r>
          </a:p>
        </p:txBody>
      </p:sp>
      <p:cxnSp>
        <p:nvCxnSpPr>
          <p:cNvPr id="41" name="Straight Connector 40">
            <a:extLst>
              <a:ext uri="{FF2B5EF4-FFF2-40B4-BE49-F238E27FC236}">
                <a16:creationId xmlns:a16="http://schemas.microsoft.com/office/drawing/2014/main" id="{6F21A4B2-DB1A-4A47-B00F-182B4DD0AE49}"/>
              </a:ext>
            </a:extLst>
          </p:cNvPr>
          <p:cNvCxnSpPr/>
          <p:nvPr/>
        </p:nvCxnSpPr>
        <p:spPr>
          <a:xfrm>
            <a:off x="4590287"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70E0B17-5348-49E4-A0B8-257B30E919BD}"/>
              </a:ext>
            </a:extLst>
          </p:cNvPr>
          <p:cNvSpPr txBox="1"/>
          <p:nvPr/>
        </p:nvSpPr>
        <p:spPr>
          <a:xfrm>
            <a:off x="4909867"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M</a:t>
            </a:r>
          </a:p>
        </p:txBody>
      </p:sp>
      <p:cxnSp>
        <p:nvCxnSpPr>
          <p:cNvPr id="43" name="Straight Connector 42">
            <a:extLst>
              <a:ext uri="{FF2B5EF4-FFF2-40B4-BE49-F238E27FC236}">
                <a16:creationId xmlns:a16="http://schemas.microsoft.com/office/drawing/2014/main" id="{7ACA28EB-FFB6-4F53-8E43-4DEEFCA87D9A}"/>
              </a:ext>
            </a:extLst>
          </p:cNvPr>
          <p:cNvCxnSpPr/>
          <p:nvPr/>
        </p:nvCxnSpPr>
        <p:spPr>
          <a:xfrm>
            <a:off x="4935849"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705C610D-AB92-4E32-9626-7CE78EC396FC}"/>
              </a:ext>
            </a:extLst>
          </p:cNvPr>
          <p:cNvSpPr txBox="1"/>
          <p:nvPr/>
        </p:nvSpPr>
        <p:spPr>
          <a:xfrm>
            <a:off x="5255429"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N</a:t>
            </a:r>
          </a:p>
        </p:txBody>
      </p:sp>
      <p:cxnSp>
        <p:nvCxnSpPr>
          <p:cNvPr id="45" name="Straight Connector 44">
            <a:extLst>
              <a:ext uri="{FF2B5EF4-FFF2-40B4-BE49-F238E27FC236}">
                <a16:creationId xmlns:a16="http://schemas.microsoft.com/office/drawing/2014/main" id="{1F13B74B-87BE-47A5-B866-5AC9FE63EB0F}"/>
              </a:ext>
            </a:extLst>
          </p:cNvPr>
          <p:cNvCxnSpPr/>
          <p:nvPr/>
        </p:nvCxnSpPr>
        <p:spPr>
          <a:xfrm>
            <a:off x="5281411"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A3B4326-41DE-462B-97A2-2B0E9EC8036A}"/>
              </a:ext>
            </a:extLst>
          </p:cNvPr>
          <p:cNvSpPr txBox="1"/>
          <p:nvPr/>
        </p:nvSpPr>
        <p:spPr>
          <a:xfrm>
            <a:off x="5603573"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O</a:t>
            </a:r>
          </a:p>
        </p:txBody>
      </p:sp>
      <p:cxnSp>
        <p:nvCxnSpPr>
          <p:cNvPr id="47" name="Straight Connector 46">
            <a:extLst>
              <a:ext uri="{FF2B5EF4-FFF2-40B4-BE49-F238E27FC236}">
                <a16:creationId xmlns:a16="http://schemas.microsoft.com/office/drawing/2014/main" id="{DF2CAD51-A08D-458D-994D-A89A6E295B8A}"/>
              </a:ext>
            </a:extLst>
          </p:cNvPr>
          <p:cNvCxnSpPr/>
          <p:nvPr/>
        </p:nvCxnSpPr>
        <p:spPr>
          <a:xfrm>
            <a:off x="5629555"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4AB8EFD-4EF7-486C-90DC-8F324E6D8F91}"/>
              </a:ext>
            </a:extLst>
          </p:cNvPr>
          <p:cNvSpPr txBox="1"/>
          <p:nvPr/>
        </p:nvSpPr>
        <p:spPr>
          <a:xfrm>
            <a:off x="5953917"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P</a:t>
            </a:r>
          </a:p>
        </p:txBody>
      </p:sp>
      <p:cxnSp>
        <p:nvCxnSpPr>
          <p:cNvPr id="49" name="Straight Connector 48">
            <a:extLst>
              <a:ext uri="{FF2B5EF4-FFF2-40B4-BE49-F238E27FC236}">
                <a16:creationId xmlns:a16="http://schemas.microsoft.com/office/drawing/2014/main" id="{4C2AA11C-D6A4-4273-ADCC-9EF391538189}"/>
              </a:ext>
            </a:extLst>
          </p:cNvPr>
          <p:cNvCxnSpPr/>
          <p:nvPr/>
        </p:nvCxnSpPr>
        <p:spPr>
          <a:xfrm>
            <a:off x="5979899"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EC96FF8A-7932-4A95-B958-BE8A2BD2C42E}"/>
              </a:ext>
            </a:extLst>
          </p:cNvPr>
          <p:cNvSpPr txBox="1"/>
          <p:nvPr/>
        </p:nvSpPr>
        <p:spPr>
          <a:xfrm>
            <a:off x="630639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Q</a:t>
            </a:r>
          </a:p>
        </p:txBody>
      </p:sp>
      <p:cxnSp>
        <p:nvCxnSpPr>
          <p:cNvPr id="51" name="Straight Connector 50">
            <a:extLst>
              <a:ext uri="{FF2B5EF4-FFF2-40B4-BE49-F238E27FC236}">
                <a16:creationId xmlns:a16="http://schemas.microsoft.com/office/drawing/2014/main" id="{7FE5BB71-892F-4B24-A4E6-DD5120F4B7D8}"/>
              </a:ext>
            </a:extLst>
          </p:cNvPr>
          <p:cNvCxnSpPr/>
          <p:nvPr/>
        </p:nvCxnSpPr>
        <p:spPr>
          <a:xfrm>
            <a:off x="633237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549855BE-C996-4553-8841-1229A121E7F1}"/>
              </a:ext>
            </a:extLst>
          </p:cNvPr>
          <p:cNvSpPr txBox="1"/>
          <p:nvPr/>
        </p:nvSpPr>
        <p:spPr>
          <a:xfrm>
            <a:off x="6656024" y="5707394"/>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R</a:t>
            </a:r>
          </a:p>
        </p:txBody>
      </p:sp>
      <p:cxnSp>
        <p:nvCxnSpPr>
          <p:cNvPr id="53" name="Straight Connector 52">
            <a:extLst>
              <a:ext uri="{FF2B5EF4-FFF2-40B4-BE49-F238E27FC236}">
                <a16:creationId xmlns:a16="http://schemas.microsoft.com/office/drawing/2014/main" id="{8E935F80-07FF-41F0-B9B4-77016E16149D}"/>
              </a:ext>
            </a:extLst>
          </p:cNvPr>
          <p:cNvCxnSpPr/>
          <p:nvPr/>
        </p:nvCxnSpPr>
        <p:spPr>
          <a:xfrm>
            <a:off x="6682006" y="5800573"/>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FEF8D92A-499E-4D9F-9DCF-C72B0626719D}"/>
              </a:ext>
            </a:extLst>
          </p:cNvPr>
          <p:cNvSpPr txBox="1"/>
          <p:nvPr/>
        </p:nvSpPr>
        <p:spPr>
          <a:xfrm>
            <a:off x="7004300"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S</a:t>
            </a:r>
          </a:p>
        </p:txBody>
      </p:sp>
      <p:cxnSp>
        <p:nvCxnSpPr>
          <p:cNvPr id="55" name="Straight Connector 54">
            <a:extLst>
              <a:ext uri="{FF2B5EF4-FFF2-40B4-BE49-F238E27FC236}">
                <a16:creationId xmlns:a16="http://schemas.microsoft.com/office/drawing/2014/main" id="{72E9F224-33DA-4F28-BC55-EB67C13FACA0}"/>
              </a:ext>
            </a:extLst>
          </p:cNvPr>
          <p:cNvCxnSpPr/>
          <p:nvPr/>
        </p:nvCxnSpPr>
        <p:spPr>
          <a:xfrm>
            <a:off x="7030282"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BAE4084E-3C57-4C0C-80F8-68E10DCAF32C}"/>
              </a:ext>
            </a:extLst>
          </p:cNvPr>
          <p:cNvSpPr txBox="1"/>
          <p:nvPr/>
        </p:nvSpPr>
        <p:spPr>
          <a:xfrm>
            <a:off x="7352576" y="570046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T</a:t>
            </a:r>
          </a:p>
        </p:txBody>
      </p:sp>
      <p:cxnSp>
        <p:nvCxnSpPr>
          <p:cNvPr id="57" name="Straight Connector 56">
            <a:extLst>
              <a:ext uri="{FF2B5EF4-FFF2-40B4-BE49-F238E27FC236}">
                <a16:creationId xmlns:a16="http://schemas.microsoft.com/office/drawing/2014/main" id="{CFED3A79-3F53-4A85-9405-AF1F1ABB177B}"/>
              </a:ext>
            </a:extLst>
          </p:cNvPr>
          <p:cNvCxnSpPr/>
          <p:nvPr/>
        </p:nvCxnSpPr>
        <p:spPr>
          <a:xfrm>
            <a:off x="7378558" y="579364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9FBCFEDF-D822-43B3-BA43-638830D83472}"/>
              </a:ext>
            </a:extLst>
          </p:cNvPr>
          <p:cNvSpPr txBox="1"/>
          <p:nvPr/>
        </p:nvSpPr>
        <p:spPr>
          <a:xfrm>
            <a:off x="7702883"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U</a:t>
            </a:r>
          </a:p>
        </p:txBody>
      </p:sp>
      <p:cxnSp>
        <p:nvCxnSpPr>
          <p:cNvPr id="59" name="Straight Connector 58">
            <a:extLst>
              <a:ext uri="{FF2B5EF4-FFF2-40B4-BE49-F238E27FC236}">
                <a16:creationId xmlns:a16="http://schemas.microsoft.com/office/drawing/2014/main" id="{B0DEC82D-08FB-4DBA-AAB4-7E93B0290B90}"/>
              </a:ext>
            </a:extLst>
          </p:cNvPr>
          <p:cNvCxnSpPr/>
          <p:nvPr/>
        </p:nvCxnSpPr>
        <p:spPr>
          <a:xfrm>
            <a:off x="7728865"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C95AEB7B-E97F-48C1-B8C3-EA9F97B42402}"/>
              </a:ext>
            </a:extLst>
          </p:cNvPr>
          <p:cNvSpPr txBox="1"/>
          <p:nvPr/>
        </p:nvSpPr>
        <p:spPr>
          <a:xfrm>
            <a:off x="8050203"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V</a:t>
            </a:r>
          </a:p>
        </p:txBody>
      </p:sp>
      <p:cxnSp>
        <p:nvCxnSpPr>
          <p:cNvPr id="61" name="Straight Connector 60">
            <a:extLst>
              <a:ext uri="{FF2B5EF4-FFF2-40B4-BE49-F238E27FC236}">
                <a16:creationId xmlns:a16="http://schemas.microsoft.com/office/drawing/2014/main" id="{B359435A-080F-4AA1-B388-EC4639A7965F}"/>
              </a:ext>
            </a:extLst>
          </p:cNvPr>
          <p:cNvCxnSpPr/>
          <p:nvPr/>
        </p:nvCxnSpPr>
        <p:spPr>
          <a:xfrm>
            <a:off x="8076185"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831A39B2-DA1D-4158-9E64-9E9CFA06AD68}"/>
              </a:ext>
            </a:extLst>
          </p:cNvPr>
          <p:cNvSpPr txBox="1"/>
          <p:nvPr/>
        </p:nvSpPr>
        <p:spPr>
          <a:xfrm>
            <a:off x="8397801"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W</a:t>
            </a:r>
          </a:p>
        </p:txBody>
      </p:sp>
      <p:cxnSp>
        <p:nvCxnSpPr>
          <p:cNvPr id="69" name="Straight Connector 68">
            <a:extLst>
              <a:ext uri="{FF2B5EF4-FFF2-40B4-BE49-F238E27FC236}">
                <a16:creationId xmlns:a16="http://schemas.microsoft.com/office/drawing/2014/main" id="{576C710C-B8E6-4812-AD20-20124B7F6960}"/>
              </a:ext>
            </a:extLst>
          </p:cNvPr>
          <p:cNvCxnSpPr/>
          <p:nvPr/>
        </p:nvCxnSpPr>
        <p:spPr>
          <a:xfrm>
            <a:off x="8423783"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CAEAABBF-5BA9-4C92-8C56-EA140A54C9A8}"/>
              </a:ext>
            </a:extLst>
          </p:cNvPr>
          <p:cNvSpPr txBox="1"/>
          <p:nvPr/>
        </p:nvSpPr>
        <p:spPr>
          <a:xfrm>
            <a:off x="8753266" y="5694736"/>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X</a:t>
            </a:r>
          </a:p>
        </p:txBody>
      </p:sp>
      <p:cxnSp>
        <p:nvCxnSpPr>
          <p:cNvPr id="71" name="Straight Connector 70">
            <a:extLst>
              <a:ext uri="{FF2B5EF4-FFF2-40B4-BE49-F238E27FC236}">
                <a16:creationId xmlns:a16="http://schemas.microsoft.com/office/drawing/2014/main" id="{30A9EEED-86F8-49A2-A097-EA6C697AEA2B}"/>
              </a:ext>
            </a:extLst>
          </p:cNvPr>
          <p:cNvCxnSpPr/>
          <p:nvPr/>
        </p:nvCxnSpPr>
        <p:spPr>
          <a:xfrm>
            <a:off x="8779248" y="5787915"/>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6851799D-7646-4F13-92B2-D4FA5318FA5B}"/>
              </a:ext>
            </a:extLst>
          </p:cNvPr>
          <p:cNvSpPr txBox="1"/>
          <p:nvPr/>
        </p:nvSpPr>
        <p:spPr>
          <a:xfrm>
            <a:off x="9103610"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Y</a:t>
            </a:r>
          </a:p>
        </p:txBody>
      </p:sp>
      <p:cxnSp>
        <p:nvCxnSpPr>
          <p:cNvPr id="73" name="Straight Connector 72">
            <a:extLst>
              <a:ext uri="{FF2B5EF4-FFF2-40B4-BE49-F238E27FC236}">
                <a16:creationId xmlns:a16="http://schemas.microsoft.com/office/drawing/2014/main" id="{24585ECE-D236-4520-87D1-9C187069C775}"/>
              </a:ext>
            </a:extLst>
          </p:cNvPr>
          <p:cNvCxnSpPr/>
          <p:nvPr/>
        </p:nvCxnSpPr>
        <p:spPr>
          <a:xfrm>
            <a:off x="9150211" y="579989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Box 73">
            <a:extLst>
              <a:ext uri="{FF2B5EF4-FFF2-40B4-BE49-F238E27FC236}">
                <a16:creationId xmlns:a16="http://schemas.microsoft.com/office/drawing/2014/main" id="{91302A23-3948-44C3-A029-90F6FF17A0DB}"/>
              </a:ext>
            </a:extLst>
          </p:cNvPr>
          <p:cNvSpPr txBox="1"/>
          <p:nvPr/>
        </p:nvSpPr>
        <p:spPr>
          <a:xfrm>
            <a:off x="9456329" y="5701145"/>
            <a:ext cx="197429" cy="369332"/>
          </a:xfrm>
          <a:prstGeom prst="rect">
            <a:avLst/>
          </a:prstGeom>
          <a:noFill/>
        </p:spPr>
        <p:txBody>
          <a:bodyPr wrap="square" rtlCol="0" anchor="ctr">
            <a:spAutoFit/>
          </a:bodyPr>
          <a:lstStyle/>
          <a:p>
            <a:pPr algn="ctr"/>
            <a:r>
              <a:rPr lang="en-GB" dirty="0">
                <a:latin typeface="Berlin Sans FB" panose="020E0602020502020306" pitchFamily="34" charset="0"/>
              </a:rPr>
              <a:t>Z</a:t>
            </a:r>
          </a:p>
        </p:txBody>
      </p:sp>
      <p:cxnSp>
        <p:nvCxnSpPr>
          <p:cNvPr id="75" name="Straight Connector 74">
            <a:extLst>
              <a:ext uri="{FF2B5EF4-FFF2-40B4-BE49-F238E27FC236}">
                <a16:creationId xmlns:a16="http://schemas.microsoft.com/office/drawing/2014/main" id="{EC0094F0-1B7D-4ABE-A108-D356F085DE7A}"/>
              </a:ext>
            </a:extLst>
          </p:cNvPr>
          <p:cNvCxnSpPr/>
          <p:nvPr/>
        </p:nvCxnSpPr>
        <p:spPr>
          <a:xfrm>
            <a:off x="9482311" y="5794324"/>
            <a:ext cx="145473" cy="22167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91FF120-6512-491C-957D-FE3384005643}"/>
              </a:ext>
            </a:extLst>
          </p:cNvPr>
          <p:cNvCxnSpPr/>
          <p:nvPr/>
        </p:nvCxnSpPr>
        <p:spPr>
          <a:xfrm>
            <a:off x="10016836" y="3429000"/>
            <a:ext cx="0" cy="29648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C7409DD-0F99-4575-A0B5-9BA73721D9D5}"/>
              </a:ext>
            </a:extLst>
          </p:cNvPr>
          <p:cNvCxnSpPr>
            <a:cxnSpLocks/>
          </p:cNvCxnSpPr>
          <p:nvPr/>
        </p:nvCxnSpPr>
        <p:spPr>
          <a:xfrm flipH="1">
            <a:off x="10016837" y="6359237"/>
            <a:ext cx="197427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A0E3E207-7998-4EF1-9907-DD11D0F17EF2}"/>
              </a:ext>
            </a:extLst>
          </p:cNvPr>
          <p:cNvCxnSpPr>
            <a:cxnSpLocks/>
          </p:cNvCxnSpPr>
          <p:nvPr/>
        </p:nvCxnSpPr>
        <p:spPr>
          <a:xfrm flipH="1">
            <a:off x="10016836" y="3477491"/>
            <a:ext cx="935182"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3AA031B-81A6-4C54-A012-6E977A358E51}"/>
              </a:ext>
            </a:extLst>
          </p:cNvPr>
          <p:cNvCxnSpPr>
            <a:cxnSpLocks/>
          </p:cNvCxnSpPr>
          <p:nvPr/>
        </p:nvCxnSpPr>
        <p:spPr>
          <a:xfrm flipH="1" flipV="1">
            <a:off x="10952019" y="3477491"/>
            <a:ext cx="6927" cy="42949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C5C152F0-8256-402A-882A-D92B9900B1B6}"/>
              </a:ext>
            </a:extLst>
          </p:cNvPr>
          <p:cNvSpPr/>
          <p:nvPr/>
        </p:nvSpPr>
        <p:spPr>
          <a:xfrm>
            <a:off x="10758387" y="3917228"/>
            <a:ext cx="401118" cy="44570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8" name="Straight Connector 87">
            <a:extLst>
              <a:ext uri="{FF2B5EF4-FFF2-40B4-BE49-F238E27FC236}">
                <a16:creationId xmlns:a16="http://schemas.microsoft.com/office/drawing/2014/main" id="{50BAA026-CF08-40A7-B4BA-ABDADC82BA77}"/>
              </a:ext>
            </a:extLst>
          </p:cNvPr>
          <p:cNvCxnSpPr>
            <a:cxnSpLocks/>
          </p:cNvCxnSpPr>
          <p:nvPr/>
        </p:nvCxnSpPr>
        <p:spPr>
          <a:xfrm flipV="1">
            <a:off x="10958946" y="4374428"/>
            <a:ext cx="1" cy="855663"/>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FE0737-0FFC-4A43-B6E3-1BEBA9B8A980}"/>
              </a:ext>
            </a:extLst>
          </p:cNvPr>
          <p:cNvCxnSpPr>
            <a:cxnSpLocks/>
          </p:cNvCxnSpPr>
          <p:nvPr/>
        </p:nvCxnSpPr>
        <p:spPr>
          <a:xfrm flipV="1">
            <a:off x="10581409" y="4372702"/>
            <a:ext cx="741218" cy="1"/>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3482B65-2854-45CD-B201-6532419B6B7B}"/>
              </a:ext>
            </a:extLst>
          </p:cNvPr>
          <p:cNvCxnSpPr>
            <a:cxnSpLocks/>
          </p:cNvCxnSpPr>
          <p:nvPr/>
        </p:nvCxnSpPr>
        <p:spPr>
          <a:xfrm flipH="1" flipV="1">
            <a:off x="10958946" y="5230092"/>
            <a:ext cx="363681" cy="328756"/>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144938F-B6E6-40D3-9438-5941EE0EA694}"/>
              </a:ext>
            </a:extLst>
          </p:cNvPr>
          <p:cNvCxnSpPr>
            <a:cxnSpLocks/>
          </p:cNvCxnSpPr>
          <p:nvPr/>
        </p:nvCxnSpPr>
        <p:spPr>
          <a:xfrm flipV="1">
            <a:off x="10654145" y="5230093"/>
            <a:ext cx="304801" cy="328755"/>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00" name="Rectangle 99">
            <a:extLst>
              <a:ext uri="{FF2B5EF4-FFF2-40B4-BE49-F238E27FC236}">
                <a16:creationId xmlns:a16="http://schemas.microsoft.com/office/drawing/2014/main" id="{C4B50C1D-1CF6-4900-8919-853A041DD3C7}"/>
              </a:ext>
            </a:extLst>
          </p:cNvPr>
          <p:cNvSpPr/>
          <p:nvPr/>
        </p:nvSpPr>
        <p:spPr>
          <a:xfrm>
            <a:off x="9082112" y="5039850"/>
            <a:ext cx="549921" cy="491836"/>
          </a:xfrm>
          <a:prstGeom prst="rect">
            <a:avLst/>
          </a:prstGeom>
          <a:solidFill>
            <a:schemeClr val="accent2">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ction Button: Go Forward or Next 102">
            <a:hlinkClick r:id="" action="ppaction://hlinkshowjump?jump=nextslide"/>
            <a:extLst>
              <a:ext uri="{FF2B5EF4-FFF2-40B4-BE49-F238E27FC236}">
                <a16:creationId xmlns:a16="http://schemas.microsoft.com/office/drawing/2014/main" id="{C54AF37B-D591-46C3-B324-B51D66BF5557}"/>
              </a:ext>
            </a:extLst>
          </p:cNvPr>
          <p:cNvSpPr/>
          <p:nvPr/>
        </p:nvSpPr>
        <p:spPr>
          <a:xfrm>
            <a:off x="760265" y="6303818"/>
            <a:ext cx="869934" cy="369332"/>
          </a:xfrm>
          <a:prstGeom prst="actionButtonForwardNex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2">
                  <a:lumMod val="60000"/>
                  <a:lumOff val="40000"/>
                </a:schemeClr>
              </a:solidFill>
            </a:endParaRPr>
          </a:p>
        </p:txBody>
      </p:sp>
      <p:sp>
        <p:nvSpPr>
          <p:cNvPr id="76" name="Rectangle: Rounded Corners 75">
            <a:extLst>
              <a:ext uri="{FF2B5EF4-FFF2-40B4-BE49-F238E27FC236}">
                <a16:creationId xmlns:a16="http://schemas.microsoft.com/office/drawing/2014/main" id="{AA8452A6-F952-4D58-BDED-D58202A0BB0B}"/>
              </a:ext>
            </a:extLst>
          </p:cNvPr>
          <p:cNvSpPr/>
          <p:nvPr/>
        </p:nvSpPr>
        <p:spPr>
          <a:xfrm>
            <a:off x="9123727" y="1858472"/>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Rounded Corners 78">
            <a:extLst>
              <a:ext uri="{FF2B5EF4-FFF2-40B4-BE49-F238E27FC236}">
                <a16:creationId xmlns:a16="http://schemas.microsoft.com/office/drawing/2014/main" id="{9DF1C71C-4BA3-485D-AE1F-C1CA2A67E7A0}"/>
              </a:ext>
            </a:extLst>
          </p:cNvPr>
          <p:cNvSpPr/>
          <p:nvPr/>
        </p:nvSpPr>
        <p:spPr>
          <a:xfrm>
            <a:off x="9749127" y="185847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Rectangle: Rounded Corners 79">
            <a:extLst>
              <a:ext uri="{FF2B5EF4-FFF2-40B4-BE49-F238E27FC236}">
                <a16:creationId xmlns:a16="http://schemas.microsoft.com/office/drawing/2014/main" id="{275CD4B1-BA4C-481C-8B09-DD04CF986D9A}"/>
              </a:ext>
            </a:extLst>
          </p:cNvPr>
          <p:cNvSpPr/>
          <p:nvPr/>
        </p:nvSpPr>
        <p:spPr>
          <a:xfrm>
            <a:off x="10358624" y="1852711"/>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1" name="Rectangle: Rounded Corners 80">
            <a:extLst>
              <a:ext uri="{FF2B5EF4-FFF2-40B4-BE49-F238E27FC236}">
                <a16:creationId xmlns:a16="http://schemas.microsoft.com/office/drawing/2014/main" id="{BE90B295-03E7-4EE1-841D-10FC74025C90}"/>
              </a:ext>
            </a:extLst>
          </p:cNvPr>
          <p:cNvSpPr/>
          <p:nvPr/>
        </p:nvSpPr>
        <p:spPr>
          <a:xfrm>
            <a:off x="10977805" y="185847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Rounded Corners 82">
            <a:extLst>
              <a:ext uri="{FF2B5EF4-FFF2-40B4-BE49-F238E27FC236}">
                <a16:creationId xmlns:a16="http://schemas.microsoft.com/office/drawing/2014/main" id="{1866DC3E-92AA-40E4-93F7-EA691B468A75}"/>
              </a:ext>
            </a:extLst>
          </p:cNvPr>
          <p:cNvSpPr/>
          <p:nvPr/>
        </p:nvSpPr>
        <p:spPr>
          <a:xfrm>
            <a:off x="2373725" y="282136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Rectangle: Rounded Corners 84">
            <a:extLst>
              <a:ext uri="{FF2B5EF4-FFF2-40B4-BE49-F238E27FC236}">
                <a16:creationId xmlns:a16="http://schemas.microsoft.com/office/drawing/2014/main" id="{86BE08E3-4937-4626-941A-3EB392878795}"/>
              </a:ext>
            </a:extLst>
          </p:cNvPr>
          <p:cNvSpPr/>
          <p:nvPr/>
        </p:nvSpPr>
        <p:spPr>
          <a:xfrm>
            <a:off x="2989689" y="282136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ectangle: Rounded Corners 85">
            <a:extLst>
              <a:ext uri="{FF2B5EF4-FFF2-40B4-BE49-F238E27FC236}">
                <a16:creationId xmlns:a16="http://schemas.microsoft.com/office/drawing/2014/main" id="{DE352AAE-9E04-40DA-B5FE-40AF9B49F07C}"/>
              </a:ext>
            </a:extLst>
          </p:cNvPr>
          <p:cNvSpPr/>
          <p:nvPr/>
        </p:nvSpPr>
        <p:spPr>
          <a:xfrm>
            <a:off x="3579222" y="2821363"/>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Rounded Corners 88">
            <a:extLst>
              <a:ext uri="{FF2B5EF4-FFF2-40B4-BE49-F238E27FC236}">
                <a16:creationId xmlns:a16="http://schemas.microsoft.com/office/drawing/2014/main" id="{82FB27B5-6B25-4EEB-8352-7DA9B32AB5B7}"/>
              </a:ext>
            </a:extLst>
          </p:cNvPr>
          <p:cNvSpPr/>
          <p:nvPr/>
        </p:nvSpPr>
        <p:spPr>
          <a:xfrm>
            <a:off x="4192968" y="283555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ectangle: Rounded Corners 90">
            <a:extLst>
              <a:ext uri="{FF2B5EF4-FFF2-40B4-BE49-F238E27FC236}">
                <a16:creationId xmlns:a16="http://schemas.microsoft.com/office/drawing/2014/main" id="{41073763-5011-4F86-AD5A-8F75744C8D6E}"/>
              </a:ext>
            </a:extLst>
          </p:cNvPr>
          <p:cNvSpPr/>
          <p:nvPr/>
        </p:nvSpPr>
        <p:spPr>
          <a:xfrm>
            <a:off x="4788553" y="283555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Rectangle: Rounded Corners 92">
            <a:extLst>
              <a:ext uri="{FF2B5EF4-FFF2-40B4-BE49-F238E27FC236}">
                <a16:creationId xmlns:a16="http://schemas.microsoft.com/office/drawing/2014/main" id="{EF680C53-EDB9-481D-ABBC-3C95FC1CF7EC}"/>
              </a:ext>
            </a:extLst>
          </p:cNvPr>
          <p:cNvSpPr/>
          <p:nvPr/>
        </p:nvSpPr>
        <p:spPr>
          <a:xfrm>
            <a:off x="5388815" y="2835550"/>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Rounded Corners 93">
            <a:extLst>
              <a:ext uri="{FF2B5EF4-FFF2-40B4-BE49-F238E27FC236}">
                <a16:creationId xmlns:a16="http://schemas.microsoft.com/office/drawing/2014/main" id="{97D21A18-9EE3-42A8-8ABC-16B8A7B6DEAB}"/>
              </a:ext>
            </a:extLst>
          </p:cNvPr>
          <p:cNvSpPr/>
          <p:nvPr/>
        </p:nvSpPr>
        <p:spPr>
          <a:xfrm>
            <a:off x="5989077" y="2835549"/>
            <a:ext cx="540631" cy="714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95905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7" restart="whenNotActive" fill="hold" evtFilter="cancelBubble" nodeType="interactiveSeq">
                <p:stCondLst>
                  <p:cond evt="onClick" delay="0">
                    <p:tgtEl>
                      <p:spTgt spid="19"/>
                    </p:tgtEl>
                  </p:cond>
                </p:stCondLst>
                <p:endSync evt="end" delay="0">
                  <p:rtn val="all"/>
                </p:endSync>
                <p:childTnLst>
                  <p:par>
                    <p:cTn id="8" fill="hold">
                      <p:stCondLst>
                        <p:cond delay="0"/>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2" restart="whenNotActive" fill="hold" evtFilter="cancelBubble" nodeType="interactiveSeq">
                <p:stCondLst>
                  <p:cond evt="onClick" delay="0">
                    <p:tgtEl>
                      <p:spTgt spid="21"/>
                    </p:tgtEl>
                  </p:cond>
                </p:stCondLst>
                <p:endSync evt="end" delay="0">
                  <p:rtn val="all"/>
                </p:endSync>
                <p:childTnLst>
                  <p:par>
                    <p:cTn id="13" fill="hold">
                      <p:stCondLst>
                        <p:cond delay="0"/>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xit" presetSubtype="0" fill="hold" grpId="0" nodeType="withEffect">
                                  <p:stCondLst>
                                    <p:cond delay="0"/>
                                  </p:stCondLst>
                                  <p:childTnLst>
                                    <p:set>
                                      <p:cBhvr>
                                        <p:cTn id="18" dur="1" fill="hold">
                                          <p:stCondLst>
                                            <p:cond delay="0"/>
                                          </p:stCondLst>
                                        </p:cTn>
                                        <p:tgtEl>
                                          <p:spTgt spid="80"/>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1" restart="whenNotActive" fill="hold" evtFilter="cancelBubble" nodeType="interactiveSeq">
                <p:stCondLst>
                  <p:cond evt="onClick" delay="0">
                    <p:tgtEl>
                      <p:spTgt spid="23"/>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26" restart="whenNotActive" fill="hold" evtFilter="cancelBubble" nodeType="interactiveSeq">
                <p:stCondLst>
                  <p:cond evt="onClick" delay="0">
                    <p:tgtEl>
                      <p:spTgt spid="25"/>
                    </p:tgtEl>
                  </p:cond>
                </p:stCondLst>
                <p:endSync evt="end" delay="0">
                  <p:rtn val="all"/>
                </p:endSync>
                <p:childTnLst>
                  <p:par>
                    <p:cTn id="27" fill="hold">
                      <p:stCondLst>
                        <p:cond delay="0"/>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79"/>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85"/>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91"/>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41" restart="whenNotActive" fill="hold" evtFilter="cancelBubble" nodeType="interactiveSeq">
                <p:stCondLst>
                  <p:cond evt="onClick" delay="0">
                    <p:tgtEl>
                      <p:spTgt spid="27"/>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8"/>
                                        </p:tgtEl>
                                        <p:attrNameLst>
                                          <p:attrName>style.visibility</p:attrName>
                                        </p:attrNameLst>
                                      </p:cBhvr>
                                      <p:to>
                                        <p:strVal val="visible"/>
                                      </p:to>
                                    </p:set>
                                  </p:childTnLst>
                                </p:cTn>
                              </p:par>
                              <p:par>
                                <p:cTn id="46" presetID="1" presetClass="exit" presetSubtype="0" fill="hold" grpId="0" nodeType="withEffect">
                                  <p:stCondLst>
                                    <p:cond delay="0"/>
                                  </p:stCondLst>
                                  <p:childTnLst>
                                    <p:set>
                                      <p:cBhvr>
                                        <p:cTn id="47" dur="1" fill="hold">
                                          <p:stCondLst>
                                            <p:cond delay="0"/>
                                          </p:stCondLst>
                                        </p:cTn>
                                        <p:tgtEl>
                                          <p:spTgt spid="7"/>
                                        </p:tgtEl>
                                        <p:attrNameLst>
                                          <p:attrName>style.visibility</p:attrName>
                                        </p:attrNameLst>
                                      </p:cBhvr>
                                      <p:to>
                                        <p:strVal val="hidden"/>
                                      </p:to>
                                    </p:set>
                                  </p:childTnLst>
                                </p:cTn>
                              </p:par>
                            </p:childTnLst>
                          </p:cTn>
                        </p:par>
                      </p:childTnLst>
                    </p:cTn>
                  </p:par>
                </p:childTnLst>
              </p:cTn>
              <p:nextCondLst>
                <p:cond evt="onClick" delay="0">
                  <p:tgtEl>
                    <p:spTgt spid="27"/>
                  </p:tgtEl>
                </p:cond>
              </p:nextCondLst>
            </p:seq>
            <p:seq concurrent="1" nextAc="seek">
              <p:cTn id="48" restart="whenNotActive" fill="hold" evtFilter="cancelBubble" nodeType="interactiveSeq">
                <p:stCondLst>
                  <p:cond evt="onClick" delay="0">
                    <p:tgtEl>
                      <p:spTgt spid="29"/>
                    </p:tgtEl>
                  </p:cond>
                </p:stCondLst>
                <p:endSync evt="end" delay="0">
                  <p:rtn val="all"/>
                </p:endSync>
                <p:childTnLst>
                  <p:par>
                    <p:cTn id="49" fill="hold">
                      <p:stCondLst>
                        <p:cond delay="0"/>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childTnLst>
              </p:cTn>
              <p:nextCondLst>
                <p:cond evt="onClick" delay="0">
                  <p:tgtEl>
                    <p:spTgt spid="29"/>
                  </p:tgtEl>
                </p:cond>
              </p:nextCondLst>
            </p:seq>
            <p:seq concurrent="1" nextAc="seek">
              <p:cTn id="53" restart="whenNotActive" fill="hold" evtFilter="cancelBubble" nodeType="interactiveSeq">
                <p:stCondLst>
                  <p:cond evt="onClick" delay="0">
                    <p:tgtEl>
                      <p:spTgt spid="31"/>
                    </p:tgtEl>
                  </p:cond>
                </p:stCondLst>
                <p:endSync evt="end" delay="0">
                  <p:rtn val="all"/>
                </p:endSync>
                <p:childTnLst>
                  <p:par>
                    <p:cTn id="54" fill="hold">
                      <p:stCondLst>
                        <p:cond delay="0"/>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1"/>
                  </p:tgtEl>
                </p:cond>
              </p:nextCondLst>
            </p:seq>
            <p:seq concurrent="1" nextAc="seek">
              <p:cTn id="58" restart="whenNotActive" fill="hold" evtFilter="cancelBubble" nodeType="interactiveSeq">
                <p:stCondLst>
                  <p:cond evt="onClick" delay="0">
                    <p:tgtEl>
                      <p:spTgt spid="33"/>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63" restart="whenNotActive" fill="hold" evtFilter="cancelBubble" nodeType="interactiveSeq">
                <p:stCondLst>
                  <p:cond evt="onClick" delay="0">
                    <p:tgtEl>
                      <p:spTgt spid="35"/>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68" restart="whenNotActive" fill="hold" evtFilter="cancelBubble" nodeType="interactiveSeq">
                <p:stCondLst>
                  <p:cond evt="onClick" delay="0">
                    <p:tgtEl>
                      <p:spTgt spid="37"/>
                    </p:tgtEl>
                  </p:cond>
                </p:stCondLst>
                <p:endSync evt="end" delay="0">
                  <p:rtn val="all"/>
                </p:endSync>
                <p:childTnLst>
                  <p:par>
                    <p:cTn id="69" fill="hold">
                      <p:stCondLst>
                        <p:cond delay="0"/>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8"/>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seq concurrent="1" nextAc="seek">
              <p:cTn id="73" restart="whenNotActive" fill="hold" evtFilter="cancelBubble" nodeType="interactiveSeq">
                <p:stCondLst>
                  <p:cond evt="onClick" delay="0">
                    <p:tgtEl>
                      <p:spTgt spid="40"/>
                    </p:tgtEl>
                  </p:cond>
                </p:stCondLst>
                <p:endSync evt="end" delay="0">
                  <p:rtn val="all"/>
                </p:endSync>
                <p:childTnLst>
                  <p:par>
                    <p:cTn id="74" fill="hold">
                      <p:stCondLst>
                        <p:cond delay="0"/>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41"/>
                                        </p:tgtEl>
                                        <p:attrNameLst>
                                          <p:attrName>style.visibility</p:attrName>
                                        </p:attrNameLst>
                                      </p:cBhvr>
                                      <p:to>
                                        <p:strVal val="visible"/>
                                      </p:to>
                                    </p:set>
                                  </p:childTnLst>
                                </p:cTn>
                              </p:par>
                              <p:par>
                                <p:cTn id="78" presetID="1" presetClass="exit" presetSubtype="0" fill="hold" grpId="0" nodeType="withEffect">
                                  <p:stCondLst>
                                    <p:cond delay="0"/>
                                  </p:stCondLst>
                                  <p:childTnLst>
                                    <p:set>
                                      <p:cBhvr>
                                        <p:cTn id="79" dur="1" fill="hold">
                                          <p:stCondLst>
                                            <p:cond delay="0"/>
                                          </p:stCondLst>
                                        </p:cTn>
                                        <p:tgtEl>
                                          <p:spTgt spid="6"/>
                                        </p:tgtEl>
                                        <p:attrNameLst>
                                          <p:attrName>style.visibility</p:attrName>
                                        </p:attrNameLst>
                                      </p:cBhvr>
                                      <p:to>
                                        <p:strVal val="hidden"/>
                                      </p:to>
                                    </p:set>
                                  </p:childTnLst>
                                </p:cTn>
                              </p:par>
                            </p:childTnLst>
                          </p:cTn>
                        </p:par>
                      </p:childTnLst>
                    </p:cTn>
                  </p:par>
                </p:childTnLst>
              </p:cTn>
              <p:nextCondLst>
                <p:cond evt="onClick" delay="0">
                  <p:tgtEl>
                    <p:spTgt spid="40"/>
                  </p:tgtEl>
                </p:cond>
              </p:nextCondLst>
            </p:seq>
            <p:seq concurrent="1" nextAc="seek">
              <p:cTn id="80" restart="whenNotActive" fill="hold" evtFilter="cancelBubble" nodeType="interactiveSeq">
                <p:stCondLst>
                  <p:cond evt="onClick" delay="0">
                    <p:tgtEl>
                      <p:spTgt spid="42"/>
                    </p:tgtEl>
                  </p:cond>
                </p:stCondLst>
                <p:endSync evt="end" delay="0">
                  <p:rtn val="all"/>
                </p:endSync>
                <p:childTnLst>
                  <p:par>
                    <p:cTn id="81" fill="hold">
                      <p:stCondLst>
                        <p:cond delay="0"/>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43"/>
                                        </p:tgtEl>
                                        <p:attrNameLst>
                                          <p:attrName>style.visibility</p:attrName>
                                        </p:attrNameLst>
                                      </p:cBhvr>
                                      <p:to>
                                        <p:strVal val="visible"/>
                                      </p:to>
                                    </p:set>
                                  </p:childTnLst>
                                </p:cTn>
                              </p:par>
                            </p:childTnLst>
                          </p:cTn>
                        </p:par>
                      </p:childTnLst>
                    </p:cTn>
                  </p:par>
                </p:childTnLst>
              </p:cTn>
              <p:nextCondLst>
                <p:cond evt="onClick" delay="0">
                  <p:tgtEl>
                    <p:spTgt spid="42"/>
                  </p:tgtEl>
                </p:cond>
              </p:nextCondLst>
            </p:seq>
            <p:seq concurrent="1" nextAc="seek">
              <p:cTn id="85" restart="whenNotActive" fill="hold" evtFilter="cancelBubble" nodeType="interactiveSeq">
                <p:stCondLst>
                  <p:cond evt="onClick" delay="0">
                    <p:tgtEl>
                      <p:spTgt spid="44"/>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nodeType="clickEffect">
                                  <p:stCondLst>
                                    <p:cond delay="0"/>
                                  </p:stCondLst>
                                  <p:childTnLst>
                                    <p:set>
                                      <p:cBhvr>
                                        <p:cTn id="89"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90" restart="whenNotActive" fill="hold" evtFilter="cancelBubble" nodeType="interactiveSeq">
                <p:stCondLst>
                  <p:cond evt="onClick" delay="0">
                    <p:tgtEl>
                      <p:spTgt spid="46"/>
                    </p:tgtEl>
                  </p:cond>
                </p:stCondLst>
                <p:endSync evt="end" delay="0">
                  <p:rtn val="all"/>
                </p:endSync>
                <p:childTnLst>
                  <p:par>
                    <p:cTn id="91" fill="hold">
                      <p:stCondLst>
                        <p:cond delay="0"/>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95" restart="whenNotActive" fill="hold" evtFilter="cancelBubble" nodeType="interactiveSeq">
                <p:stCondLst>
                  <p:cond evt="onClick" delay="0">
                    <p:tgtEl>
                      <p:spTgt spid="48"/>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nodeType="clickEffect">
                                  <p:stCondLst>
                                    <p:cond delay="0"/>
                                  </p:stCondLst>
                                  <p:childTnLst>
                                    <p:set>
                                      <p:cBhvr>
                                        <p:cTn id="99" dur="1" fill="hold">
                                          <p:stCondLst>
                                            <p:cond delay="0"/>
                                          </p:stCondLst>
                                        </p:cTn>
                                        <p:tgtEl>
                                          <p:spTgt spid="49"/>
                                        </p:tgtEl>
                                        <p:attrNameLst>
                                          <p:attrName>style.visibility</p:attrName>
                                        </p:attrNameLst>
                                      </p:cBhvr>
                                      <p:to>
                                        <p:strVal val="visible"/>
                                      </p:to>
                                    </p:set>
                                  </p:childTnLst>
                                </p:cTn>
                              </p:par>
                              <p:par>
                                <p:cTn id="100" presetID="1" presetClass="exit" presetSubtype="0" fill="hold" grpId="0" nodeType="withEffect">
                                  <p:stCondLst>
                                    <p:cond delay="0"/>
                                  </p:stCondLst>
                                  <p:childTnLst>
                                    <p:set>
                                      <p:cBhvr>
                                        <p:cTn id="101" dur="1" fill="hold">
                                          <p:stCondLst>
                                            <p:cond delay="0"/>
                                          </p:stCondLst>
                                        </p:cTn>
                                        <p:tgtEl>
                                          <p:spTgt spid="76"/>
                                        </p:tgtEl>
                                        <p:attrNameLst>
                                          <p:attrName>style.visibility</p:attrName>
                                        </p:attrNameLst>
                                      </p:cBhvr>
                                      <p:to>
                                        <p:strVal val="hidden"/>
                                      </p:to>
                                    </p:set>
                                  </p:childTnLst>
                                </p:cTn>
                              </p:par>
                              <p:par>
                                <p:cTn id="102" presetID="1" presetClass="exit" presetSubtype="0" fill="hold" grpId="0" nodeType="withEffect">
                                  <p:stCondLst>
                                    <p:cond delay="0"/>
                                  </p:stCondLst>
                                  <p:childTnLst>
                                    <p:set>
                                      <p:cBhvr>
                                        <p:cTn id="103" dur="1" fill="hold">
                                          <p:stCondLst>
                                            <p:cond delay="0"/>
                                          </p:stCondLst>
                                        </p:cTn>
                                        <p:tgtEl>
                                          <p:spTgt spid="89"/>
                                        </p:tgtEl>
                                        <p:attrNameLst>
                                          <p:attrName>style.visibility</p:attrName>
                                        </p:attrNameLst>
                                      </p:cBhvr>
                                      <p:to>
                                        <p:strVal val="hidden"/>
                                      </p:to>
                                    </p:set>
                                  </p:childTnLst>
                                </p:cTn>
                              </p:par>
                            </p:childTnLst>
                          </p:cTn>
                        </p:par>
                      </p:childTnLst>
                    </p:cTn>
                  </p:par>
                </p:childTnLst>
              </p:cTn>
              <p:nextCondLst>
                <p:cond evt="onClick" delay="0">
                  <p:tgtEl>
                    <p:spTgt spid="48"/>
                  </p:tgtEl>
                </p:cond>
              </p:nextCondLst>
            </p:seq>
            <p:seq concurrent="1" nextAc="seek">
              <p:cTn id="104" restart="whenNotActive" fill="hold" evtFilter="cancelBubble" nodeType="interactiveSeq">
                <p:stCondLst>
                  <p:cond evt="onClick" delay="0">
                    <p:tgtEl>
                      <p:spTgt spid="50"/>
                    </p:tgtEl>
                  </p:cond>
                </p:stCondLst>
                <p:endSync evt="end" delay="0">
                  <p:rtn val="all"/>
                </p:endSync>
                <p:childTnLst>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51"/>
                                        </p:tgtEl>
                                        <p:attrNameLst>
                                          <p:attrName>style.visibility</p:attrName>
                                        </p:attrNameLst>
                                      </p:cBhvr>
                                      <p:to>
                                        <p:strVal val="visible"/>
                                      </p:to>
                                    </p:set>
                                  </p:childTnLst>
                                </p:cTn>
                              </p:par>
                            </p:childTnLst>
                          </p:cTn>
                        </p:par>
                      </p:childTnLst>
                    </p:cTn>
                  </p:par>
                </p:childTnLst>
              </p:cTn>
              <p:nextCondLst>
                <p:cond evt="onClick" delay="0">
                  <p:tgtEl>
                    <p:spTgt spid="50"/>
                  </p:tgtEl>
                </p:cond>
              </p:nextCondLst>
            </p:seq>
            <p:seq concurrent="1" nextAc="seek">
              <p:cTn id="109" restart="whenNotActive" fill="hold" evtFilter="cancelBubble" nodeType="interactiveSeq">
                <p:stCondLst>
                  <p:cond evt="onClick" delay="0">
                    <p:tgtEl>
                      <p:spTgt spid="52"/>
                    </p:tgtEl>
                  </p:cond>
                </p:stCondLst>
                <p:endSync evt="end" delay="0">
                  <p:rtn val="all"/>
                </p:endSync>
                <p:childTnLst>
                  <p:par>
                    <p:cTn id="110" fill="hold">
                      <p:stCondLst>
                        <p:cond delay="0"/>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53"/>
                                        </p:tgtEl>
                                        <p:attrNameLst>
                                          <p:attrName>style.visibility</p:attrName>
                                        </p:attrNameLst>
                                      </p:cBhvr>
                                      <p:to>
                                        <p:strVal val="visible"/>
                                      </p:to>
                                    </p:set>
                                  </p:childTnLst>
                                </p:cTn>
                              </p:par>
                              <p:par>
                                <p:cTn id="114" presetID="1" presetClass="exit" presetSubtype="0" fill="hold" grpId="0" nodeType="withEffect">
                                  <p:stCondLst>
                                    <p:cond delay="0"/>
                                  </p:stCondLst>
                                  <p:childTnLst>
                                    <p:set>
                                      <p:cBhvr>
                                        <p:cTn id="115" dur="1" fill="hold">
                                          <p:stCondLst>
                                            <p:cond delay="0"/>
                                          </p:stCondLst>
                                        </p:cTn>
                                        <p:tgtEl>
                                          <p:spTgt spid="8"/>
                                        </p:tgtEl>
                                        <p:attrNameLst>
                                          <p:attrName>style.visibility</p:attrName>
                                        </p:attrNameLst>
                                      </p:cBhvr>
                                      <p:to>
                                        <p:strVal val="hidden"/>
                                      </p:to>
                                    </p:set>
                                  </p:childTnLst>
                                </p:cTn>
                              </p:par>
                              <p:par>
                                <p:cTn id="116" presetID="1" presetClass="exit" presetSubtype="0" fill="hold" grpId="0" nodeType="withEffect">
                                  <p:stCondLst>
                                    <p:cond delay="0"/>
                                  </p:stCondLst>
                                  <p:childTnLst>
                                    <p:set>
                                      <p:cBhvr>
                                        <p:cTn id="117" dur="1" fill="hold">
                                          <p:stCondLst>
                                            <p:cond delay="0"/>
                                          </p:stCondLst>
                                        </p:cTn>
                                        <p:tgtEl>
                                          <p:spTgt spid="83"/>
                                        </p:tgtEl>
                                        <p:attrNameLst>
                                          <p:attrName>style.visibility</p:attrName>
                                        </p:attrNameLst>
                                      </p:cBhvr>
                                      <p:to>
                                        <p:strVal val="hidden"/>
                                      </p:to>
                                    </p:set>
                                  </p:childTnLst>
                                </p:cTn>
                              </p:par>
                            </p:childTnLst>
                          </p:cTn>
                        </p:par>
                      </p:childTnLst>
                    </p:cTn>
                  </p:par>
                </p:childTnLst>
              </p:cTn>
              <p:nextCondLst>
                <p:cond evt="onClick" delay="0">
                  <p:tgtEl>
                    <p:spTgt spid="52"/>
                  </p:tgtEl>
                </p:cond>
              </p:nextCondLst>
            </p:seq>
            <p:seq concurrent="1" nextAc="seek">
              <p:cTn id="118" restart="whenNotActive" fill="hold" evtFilter="cancelBubble" nodeType="interactiveSeq">
                <p:stCondLst>
                  <p:cond evt="onClick" delay="0">
                    <p:tgtEl>
                      <p:spTgt spid="54"/>
                    </p:tgtEl>
                  </p:cond>
                </p:stCondLst>
                <p:endSync evt="end" delay="0">
                  <p:rtn val="all"/>
                </p:endSync>
                <p:childTnLst>
                  <p:par>
                    <p:cTn id="119" fill="hold">
                      <p:stCondLst>
                        <p:cond delay="0"/>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55"/>
                                        </p:tgtEl>
                                        <p:attrNameLst>
                                          <p:attrName>style.visibility</p:attrName>
                                        </p:attrNameLst>
                                      </p:cBhvr>
                                      <p:to>
                                        <p:strVal val="visible"/>
                                      </p:to>
                                    </p:set>
                                  </p:childTnLst>
                                </p:cTn>
                              </p:par>
                              <p:par>
                                <p:cTn id="123" presetID="1" presetClass="exit" presetSubtype="0" fill="hold" grpId="0" nodeType="withEffect">
                                  <p:stCondLst>
                                    <p:cond delay="0"/>
                                  </p:stCondLst>
                                  <p:childTnLst>
                                    <p:set>
                                      <p:cBhvr>
                                        <p:cTn id="124" dur="1" fill="hold">
                                          <p:stCondLst>
                                            <p:cond delay="0"/>
                                          </p:stCondLst>
                                        </p:cTn>
                                        <p:tgtEl>
                                          <p:spTgt spid="4"/>
                                        </p:tgtEl>
                                        <p:attrNameLst>
                                          <p:attrName>style.visibility</p:attrName>
                                        </p:attrNameLst>
                                      </p:cBhvr>
                                      <p:to>
                                        <p:strVal val="hidden"/>
                                      </p:to>
                                    </p:set>
                                  </p:childTnLst>
                                </p:cTn>
                              </p:par>
                              <p:par>
                                <p:cTn id="125" presetID="1" presetClass="exit" presetSubtype="0" fill="hold" grpId="0" nodeType="withEffect">
                                  <p:stCondLst>
                                    <p:cond delay="0"/>
                                  </p:stCondLst>
                                  <p:childTnLst>
                                    <p:set>
                                      <p:cBhvr>
                                        <p:cTn id="126" dur="1" fill="hold">
                                          <p:stCondLst>
                                            <p:cond delay="0"/>
                                          </p:stCondLst>
                                        </p:cTn>
                                        <p:tgtEl>
                                          <p:spTgt spid="10"/>
                                        </p:tgtEl>
                                        <p:attrNameLst>
                                          <p:attrName>style.visibility</p:attrName>
                                        </p:attrNameLst>
                                      </p:cBhvr>
                                      <p:to>
                                        <p:strVal val="hidden"/>
                                      </p:to>
                                    </p:set>
                                  </p:childTnLst>
                                </p:cTn>
                              </p:par>
                              <p:par>
                                <p:cTn id="127" presetID="1" presetClass="exit" presetSubtype="0" fill="hold" grpId="0" nodeType="withEffect">
                                  <p:stCondLst>
                                    <p:cond delay="0"/>
                                  </p:stCondLst>
                                  <p:childTnLst>
                                    <p:set>
                                      <p:cBhvr>
                                        <p:cTn id="128" dur="1" fill="hold">
                                          <p:stCondLst>
                                            <p:cond delay="0"/>
                                          </p:stCondLst>
                                        </p:cTn>
                                        <p:tgtEl>
                                          <p:spTgt spid="86"/>
                                        </p:tgtEl>
                                        <p:attrNameLst>
                                          <p:attrName>style.visibility</p:attrName>
                                        </p:attrNameLst>
                                      </p:cBhvr>
                                      <p:to>
                                        <p:strVal val="hidden"/>
                                      </p:to>
                                    </p:set>
                                  </p:childTnLst>
                                </p:cTn>
                              </p:par>
                            </p:childTnLst>
                          </p:cTn>
                        </p:par>
                      </p:childTnLst>
                    </p:cTn>
                  </p:par>
                </p:childTnLst>
              </p:cTn>
              <p:nextCondLst>
                <p:cond evt="onClick" delay="0">
                  <p:tgtEl>
                    <p:spTgt spid="54"/>
                  </p:tgtEl>
                </p:cond>
              </p:nextCondLst>
            </p:seq>
            <p:seq concurrent="1" nextAc="seek">
              <p:cTn id="129" restart="whenNotActive" fill="hold" evtFilter="cancelBubble" nodeType="interactiveSeq">
                <p:stCondLst>
                  <p:cond evt="onClick" delay="0">
                    <p:tgtEl>
                      <p:spTgt spid="56"/>
                    </p:tgtEl>
                  </p:cond>
                </p:stCondLst>
                <p:endSync evt="end" delay="0">
                  <p:rtn val="all"/>
                </p:endSync>
                <p:childTnLst>
                  <p:par>
                    <p:cTn id="130" fill="hold">
                      <p:stCondLst>
                        <p:cond delay="0"/>
                      </p:stCondLst>
                      <p:childTnLst>
                        <p:par>
                          <p:cTn id="131" fill="hold">
                            <p:stCondLst>
                              <p:cond delay="0"/>
                            </p:stCondLst>
                            <p:childTnLst>
                              <p:par>
                                <p:cTn id="132" presetID="1" presetClass="entr" presetSubtype="0" fill="hold" nodeType="clickEffect">
                                  <p:stCondLst>
                                    <p:cond delay="0"/>
                                  </p:stCondLst>
                                  <p:childTnLst>
                                    <p:set>
                                      <p:cBhvr>
                                        <p:cTn id="133" dur="1" fill="hold">
                                          <p:stCondLst>
                                            <p:cond delay="0"/>
                                          </p:stCondLst>
                                        </p:cTn>
                                        <p:tgtEl>
                                          <p:spTgt spid="57"/>
                                        </p:tgtEl>
                                        <p:attrNameLst>
                                          <p:attrName>style.visibility</p:attrName>
                                        </p:attrNameLst>
                                      </p:cBhvr>
                                      <p:to>
                                        <p:strVal val="visible"/>
                                      </p:to>
                                    </p:set>
                                  </p:childTnLst>
                                </p:cTn>
                              </p:par>
                              <p:par>
                                <p:cTn id="134" presetID="1" presetClass="exit" presetSubtype="0" fill="hold" grpId="0" nodeType="withEffect">
                                  <p:stCondLst>
                                    <p:cond delay="0"/>
                                  </p:stCondLst>
                                  <p:childTnLst>
                                    <p:set>
                                      <p:cBhvr>
                                        <p:cTn id="135" dur="1" fill="hold">
                                          <p:stCondLst>
                                            <p:cond delay="0"/>
                                          </p:stCondLst>
                                        </p:cTn>
                                        <p:tgtEl>
                                          <p:spTgt spid="81"/>
                                        </p:tgtEl>
                                        <p:attrNameLst>
                                          <p:attrName>style.visibility</p:attrName>
                                        </p:attrNameLst>
                                      </p:cBhvr>
                                      <p:to>
                                        <p:strVal val="hidden"/>
                                      </p:to>
                                    </p:set>
                                  </p:childTnLst>
                                </p:cTn>
                              </p:par>
                              <p:par>
                                <p:cTn id="136" presetID="1" presetClass="exit" presetSubtype="0" fill="hold" grpId="0" nodeType="withEffect">
                                  <p:stCondLst>
                                    <p:cond delay="0"/>
                                  </p:stCondLst>
                                  <p:childTnLst>
                                    <p:set>
                                      <p:cBhvr>
                                        <p:cTn id="137" dur="1" fill="hold">
                                          <p:stCondLst>
                                            <p:cond delay="0"/>
                                          </p:stCondLst>
                                        </p:cTn>
                                        <p:tgtEl>
                                          <p:spTgt spid="94"/>
                                        </p:tgtEl>
                                        <p:attrNameLst>
                                          <p:attrName>style.visibility</p:attrName>
                                        </p:attrNameLst>
                                      </p:cBhvr>
                                      <p:to>
                                        <p:strVal val="hidden"/>
                                      </p:to>
                                    </p:set>
                                  </p:childTnLst>
                                </p:cTn>
                              </p:par>
                            </p:childTnLst>
                          </p:cTn>
                        </p:par>
                      </p:childTnLst>
                    </p:cTn>
                  </p:par>
                </p:childTnLst>
              </p:cTn>
              <p:nextCondLst>
                <p:cond evt="onClick" delay="0">
                  <p:tgtEl>
                    <p:spTgt spid="56"/>
                  </p:tgtEl>
                </p:cond>
              </p:nextCondLst>
            </p:seq>
            <p:seq concurrent="1" nextAc="seek">
              <p:cTn id="138" restart="whenNotActive" fill="hold" evtFilter="cancelBubble" nodeType="interactiveSeq">
                <p:stCondLst>
                  <p:cond evt="onClick" delay="0">
                    <p:tgtEl>
                      <p:spTgt spid="58"/>
                    </p:tgtEl>
                  </p:cond>
                </p:stCondLst>
                <p:endSync evt="end" delay="0">
                  <p:rtn val="all"/>
                </p:endSync>
                <p:childTnLst>
                  <p:par>
                    <p:cTn id="139" fill="hold">
                      <p:stCondLst>
                        <p:cond delay="0"/>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59"/>
                                        </p:tgtEl>
                                        <p:attrNameLst>
                                          <p:attrName>style.visibility</p:attrName>
                                        </p:attrNameLst>
                                      </p:cBhvr>
                                      <p:to>
                                        <p:strVal val="visible"/>
                                      </p:to>
                                    </p:set>
                                  </p:childTnLst>
                                </p:cTn>
                              </p:par>
                            </p:childTnLst>
                          </p:cTn>
                        </p:par>
                      </p:childTnLst>
                    </p:cTn>
                  </p:par>
                </p:childTnLst>
              </p:cTn>
              <p:nextCondLst>
                <p:cond evt="onClick" delay="0">
                  <p:tgtEl>
                    <p:spTgt spid="58"/>
                  </p:tgtEl>
                </p:cond>
              </p:nextCondLst>
            </p:seq>
            <p:seq concurrent="1" nextAc="seek">
              <p:cTn id="143" restart="whenNotActive" fill="hold" evtFilter="cancelBubble" nodeType="interactiveSeq">
                <p:stCondLst>
                  <p:cond evt="onClick" delay="0">
                    <p:tgtEl>
                      <p:spTgt spid="60"/>
                    </p:tgtEl>
                  </p:cond>
                </p:stCondLst>
                <p:endSync evt="end" delay="0">
                  <p:rtn val="all"/>
                </p:endSync>
                <p:childTnLst>
                  <p:par>
                    <p:cTn id="144" fill="hold">
                      <p:stCondLst>
                        <p:cond delay="0"/>
                      </p:stCondLst>
                      <p:childTnLst>
                        <p:par>
                          <p:cTn id="145" fill="hold">
                            <p:stCondLst>
                              <p:cond delay="0"/>
                            </p:stCondLst>
                            <p:childTnLst>
                              <p:par>
                                <p:cTn id="146" presetID="1" presetClass="entr" presetSubtype="0" fill="hold" nodeType="clickEffect">
                                  <p:stCondLst>
                                    <p:cond delay="0"/>
                                  </p:stCondLst>
                                  <p:childTnLst>
                                    <p:set>
                                      <p:cBhvr>
                                        <p:cTn id="147" dur="1" fill="hold">
                                          <p:stCondLst>
                                            <p:cond delay="0"/>
                                          </p:stCondLst>
                                        </p:cTn>
                                        <p:tgtEl>
                                          <p:spTgt spid="61"/>
                                        </p:tgtEl>
                                        <p:attrNameLst>
                                          <p:attrName>style.visibility</p:attrName>
                                        </p:attrNameLst>
                                      </p:cBhvr>
                                      <p:to>
                                        <p:strVal val="visible"/>
                                      </p:to>
                                    </p:set>
                                  </p:childTnLst>
                                </p:cTn>
                              </p:par>
                            </p:childTnLst>
                          </p:cTn>
                        </p:par>
                      </p:childTnLst>
                    </p:cTn>
                  </p:par>
                </p:childTnLst>
              </p:cTn>
              <p:nextCondLst>
                <p:cond evt="onClick" delay="0">
                  <p:tgtEl>
                    <p:spTgt spid="60"/>
                  </p:tgtEl>
                </p:cond>
              </p:nextCondLst>
            </p:seq>
            <p:seq concurrent="1" nextAc="seek">
              <p:cTn id="148" restart="whenNotActive" fill="hold" evtFilter="cancelBubble" nodeType="interactiveSeq">
                <p:stCondLst>
                  <p:cond evt="onClick" delay="0">
                    <p:tgtEl>
                      <p:spTgt spid="68"/>
                    </p:tgtEl>
                  </p:cond>
                </p:stCondLst>
                <p:endSync evt="end" delay="0">
                  <p:rtn val="all"/>
                </p:endSync>
                <p:childTnLst>
                  <p:par>
                    <p:cTn id="149" fill="hold">
                      <p:stCondLst>
                        <p:cond delay="0"/>
                      </p:stCondLst>
                      <p:childTnLst>
                        <p:par>
                          <p:cTn id="150" fill="hold">
                            <p:stCondLst>
                              <p:cond delay="0"/>
                            </p:stCondLst>
                            <p:childTnLst>
                              <p:par>
                                <p:cTn id="151" presetID="1" presetClass="entr" presetSubtype="0" fill="hold" nodeType="clickEffect">
                                  <p:stCondLst>
                                    <p:cond delay="0"/>
                                  </p:stCondLst>
                                  <p:childTnLst>
                                    <p:set>
                                      <p:cBhvr>
                                        <p:cTn id="152" dur="1" fill="hold">
                                          <p:stCondLst>
                                            <p:cond delay="0"/>
                                          </p:stCondLst>
                                        </p:cTn>
                                        <p:tgtEl>
                                          <p:spTgt spid="69"/>
                                        </p:tgtEl>
                                        <p:attrNameLst>
                                          <p:attrName>style.visibility</p:attrName>
                                        </p:attrNameLst>
                                      </p:cBhvr>
                                      <p:to>
                                        <p:strVal val="visible"/>
                                      </p:to>
                                    </p:set>
                                  </p:childTnLst>
                                </p:cTn>
                              </p:par>
                            </p:childTnLst>
                          </p:cTn>
                        </p:par>
                      </p:childTnLst>
                    </p:cTn>
                  </p:par>
                </p:childTnLst>
              </p:cTn>
              <p:nextCondLst>
                <p:cond evt="onClick" delay="0">
                  <p:tgtEl>
                    <p:spTgt spid="68"/>
                  </p:tgtEl>
                </p:cond>
              </p:nextCondLst>
            </p:seq>
            <p:seq concurrent="1" nextAc="seek">
              <p:cTn id="153" restart="whenNotActive" fill="hold" evtFilter="cancelBubble" nodeType="interactiveSeq">
                <p:stCondLst>
                  <p:cond evt="onClick" delay="0">
                    <p:tgtEl>
                      <p:spTgt spid="70"/>
                    </p:tgtEl>
                  </p:cond>
                </p:stCondLst>
                <p:endSync evt="end" delay="0">
                  <p:rtn val="all"/>
                </p:endSync>
                <p:childTnLst>
                  <p:par>
                    <p:cTn id="154" fill="hold">
                      <p:stCondLst>
                        <p:cond delay="0"/>
                      </p:stCondLst>
                      <p:childTnLst>
                        <p:par>
                          <p:cTn id="155" fill="hold">
                            <p:stCondLst>
                              <p:cond delay="0"/>
                            </p:stCondLst>
                            <p:childTnLst>
                              <p:par>
                                <p:cTn id="156" presetID="1" presetClass="entr" presetSubtype="0" fill="hold" nodeType="clickEffect">
                                  <p:stCondLst>
                                    <p:cond delay="0"/>
                                  </p:stCondLst>
                                  <p:childTnLst>
                                    <p:set>
                                      <p:cBhvr>
                                        <p:cTn id="157" dur="1" fill="hold">
                                          <p:stCondLst>
                                            <p:cond delay="0"/>
                                          </p:stCondLst>
                                        </p:cTn>
                                        <p:tgtEl>
                                          <p:spTgt spid="71"/>
                                        </p:tgtEl>
                                        <p:attrNameLst>
                                          <p:attrName>style.visibility</p:attrName>
                                        </p:attrNameLst>
                                      </p:cBhvr>
                                      <p:to>
                                        <p:strVal val="visible"/>
                                      </p:to>
                                    </p:set>
                                  </p:childTnLst>
                                </p:cTn>
                              </p:par>
                            </p:childTnLst>
                          </p:cTn>
                        </p:par>
                      </p:childTnLst>
                    </p:cTn>
                  </p:par>
                </p:childTnLst>
              </p:cTn>
              <p:nextCondLst>
                <p:cond evt="onClick" delay="0">
                  <p:tgtEl>
                    <p:spTgt spid="70"/>
                  </p:tgtEl>
                </p:cond>
              </p:nextCondLst>
            </p:seq>
            <p:seq concurrent="1" nextAc="seek">
              <p:cTn id="158" restart="whenNotActive" fill="hold" evtFilter="cancelBubble" nodeType="interactiveSeq">
                <p:stCondLst>
                  <p:cond evt="onClick" delay="0">
                    <p:tgtEl>
                      <p:spTgt spid="72"/>
                    </p:tgtEl>
                  </p:cond>
                </p:stCondLst>
                <p:endSync evt="end" delay="0">
                  <p:rtn val="all"/>
                </p:endSync>
                <p:childTnLst>
                  <p:par>
                    <p:cTn id="159" fill="hold">
                      <p:stCondLst>
                        <p:cond delay="0"/>
                      </p:stCondLst>
                      <p:childTnLst>
                        <p:par>
                          <p:cTn id="160" fill="hold">
                            <p:stCondLst>
                              <p:cond delay="0"/>
                            </p:stCondLst>
                            <p:childTnLst>
                              <p:par>
                                <p:cTn id="161" presetID="1" presetClass="entr" presetSubtype="0" fill="hold" nodeType="clickEffect">
                                  <p:stCondLst>
                                    <p:cond delay="0"/>
                                  </p:stCondLst>
                                  <p:childTnLst>
                                    <p:set>
                                      <p:cBhvr>
                                        <p:cTn id="162" dur="1" fill="hold">
                                          <p:stCondLst>
                                            <p:cond delay="0"/>
                                          </p:stCondLst>
                                        </p:cTn>
                                        <p:tgtEl>
                                          <p:spTgt spid="73"/>
                                        </p:tgtEl>
                                        <p:attrNameLst>
                                          <p:attrName>style.visibility</p:attrName>
                                        </p:attrNameLst>
                                      </p:cBhvr>
                                      <p:to>
                                        <p:strVal val="visible"/>
                                      </p:to>
                                    </p:set>
                                  </p:childTnLst>
                                </p:cTn>
                              </p:par>
                            </p:childTnLst>
                          </p:cTn>
                        </p:par>
                      </p:childTnLst>
                    </p:cTn>
                  </p:par>
                </p:childTnLst>
              </p:cTn>
              <p:nextCondLst>
                <p:cond evt="onClick" delay="0">
                  <p:tgtEl>
                    <p:spTgt spid="72"/>
                  </p:tgtEl>
                </p:cond>
              </p:nextCondLst>
            </p:seq>
            <p:seq concurrent="1" nextAc="seek">
              <p:cTn id="163" restart="whenNotActive" fill="hold" evtFilter="cancelBubble" nodeType="interactiveSeq">
                <p:stCondLst>
                  <p:cond evt="onClick" delay="0">
                    <p:tgtEl>
                      <p:spTgt spid="74"/>
                    </p:tgtEl>
                  </p:cond>
                </p:stCondLst>
                <p:endSync evt="end" delay="0">
                  <p:rtn val="all"/>
                </p:endSync>
                <p:childTnLst>
                  <p:par>
                    <p:cTn id="164" fill="hold">
                      <p:stCondLst>
                        <p:cond delay="0"/>
                      </p:stCondLst>
                      <p:childTnLst>
                        <p:par>
                          <p:cTn id="165" fill="hold">
                            <p:stCondLst>
                              <p:cond delay="0"/>
                            </p:stCondLst>
                            <p:childTnLst>
                              <p:par>
                                <p:cTn id="166" presetID="1" presetClass="entr" presetSubtype="0" fill="hold" nodeType="clickEffect">
                                  <p:stCondLst>
                                    <p:cond delay="0"/>
                                  </p:stCondLst>
                                  <p:childTnLst>
                                    <p:set>
                                      <p:cBhvr>
                                        <p:cTn id="167" dur="1" fill="hold">
                                          <p:stCondLst>
                                            <p:cond delay="0"/>
                                          </p:stCondLst>
                                        </p:cTn>
                                        <p:tgtEl>
                                          <p:spTgt spid="75"/>
                                        </p:tgtEl>
                                        <p:attrNameLst>
                                          <p:attrName>style.visibility</p:attrName>
                                        </p:attrNameLst>
                                      </p:cBhvr>
                                      <p:to>
                                        <p:strVal val="visible"/>
                                      </p:to>
                                    </p:set>
                                  </p:childTnLst>
                                </p:cTn>
                              </p:par>
                            </p:childTnLst>
                          </p:cTn>
                        </p:par>
                      </p:childTnLst>
                    </p:cTn>
                  </p:par>
                </p:childTnLst>
              </p:cTn>
              <p:nextCondLst>
                <p:cond evt="onClick" delay="0">
                  <p:tgtEl>
                    <p:spTgt spid="74"/>
                  </p:tgtEl>
                </p:cond>
              </p:nextCondLst>
            </p:seq>
            <p:seq concurrent="1" nextAc="seek">
              <p:cTn id="168" restart="whenNotActive" fill="hold" evtFilter="cancelBubble" nodeType="interactiveSeq">
                <p:stCondLst>
                  <p:cond evt="onClick" delay="0">
                    <p:tgtEl>
                      <p:spTgt spid="100"/>
                    </p:tgtEl>
                  </p:cond>
                </p:stCondLst>
                <p:endSync evt="end" delay="0">
                  <p:rtn val="all"/>
                </p:endSync>
                <p:childTnLst>
                  <p:par>
                    <p:cTn id="169" fill="hold">
                      <p:stCondLst>
                        <p:cond delay="0"/>
                      </p:stCondLst>
                      <p:childTnLst>
                        <p:par>
                          <p:cTn id="170" fill="hold">
                            <p:stCondLst>
                              <p:cond delay="0"/>
                            </p:stCondLst>
                            <p:childTnLst>
                              <p:par>
                                <p:cTn id="171" presetID="1" presetClass="entr" presetSubtype="0" fill="hold" nodeType="clickEffect">
                                  <p:stCondLst>
                                    <p:cond delay="0"/>
                                  </p:stCondLst>
                                  <p:childTnLst>
                                    <p:set>
                                      <p:cBhvr>
                                        <p:cTn id="172" dur="1" fill="hold">
                                          <p:stCondLst>
                                            <p:cond delay="0"/>
                                          </p:stCondLst>
                                        </p:cTn>
                                        <p:tgtEl>
                                          <p:spTgt spid="78"/>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presetID="1" presetClass="entr" presetSubtype="0" fill="hold" nodeType="clickEffect">
                                  <p:stCondLst>
                                    <p:cond delay="0"/>
                                  </p:stCondLst>
                                  <p:childTnLst>
                                    <p:set>
                                      <p:cBhvr>
                                        <p:cTn id="176" dur="1" fill="hold">
                                          <p:stCondLst>
                                            <p:cond delay="0"/>
                                          </p:stCondLst>
                                        </p:cTn>
                                        <p:tgtEl>
                                          <p:spTgt spid="77"/>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ntr" presetSubtype="0" fill="hold" nodeType="clickEffect">
                                  <p:stCondLst>
                                    <p:cond delay="0"/>
                                  </p:stCondLst>
                                  <p:childTnLst>
                                    <p:set>
                                      <p:cBhvr>
                                        <p:cTn id="180" dur="1" fill="hold">
                                          <p:stCondLst>
                                            <p:cond delay="0"/>
                                          </p:stCondLst>
                                        </p:cTn>
                                        <p:tgtEl>
                                          <p:spTgt spid="82"/>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nodeType="clickEffect">
                                  <p:stCondLst>
                                    <p:cond delay="0"/>
                                  </p:stCondLst>
                                  <p:childTnLst>
                                    <p:set>
                                      <p:cBhvr>
                                        <p:cTn id="184" dur="1" fill="hold">
                                          <p:stCondLst>
                                            <p:cond delay="0"/>
                                          </p:stCondLst>
                                        </p:cTn>
                                        <p:tgtEl>
                                          <p:spTgt spid="84"/>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presetID="1" presetClass="entr" presetSubtype="0" fill="hold" grpId="0" nodeType="clickEffect">
                                  <p:stCondLst>
                                    <p:cond delay="0"/>
                                  </p:stCondLst>
                                  <p:childTnLst>
                                    <p:set>
                                      <p:cBhvr>
                                        <p:cTn id="188" dur="1" fill="hold">
                                          <p:stCondLst>
                                            <p:cond delay="0"/>
                                          </p:stCondLst>
                                        </p:cTn>
                                        <p:tgtEl>
                                          <p:spTgt spid="87"/>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ntr" presetSubtype="0" fill="hold" nodeType="clickEffect">
                                  <p:stCondLst>
                                    <p:cond delay="0"/>
                                  </p:stCondLst>
                                  <p:childTnLst>
                                    <p:set>
                                      <p:cBhvr>
                                        <p:cTn id="192" dur="1" fill="hold">
                                          <p:stCondLst>
                                            <p:cond delay="0"/>
                                          </p:stCondLst>
                                        </p:cTn>
                                        <p:tgtEl>
                                          <p:spTgt spid="90"/>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presetSubtype="0" fill="hold" nodeType="clickEffect">
                                  <p:stCondLst>
                                    <p:cond delay="0"/>
                                  </p:stCondLst>
                                  <p:childTnLst>
                                    <p:set>
                                      <p:cBhvr>
                                        <p:cTn id="196" dur="1" fill="hold">
                                          <p:stCondLst>
                                            <p:cond delay="0"/>
                                          </p:stCondLst>
                                        </p:cTn>
                                        <p:tgtEl>
                                          <p:spTgt spid="88"/>
                                        </p:tgtEl>
                                        <p:attrNameLst>
                                          <p:attrName>style.visibility</p:attrName>
                                        </p:attrNameLst>
                                      </p:cBhvr>
                                      <p:to>
                                        <p:strVal val="visible"/>
                                      </p:to>
                                    </p:set>
                                  </p:childTnLst>
                                </p:cTn>
                              </p:par>
                            </p:childTnLst>
                          </p:cTn>
                        </p:par>
                      </p:childTnLst>
                    </p:cTn>
                  </p:par>
                  <p:par>
                    <p:cTn id="197" fill="hold">
                      <p:stCondLst>
                        <p:cond delay="indefinite"/>
                      </p:stCondLst>
                      <p:childTnLst>
                        <p:par>
                          <p:cTn id="198" fill="hold">
                            <p:stCondLst>
                              <p:cond delay="0"/>
                            </p:stCondLst>
                            <p:childTnLst>
                              <p:par>
                                <p:cTn id="199" presetID="1" presetClass="entr" presetSubtype="0" fill="hold" nodeType="clickEffect">
                                  <p:stCondLst>
                                    <p:cond delay="0"/>
                                  </p:stCondLst>
                                  <p:childTnLst>
                                    <p:set>
                                      <p:cBhvr>
                                        <p:cTn id="200" dur="1" fill="hold">
                                          <p:stCondLst>
                                            <p:cond delay="0"/>
                                          </p:stCondLst>
                                        </p:cTn>
                                        <p:tgtEl>
                                          <p:spTgt spid="95"/>
                                        </p:tgtEl>
                                        <p:attrNameLst>
                                          <p:attrName>style.visibility</p:attrName>
                                        </p:attrNameLst>
                                      </p:cBhvr>
                                      <p:to>
                                        <p:strVal val="visible"/>
                                      </p:to>
                                    </p:set>
                                  </p:childTnLst>
                                </p:cTn>
                              </p:par>
                              <p:par>
                                <p:cTn id="201" presetID="1" presetClass="entr" presetSubtype="0" fill="hold" nodeType="withEffect">
                                  <p:stCondLst>
                                    <p:cond delay="0"/>
                                  </p:stCondLst>
                                  <p:childTnLst>
                                    <p:set>
                                      <p:cBhvr>
                                        <p:cTn id="202" dur="1" fill="hold">
                                          <p:stCondLst>
                                            <p:cond delay="0"/>
                                          </p:stCondLst>
                                        </p:cTn>
                                        <p:tgtEl>
                                          <p:spTgt spid="92"/>
                                        </p:tgtEl>
                                        <p:attrNameLst>
                                          <p:attrName>style.visibility</p:attrName>
                                        </p:attrNameLst>
                                      </p:cBhvr>
                                      <p:to>
                                        <p:strVal val="visible"/>
                                      </p:to>
                                    </p:set>
                                  </p:childTnLst>
                                </p:cTn>
                              </p:par>
                            </p:childTnLst>
                          </p:cTn>
                        </p:par>
                      </p:childTnLst>
                    </p:cTn>
                  </p:par>
                </p:childTnLst>
              </p:cTn>
              <p:nextCondLst>
                <p:cond evt="onClick" delay="0">
                  <p:tgtEl>
                    <p:spTgt spid="100"/>
                  </p:tgtEl>
                </p:cond>
              </p:nextCondLst>
            </p:seq>
          </p:childTnLst>
        </p:cTn>
      </p:par>
    </p:tnLst>
    <p:bldLst>
      <p:bldP spid="4" grpId="0" animBg="1"/>
      <p:bldP spid="5" grpId="0" animBg="1"/>
      <p:bldP spid="6" grpId="0" animBg="1"/>
      <p:bldP spid="7" grpId="0" animBg="1"/>
      <p:bldP spid="8" grpId="0" animBg="1"/>
      <p:bldP spid="9" grpId="0" animBg="1"/>
      <p:bldP spid="10" grpId="0" animBg="1"/>
      <p:bldP spid="87" grpId="0" animBg="1"/>
      <p:bldP spid="76" grpId="0" animBg="1"/>
      <p:bldP spid="79" grpId="0" animBg="1"/>
      <p:bldP spid="80" grpId="0" animBg="1"/>
      <p:bldP spid="81" grpId="0" animBg="1"/>
      <p:bldP spid="83" grpId="0" animBg="1"/>
      <p:bldP spid="85" grpId="0" animBg="1"/>
      <p:bldP spid="86" grpId="0" animBg="1"/>
      <p:bldP spid="89" grpId="0" animBg="1"/>
      <p:bldP spid="91" grpId="0" animBg="1"/>
      <p:bldP spid="93" grpId="0" animBg="1"/>
      <p:bldP spid="9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465</Words>
  <Application>Microsoft Office PowerPoint</Application>
  <PresentationFormat>Widescreen</PresentationFormat>
  <Paragraphs>215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Berlin Sans FB</vt:lpstr>
      <vt:lpstr>Calibri</vt:lpstr>
      <vt:lpstr>Calibri Light</vt:lpstr>
      <vt:lpstr>Office Theme</vt:lpstr>
      <vt:lpstr>The Scout Law   1st Eastcote</vt:lpstr>
      <vt:lpstr>The Scout Law hangman – leader’s notes</vt:lpstr>
      <vt:lpstr>The Scout Law - 1</vt:lpstr>
      <vt:lpstr>The Scout Law - 2</vt:lpstr>
      <vt:lpstr>The Scout Law - 3</vt:lpstr>
      <vt:lpstr>The Scout Law - 4</vt:lpstr>
      <vt:lpstr>The Scout Law - 5</vt:lpstr>
      <vt:lpstr>The Scout Law - 6</vt:lpstr>
      <vt:lpstr>The Scout Law -7</vt:lpstr>
      <vt:lpstr>The Scout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Scout Law</dc:title>
  <dc:creator>Simon Davis</dc:creator>
  <cp:lastModifiedBy>Julian Greer</cp:lastModifiedBy>
  <cp:revision>8</cp:revision>
  <dcterms:created xsi:type="dcterms:W3CDTF">2021-01-21T09:35:12Z</dcterms:created>
  <dcterms:modified xsi:type="dcterms:W3CDTF">2021-01-22T14:55:09Z</dcterms:modified>
</cp:coreProperties>
</file>