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9" r:id="rId12"/>
    <p:sldId id="288" r:id="rId13"/>
    <p:sldId id="313" r:id="rId14"/>
    <p:sldId id="266" r:id="rId15"/>
    <p:sldId id="285" r:id="rId16"/>
    <p:sldId id="311" r:id="rId17"/>
    <p:sldId id="267" r:id="rId18"/>
    <p:sldId id="286" r:id="rId19"/>
    <p:sldId id="312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Evans" initials="TE" lastIdx="2" clrIdx="0">
    <p:extLst>
      <p:ext uri="{19B8F6BF-5375-455C-9EA6-DF929625EA0E}">
        <p15:presenceInfo xmlns:p15="http://schemas.microsoft.com/office/powerpoint/2012/main" userId="f28b04816abb9c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3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1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5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1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5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0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6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7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2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8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Red_flag_II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62DEC-86C4-9146-A5A7-BC7E1AA7B42E}"/>
              </a:ext>
            </a:extLst>
          </p:cNvPr>
          <p:cNvSpPr txBox="1"/>
          <p:nvPr/>
        </p:nvSpPr>
        <p:spPr>
          <a:xfrm>
            <a:off x="3773482" y="5073463"/>
            <a:ext cx="46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unito Sans" pitchFamily="2" charset="77"/>
              </a:rPr>
              <a:t>Water Safety Quiz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2522495-F482-46D8-9479-26C6C68DD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74" y="843246"/>
            <a:ext cx="4458879" cy="42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8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C6B9A9-9DEE-426C-825D-47D1A01767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D6060-D349-4CB5-B430-5E629FA02FA9}"/>
              </a:ext>
            </a:extLst>
          </p:cNvPr>
          <p:cNvSpPr txBox="1"/>
          <p:nvPr/>
        </p:nvSpPr>
        <p:spPr>
          <a:xfrm>
            <a:off x="3593639" y="2967335"/>
            <a:ext cx="5004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unito Sans" pitchFamily="2" charset="77"/>
              </a:rPr>
              <a:t>No swimming</a:t>
            </a:r>
          </a:p>
        </p:txBody>
      </p:sp>
    </p:spTree>
    <p:extLst>
      <p:ext uri="{BB962C8B-B14F-4D97-AF65-F5344CB8AC3E}">
        <p14:creationId xmlns:p14="http://schemas.microsoft.com/office/powerpoint/2010/main" val="11979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26217-FDC5-B64A-A847-2D2835F4EBD0}"/>
              </a:ext>
            </a:extLst>
          </p:cNvPr>
          <p:cNvSpPr txBox="1"/>
          <p:nvPr/>
        </p:nvSpPr>
        <p:spPr>
          <a:xfrm>
            <a:off x="3006436" y="2767280"/>
            <a:ext cx="6179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unito Sans" pitchFamily="2" charset="77"/>
              </a:rPr>
              <a:t>What does F stand for in the Water Safety Code?</a:t>
            </a:r>
          </a:p>
        </p:txBody>
      </p:sp>
    </p:spTree>
    <p:extLst>
      <p:ext uri="{BB962C8B-B14F-4D97-AF65-F5344CB8AC3E}">
        <p14:creationId xmlns:p14="http://schemas.microsoft.com/office/powerpoint/2010/main" val="1804721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3F111-A37E-4F74-8A0D-B8DC620FC7FF}"/>
              </a:ext>
            </a:extLst>
          </p:cNvPr>
          <p:cNvSpPr/>
          <p:nvPr/>
        </p:nvSpPr>
        <p:spPr>
          <a:xfrm>
            <a:off x="6696251" y="297320"/>
            <a:ext cx="4169963" cy="2473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7EED3-5A41-43FD-B8D2-C9BD5A91243D}"/>
              </a:ext>
            </a:extLst>
          </p:cNvPr>
          <p:cNvSpPr/>
          <p:nvPr/>
        </p:nvSpPr>
        <p:spPr>
          <a:xfrm>
            <a:off x="813418" y="297319"/>
            <a:ext cx="4169963" cy="2473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43951-E2DC-44E8-86C8-FB1EB7A6FDDC}"/>
              </a:ext>
            </a:extLst>
          </p:cNvPr>
          <p:cNvSpPr/>
          <p:nvPr/>
        </p:nvSpPr>
        <p:spPr>
          <a:xfrm>
            <a:off x="813421" y="3506135"/>
            <a:ext cx="4169963" cy="24739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B2040-0348-48FF-BACA-41B5E766D13D}"/>
              </a:ext>
            </a:extLst>
          </p:cNvPr>
          <p:cNvSpPr/>
          <p:nvPr/>
        </p:nvSpPr>
        <p:spPr>
          <a:xfrm>
            <a:off x="6696250" y="3506134"/>
            <a:ext cx="4169963" cy="24739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892CA-3E41-4910-B323-F2D2E47CB564}"/>
              </a:ext>
            </a:extLst>
          </p:cNvPr>
          <p:cNvSpPr txBox="1"/>
          <p:nvPr/>
        </p:nvSpPr>
        <p:spPr>
          <a:xfrm>
            <a:off x="2357051" y="1349618"/>
            <a:ext cx="10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Falcon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EF125-0628-48E8-87CB-9BC83DCC879A}"/>
              </a:ext>
            </a:extLst>
          </p:cNvPr>
          <p:cNvSpPr txBox="1"/>
          <p:nvPr/>
        </p:nvSpPr>
        <p:spPr>
          <a:xfrm>
            <a:off x="8146852" y="1349618"/>
            <a:ext cx="126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Fish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ADA68-BAAF-4E8D-9C5D-D0EC2CA5C198}"/>
              </a:ext>
            </a:extLst>
          </p:cNvPr>
          <p:cNvSpPr txBox="1"/>
          <p:nvPr/>
        </p:nvSpPr>
        <p:spPr>
          <a:xfrm>
            <a:off x="2399128" y="4532273"/>
            <a:ext cx="99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Friend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B4177-890C-457F-AE6C-9BA4AA47D2F9}"/>
              </a:ext>
            </a:extLst>
          </p:cNvPr>
          <p:cNvSpPr txBox="1"/>
          <p:nvPr/>
        </p:nvSpPr>
        <p:spPr>
          <a:xfrm>
            <a:off x="7936953" y="4532273"/>
            <a:ext cx="168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Fun</a:t>
            </a:r>
          </a:p>
        </p:txBody>
      </p:sp>
    </p:spTree>
    <p:extLst>
      <p:ext uri="{BB962C8B-B14F-4D97-AF65-F5344CB8AC3E}">
        <p14:creationId xmlns:p14="http://schemas.microsoft.com/office/powerpoint/2010/main" val="104573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EDC8E-CD66-4D83-9719-E6591900433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Nunito Sans" pitchFamily="2" charset="77"/>
              </a:rPr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2996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FD966-CA49-8A46-867B-276A17969950}"/>
              </a:ext>
            </a:extLst>
          </p:cNvPr>
          <p:cNvSpPr txBox="1"/>
          <p:nvPr/>
        </p:nvSpPr>
        <p:spPr>
          <a:xfrm>
            <a:off x="3934691" y="2721114"/>
            <a:ext cx="432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unito Sans" pitchFamily="2" charset="77"/>
              </a:rPr>
              <a:t>Never swim…</a:t>
            </a:r>
          </a:p>
        </p:txBody>
      </p:sp>
    </p:spTree>
    <p:extLst>
      <p:ext uri="{BB962C8B-B14F-4D97-AF65-F5344CB8AC3E}">
        <p14:creationId xmlns:p14="http://schemas.microsoft.com/office/powerpoint/2010/main" val="108624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3F111-A37E-4F74-8A0D-B8DC620FC7FF}"/>
              </a:ext>
            </a:extLst>
          </p:cNvPr>
          <p:cNvSpPr/>
          <p:nvPr/>
        </p:nvSpPr>
        <p:spPr>
          <a:xfrm>
            <a:off x="6696251" y="297320"/>
            <a:ext cx="4169963" cy="2473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7EED3-5A41-43FD-B8D2-C9BD5A91243D}"/>
              </a:ext>
            </a:extLst>
          </p:cNvPr>
          <p:cNvSpPr/>
          <p:nvPr/>
        </p:nvSpPr>
        <p:spPr>
          <a:xfrm>
            <a:off x="889156" y="297320"/>
            <a:ext cx="4169963" cy="2473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43951-E2DC-44E8-86C8-FB1EB7A6FDDC}"/>
              </a:ext>
            </a:extLst>
          </p:cNvPr>
          <p:cNvSpPr/>
          <p:nvPr/>
        </p:nvSpPr>
        <p:spPr>
          <a:xfrm>
            <a:off x="813421" y="3506135"/>
            <a:ext cx="4169963" cy="24739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B2040-0348-48FF-BACA-41B5E766D13D}"/>
              </a:ext>
            </a:extLst>
          </p:cNvPr>
          <p:cNvSpPr/>
          <p:nvPr/>
        </p:nvSpPr>
        <p:spPr>
          <a:xfrm>
            <a:off x="6696250" y="3506134"/>
            <a:ext cx="4169963" cy="24739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892CA-3E41-4910-B323-F2D2E47CB564}"/>
              </a:ext>
            </a:extLst>
          </p:cNvPr>
          <p:cNvSpPr txBox="1"/>
          <p:nvPr/>
        </p:nvSpPr>
        <p:spPr>
          <a:xfrm>
            <a:off x="2303083" y="1349618"/>
            <a:ext cx="134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In the sea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EF125-0628-48E8-87CB-9BC83DCC879A}"/>
              </a:ext>
            </a:extLst>
          </p:cNvPr>
          <p:cNvSpPr txBox="1"/>
          <p:nvPr/>
        </p:nvSpPr>
        <p:spPr>
          <a:xfrm>
            <a:off x="8256586" y="1396909"/>
            <a:ext cx="104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At night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ADA68-BAAF-4E8D-9C5D-D0EC2CA5C198}"/>
              </a:ext>
            </a:extLst>
          </p:cNvPr>
          <p:cNvSpPr txBox="1"/>
          <p:nvPr/>
        </p:nvSpPr>
        <p:spPr>
          <a:xfrm>
            <a:off x="1682009" y="4529369"/>
            <a:ext cx="258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With friends and family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B4177-890C-457F-AE6C-9BA4AA47D2F9}"/>
              </a:ext>
            </a:extLst>
          </p:cNvPr>
          <p:cNvSpPr txBox="1"/>
          <p:nvPr/>
        </p:nvSpPr>
        <p:spPr>
          <a:xfrm>
            <a:off x="8177921" y="4556011"/>
            <a:ext cx="120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Alone</a:t>
            </a:r>
          </a:p>
        </p:txBody>
      </p:sp>
    </p:spTree>
    <p:extLst>
      <p:ext uri="{BB962C8B-B14F-4D97-AF65-F5344CB8AC3E}">
        <p14:creationId xmlns:p14="http://schemas.microsoft.com/office/powerpoint/2010/main" val="50936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5B2730-9AB0-495D-8F8D-D7D18BF0A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Nunito Sans" pitchFamily="2" charset="77"/>
              </a:rPr>
              <a:t>Alone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5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772D8-71AD-EA44-B600-AA20D69609DA}"/>
              </a:ext>
            </a:extLst>
          </p:cNvPr>
          <p:cNvSpPr txBox="1"/>
          <p:nvPr/>
        </p:nvSpPr>
        <p:spPr>
          <a:xfrm>
            <a:off x="3332018" y="2767280"/>
            <a:ext cx="5527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unito Sans" pitchFamily="2" charset="77"/>
              </a:rPr>
              <a:t>What should you do in an emergency?</a:t>
            </a:r>
          </a:p>
        </p:txBody>
      </p:sp>
    </p:spTree>
    <p:extLst>
      <p:ext uri="{BB962C8B-B14F-4D97-AF65-F5344CB8AC3E}">
        <p14:creationId xmlns:p14="http://schemas.microsoft.com/office/powerpoint/2010/main" val="401854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3F111-A37E-4F74-8A0D-B8DC620FC7FF}"/>
              </a:ext>
            </a:extLst>
          </p:cNvPr>
          <p:cNvSpPr/>
          <p:nvPr/>
        </p:nvSpPr>
        <p:spPr>
          <a:xfrm>
            <a:off x="6696251" y="297320"/>
            <a:ext cx="4169963" cy="2473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7EED3-5A41-43FD-B8D2-C9BD5A91243D}"/>
              </a:ext>
            </a:extLst>
          </p:cNvPr>
          <p:cNvSpPr/>
          <p:nvPr/>
        </p:nvSpPr>
        <p:spPr>
          <a:xfrm>
            <a:off x="889156" y="297320"/>
            <a:ext cx="4169963" cy="2473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43951-E2DC-44E8-86C8-FB1EB7A6FDDC}"/>
              </a:ext>
            </a:extLst>
          </p:cNvPr>
          <p:cNvSpPr/>
          <p:nvPr/>
        </p:nvSpPr>
        <p:spPr>
          <a:xfrm>
            <a:off x="813421" y="3506135"/>
            <a:ext cx="4169963" cy="24739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B2040-0348-48FF-BACA-41B5E766D13D}"/>
              </a:ext>
            </a:extLst>
          </p:cNvPr>
          <p:cNvSpPr/>
          <p:nvPr/>
        </p:nvSpPr>
        <p:spPr>
          <a:xfrm>
            <a:off x="6696250" y="3506134"/>
            <a:ext cx="4169963" cy="24739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892CA-3E41-4910-B323-F2D2E47CB564}"/>
              </a:ext>
            </a:extLst>
          </p:cNvPr>
          <p:cNvSpPr txBox="1"/>
          <p:nvPr/>
        </p:nvSpPr>
        <p:spPr>
          <a:xfrm>
            <a:off x="2357056" y="1334679"/>
            <a:ext cx="10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Dial 999</a:t>
            </a:r>
            <a:r>
              <a:rPr lang="en-GB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EF125-0628-48E8-87CB-9BC83DCC879A}"/>
              </a:ext>
            </a:extLst>
          </p:cNvPr>
          <p:cNvSpPr txBox="1"/>
          <p:nvPr/>
        </p:nvSpPr>
        <p:spPr>
          <a:xfrm>
            <a:off x="8293032" y="1349618"/>
            <a:ext cx="97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Jump 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ADA68-BAAF-4E8D-9C5D-D0EC2CA5C198}"/>
              </a:ext>
            </a:extLst>
          </p:cNvPr>
          <p:cNvSpPr txBox="1"/>
          <p:nvPr/>
        </p:nvSpPr>
        <p:spPr>
          <a:xfrm>
            <a:off x="2399128" y="4558432"/>
            <a:ext cx="99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Panic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B4177-890C-457F-AE6C-9BA4AA47D2F9}"/>
              </a:ext>
            </a:extLst>
          </p:cNvPr>
          <p:cNvSpPr txBox="1"/>
          <p:nvPr/>
        </p:nvSpPr>
        <p:spPr>
          <a:xfrm>
            <a:off x="7936952" y="4532273"/>
            <a:ext cx="168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Run away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0978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988F0D-2B5D-4CEF-B1AD-0A5D9CA63A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Nunito Sans" pitchFamily="2" charset="77"/>
              </a:rPr>
              <a:t>Dial 999</a:t>
            </a:r>
            <a:r>
              <a:rPr lang="en-GB" dirty="0">
                <a:latin typeface="Nunito Sa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6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48766-46DA-E84B-BAE4-836367A7764C}"/>
              </a:ext>
            </a:extLst>
          </p:cNvPr>
          <p:cNvSpPr txBox="1"/>
          <p:nvPr/>
        </p:nvSpPr>
        <p:spPr>
          <a:xfrm>
            <a:off x="2901461" y="2459504"/>
            <a:ext cx="6389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unito Sans" pitchFamily="2" charset="77"/>
              </a:rPr>
              <a:t>The water safety code is S.A.F.E</a:t>
            </a:r>
          </a:p>
          <a:p>
            <a:pPr algn="ctr"/>
            <a:r>
              <a:rPr lang="en-US" sz="4000" dirty="0">
                <a:latin typeface="Nunito Sans" pitchFamily="2" charset="77"/>
              </a:rPr>
              <a:t>What does S stand for?</a:t>
            </a:r>
          </a:p>
        </p:txBody>
      </p:sp>
    </p:spTree>
    <p:extLst>
      <p:ext uri="{BB962C8B-B14F-4D97-AF65-F5344CB8AC3E}">
        <p14:creationId xmlns:p14="http://schemas.microsoft.com/office/powerpoint/2010/main" val="2380163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irl&#10;&#10;Description automatically generated">
            <a:extLst>
              <a:ext uri="{FF2B5EF4-FFF2-40B4-BE49-F238E27FC236}">
                <a16:creationId xmlns:a16="http://schemas.microsoft.com/office/drawing/2014/main" id="{BDFF3500-BFEB-F146-B83E-BDBE6C1F0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97" y="641649"/>
            <a:ext cx="8224405" cy="55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3F111-A37E-4F74-8A0D-B8DC620FC7FF}"/>
              </a:ext>
            </a:extLst>
          </p:cNvPr>
          <p:cNvSpPr/>
          <p:nvPr/>
        </p:nvSpPr>
        <p:spPr>
          <a:xfrm>
            <a:off x="6696251" y="297320"/>
            <a:ext cx="4169963" cy="2473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7EED3-5A41-43FD-B8D2-C9BD5A91243D}"/>
              </a:ext>
            </a:extLst>
          </p:cNvPr>
          <p:cNvSpPr/>
          <p:nvPr/>
        </p:nvSpPr>
        <p:spPr>
          <a:xfrm>
            <a:off x="889156" y="297320"/>
            <a:ext cx="4169963" cy="2473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43951-E2DC-44E8-86C8-FB1EB7A6FDDC}"/>
              </a:ext>
            </a:extLst>
          </p:cNvPr>
          <p:cNvSpPr/>
          <p:nvPr/>
        </p:nvSpPr>
        <p:spPr>
          <a:xfrm>
            <a:off x="813421" y="3506135"/>
            <a:ext cx="4169963" cy="24739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B2040-0348-48FF-BACA-41B5E766D13D}"/>
              </a:ext>
            </a:extLst>
          </p:cNvPr>
          <p:cNvSpPr/>
          <p:nvPr/>
        </p:nvSpPr>
        <p:spPr>
          <a:xfrm>
            <a:off x="6696250" y="3506134"/>
            <a:ext cx="4169963" cy="24739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892CA-3E41-4910-B323-F2D2E47CB564}"/>
              </a:ext>
            </a:extLst>
          </p:cNvPr>
          <p:cNvSpPr txBox="1"/>
          <p:nvPr/>
        </p:nvSpPr>
        <p:spPr>
          <a:xfrm>
            <a:off x="2089403" y="1349618"/>
            <a:ext cx="176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Swim together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EF125-0628-48E8-87CB-9BC83DCC879A}"/>
              </a:ext>
            </a:extLst>
          </p:cNvPr>
          <p:cNvSpPr txBox="1"/>
          <p:nvPr/>
        </p:nvSpPr>
        <p:spPr>
          <a:xfrm>
            <a:off x="7631218" y="1349618"/>
            <a:ext cx="23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Spot the dangers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ADA68-BAAF-4E8D-9C5D-D0EC2CA5C198}"/>
              </a:ext>
            </a:extLst>
          </p:cNvPr>
          <p:cNvSpPr txBox="1"/>
          <p:nvPr/>
        </p:nvSpPr>
        <p:spPr>
          <a:xfrm>
            <a:off x="2116766" y="4558432"/>
            <a:ext cx="15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Stay at home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B4177-890C-457F-AE6C-9BA4AA47D2F9}"/>
              </a:ext>
            </a:extLst>
          </p:cNvPr>
          <p:cNvSpPr txBox="1"/>
          <p:nvPr/>
        </p:nvSpPr>
        <p:spPr>
          <a:xfrm>
            <a:off x="7582708" y="4558432"/>
            <a:ext cx="23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Stand near the edge</a:t>
            </a:r>
          </a:p>
        </p:txBody>
      </p:sp>
    </p:spTree>
    <p:extLst>
      <p:ext uri="{BB962C8B-B14F-4D97-AF65-F5344CB8AC3E}">
        <p14:creationId xmlns:p14="http://schemas.microsoft.com/office/powerpoint/2010/main" val="193859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034C48-A944-4A0A-B3BD-ABA71F4735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8B4BC-8D35-4195-95FE-F5FBA5D592FD}"/>
              </a:ext>
            </a:extLst>
          </p:cNvPr>
          <p:cNvSpPr txBox="1"/>
          <p:nvPr/>
        </p:nvSpPr>
        <p:spPr>
          <a:xfrm>
            <a:off x="3230183" y="2967335"/>
            <a:ext cx="573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unito Sans" pitchFamily="2" charset="77"/>
              </a:rPr>
              <a:t>Spot the dangers</a:t>
            </a:r>
            <a:r>
              <a:rPr lang="en-GB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5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F9BC14-983C-EB49-BD68-2EC3DCA33273}"/>
              </a:ext>
            </a:extLst>
          </p:cNvPr>
          <p:cNvSpPr txBox="1"/>
          <p:nvPr/>
        </p:nvSpPr>
        <p:spPr>
          <a:xfrm>
            <a:off x="2157046" y="2767280"/>
            <a:ext cx="78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unito Sans" pitchFamily="2" charset="77"/>
              </a:rPr>
              <a:t>What dangers could there be </a:t>
            </a:r>
          </a:p>
          <a:p>
            <a:pPr algn="ctr"/>
            <a:r>
              <a:rPr lang="en-US" sz="4000" dirty="0">
                <a:latin typeface="Nunito Sans" pitchFamily="2" charset="77"/>
              </a:rPr>
              <a:t>in or near the water?</a:t>
            </a:r>
          </a:p>
        </p:txBody>
      </p:sp>
    </p:spTree>
    <p:extLst>
      <p:ext uri="{BB962C8B-B14F-4D97-AF65-F5344CB8AC3E}">
        <p14:creationId xmlns:p14="http://schemas.microsoft.com/office/powerpoint/2010/main" val="2055868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3F111-A37E-4F74-8A0D-B8DC620FC7FF}"/>
              </a:ext>
            </a:extLst>
          </p:cNvPr>
          <p:cNvSpPr/>
          <p:nvPr/>
        </p:nvSpPr>
        <p:spPr>
          <a:xfrm>
            <a:off x="6696251" y="297320"/>
            <a:ext cx="4169963" cy="2473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7EED3-5A41-43FD-B8D2-C9BD5A91243D}"/>
              </a:ext>
            </a:extLst>
          </p:cNvPr>
          <p:cNvSpPr/>
          <p:nvPr/>
        </p:nvSpPr>
        <p:spPr>
          <a:xfrm>
            <a:off x="889156" y="297320"/>
            <a:ext cx="4169963" cy="2473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43951-E2DC-44E8-86C8-FB1EB7A6FDDC}"/>
              </a:ext>
            </a:extLst>
          </p:cNvPr>
          <p:cNvSpPr/>
          <p:nvPr/>
        </p:nvSpPr>
        <p:spPr>
          <a:xfrm>
            <a:off x="813421" y="3506135"/>
            <a:ext cx="4169963" cy="24739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B2040-0348-48FF-BACA-41B5E766D13D}"/>
              </a:ext>
            </a:extLst>
          </p:cNvPr>
          <p:cNvSpPr/>
          <p:nvPr/>
        </p:nvSpPr>
        <p:spPr>
          <a:xfrm>
            <a:off x="6696250" y="3506135"/>
            <a:ext cx="4169963" cy="24739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892CA-3E41-4910-B323-F2D2E47CB564}"/>
              </a:ext>
            </a:extLst>
          </p:cNvPr>
          <p:cNvSpPr txBox="1"/>
          <p:nvPr/>
        </p:nvSpPr>
        <p:spPr>
          <a:xfrm>
            <a:off x="1731849" y="1349618"/>
            <a:ext cx="248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Water is too deep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EF125-0628-48E8-87CB-9BC83DCC879A}"/>
              </a:ext>
            </a:extLst>
          </p:cNvPr>
          <p:cNvSpPr txBox="1"/>
          <p:nvPr/>
        </p:nvSpPr>
        <p:spPr>
          <a:xfrm>
            <a:off x="7500502" y="1211118"/>
            <a:ext cx="256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The ground may be unsafe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ADA68-BAAF-4E8D-9C5D-D0EC2CA5C198}"/>
              </a:ext>
            </a:extLst>
          </p:cNvPr>
          <p:cNvSpPr txBox="1"/>
          <p:nvPr/>
        </p:nvSpPr>
        <p:spPr>
          <a:xfrm>
            <a:off x="1600484" y="4419933"/>
            <a:ext cx="274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There may be hazards hidden under the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B4177-890C-457F-AE6C-9BA4AA47D2F9}"/>
              </a:ext>
            </a:extLst>
          </p:cNvPr>
          <p:cNvSpPr txBox="1"/>
          <p:nvPr/>
        </p:nvSpPr>
        <p:spPr>
          <a:xfrm>
            <a:off x="7545740" y="4558433"/>
            <a:ext cx="247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Water is too shallow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75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03C96-C44C-BB49-8648-EF0D228072EB}"/>
              </a:ext>
            </a:extLst>
          </p:cNvPr>
          <p:cNvSpPr/>
          <p:nvPr/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944F6-DE1D-0C43-ADBA-A371613B9091}"/>
              </a:ext>
            </a:extLst>
          </p:cNvPr>
          <p:cNvSpPr/>
          <p:nvPr/>
        </p:nvSpPr>
        <p:spPr>
          <a:xfrm>
            <a:off x="0" y="0"/>
            <a:ext cx="6095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B49D4-017D-674B-90EF-3257B308ED31}"/>
              </a:ext>
            </a:extLst>
          </p:cNvPr>
          <p:cNvSpPr/>
          <p:nvPr/>
        </p:nvSpPr>
        <p:spPr>
          <a:xfrm>
            <a:off x="6095999" y="0"/>
            <a:ext cx="6095999" cy="34289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F3A32-4018-444D-96C1-A529EDBDC36A}"/>
              </a:ext>
            </a:extLst>
          </p:cNvPr>
          <p:cNvSpPr/>
          <p:nvPr/>
        </p:nvSpPr>
        <p:spPr>
          <a:xfrm>
            <a:off x="1" y="3429001"/>
            <a:ext cx="6095998" cy="3429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8566A-B723-4C3C-A235-E58D79546CF2}"/>
              </a:ext>
            </a:extLst>
          </p:cNvPr>
          <p:cNvSpPr txBox="1"/>
          <p:nvPr/>
        </p:nvSpPr>
        <p:spPr>
          <a:xfrm>
            <a:off x="3784755" y="2967335"/>
            <a:ext cx="462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unito Sans" pitchFamily="2" charset="77"/>
              </a:rPr>
              <a:t>All of them!</a:t>
            </a:r>
            <a:r>
              <a:rPr lang="en-GB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4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465B0-22F7-3D46-83BC-1E77DA4E5C45}"/>
              </a:ext>
            </a:extLst>
          </p:cNvPr>
          <p:cNvSpPr txBox="1"/>
          <p:nvPr/>
        </p:nvSpPr>
        <p:spPr>
          <a:xfrm>
            <a:off x="2121877" y="1606061"/>
            <a:ext cx="7561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unito Sans" pitchFamily="2" charset="77"/>
              </a:rPr>
              <a:t>A is for Advice.</a:t>
            </a:r>
          </a:p>
          <a:p>
            <a:pPr algn="ctr"/>
            <a:r>
              <a:rPr lang="en-US" sz="4000" dirty="0">
                <a:latin typeface="Nunito Sans" pitchFamily="2" charset="77"/>
              </a:rPr>
              <a:t>What does the red flag mean at the beach?</a:t>
            </a:r>
          </a:p>
        </p:txBody>
      </p:sp>
      <p:pic>
        <p:nvPicPr>
          <p:cNvPr id="5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4DF51864-3C87-284A-8CF3-FC084C466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9338" y="3636044"/>
            <a:ext cx="2493323" cy="2201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8E3C9-F563-ED49-BB39-6811E7C43197}"/>
              </a:ext>
            </a:extLst>
          </p:cNvPr>
          <p:cNvSpPr txBox="1"/>
          <p:nvPr/>
        </p:nvSpPr>
        <p:spPr>
          <a:xfrm>
            <a:off x="2413000" y="6680200"/>
            <a:ext cx="736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ile:Red_flag_II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46626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3F111-A37E-4F74-8A0D-B8DC620FC7FF}"/>
              </a:ext>
            </a:extLst>
          </p:cNvPr>
          <p:cNvSpPr/>
          <p:nvPr/>
        </p:nvSpPr>
        <p:spPr>
          <a:xfrm>
            <a:off x="6696251" y="297320"/>
            <a:ext cx="4169963" cy="24739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7EED3-5A41-43FD-B8D2-C9BD5A91243D}"/>
              </a:ext>
            </a:extLst>
          </p:cNvPr>
          <p:cNvSpPr/>
          <p:nvPr/>
        </p:nvSpPr>
        <p:spPr>
          <a:xfrm>
            <a:off x="889156" y="297320"/>
            <a:ext cx="4169963" cy="2473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43951-E2DC-44E8-86C8-FB1EB7A6FDDC}"/>
              </a:ext>
            </a:extLst>
          </p:cNvPr>
          <p:cNvSpPr/>
          <p:nvPr/>
        </p:nvSpPr>
        <p:spPr>
          <a:xfrm>
            <a:off x="813421" y="3506135"/>
            <a:ext cx="4169963" cy="24739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B2040-0348-48FF-BACA-41B5E766D13D}"/>
              </a:ext>
            </a:extLst>
          </p:cNvPr>
          <p:cNvSpPr/>
          <p:nvPr/>
        </p:nvSpPr>
        <p:spPr>
          <a:xfrm>
            <a:off x="6696250" y="3506135"/>
            <a:ext cx="4169963" cy="24739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892CA-3E41-4910-B323-F2D2E47CB564}"/>
              </a:ext>
            </a:extLst>
          </p:cNvPr>
          <p:cNvSpPr txBox="1"/>
          <p:nvPr/>
        </p:nvSpPr>
        <p:spPr>
          <a:xfrm>
            <a:off x="1943947" y="1367031"/>
            <a:ext cx="206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Swimming zone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EF125-0628-48E8-87CB-9BC83DCC879A}"/>
              </a:ext>
            </a:extLst>
          </p:cNvPr>
          <p:cNvSpPr txBox="1"/>
          <p:nvPr/>
        </p:nvSpPr>
        <p:spPr>
          <a:xfrm>
            <a:off x="7263902" y="1334679"/>
            <a:ext cx="303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Lifeguard in attendance</a:t>
            </a:r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ADA68-BAAF-4E8D-9C5D-D0EC2CA5C198}"/>
              </a:ext>
            </a:extLst>
          </p:cNvPr>
          <p:cNvSpPr txBox="1"/>
          <p:nvPr/>
        </p:nvSpPr>
        <p:spPr>
          <a:xfrm>
            <a:off x="2068275" y="4561819"/>
            <a:ext cx="166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No swimming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B4177-890C-457F-AE6C-9BA4AA47D2F9}"/>
              </a:ext>
            </a:extLst>
          </p:cNvPr>
          <p:cNvSpPr txBox="1"/>
          <p:nvPr/>
        </p:nvSpPr>
        <p:spPr>
          <a:xfrm>
            <a:off x="7936952" y="4579347"/>
            <a:ext cx="168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Nunito Sans" pitchFamily="2" charset="77"/>
              </a:rPr>
              <a:t>Sports area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8337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155</Words>
  <Application>Microsoft Office PowerPoint</Application>
  <PresentationFormat>Widescreen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Bookman Old Style</vt:lpstr>
      <vt:lpstr>Calibri</vt:lpstr>
      <vt:lpstr>Franklin Gothic Book</vt:lpstr>
      <vt:lpstr>Nunito Sans</vt:lpstr>
      <vt:lpstr>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Evans</dc:creator>
  <cp:lastModifiedBy>Julian Greer</cp:lastModifiedBy>
  <cp:revision>20</cp:revision>
  <dcterms:created xsi:type="dcterms:W3CDTF">2020-04-21T18:14:13Z</dcterms:created>
  <dcterms:modified xsi:type="dcterms:W3CDTF">2020-12-08T13:12:06Z</dcterms:modified>
</cp:coreProperties>
</file>