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85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Evans" initials="TE" lastIdx="2" clrIdx="0">
    <p:extLst>
      <p:ext uri="{19B8F6BF-5375-455C-9EA6-DF929625EA0E}">
        <p15:presenceInfo xmlns:p15="http://schemas.microsoft.com/office/powerpoint/2012/main" userId="f28b04816abb9c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3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1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5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1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5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0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8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6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7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2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28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28E0E-AFC8-459A-923C-4972ACED60D0}"/>
              </a:ext>
            </a:extLst>
          </p:cNvPr>
          <p:cNvSpPr txBox="1"/>
          <p:nvPr/>
        </p:nvSpPr>
        <p:spPr>
          <a:xfrm>
            <a:off x="3187884" y="5244998"/>
            <a:ext cx="580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Nunito Sans" pitchFamily="2" charset="77"/>
              </a:rPr>
              <a:t>Green Cross Code Quiz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1586FF1-C5C3-4EA6-A5CD-FCD20600B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08" y="687152"/>
            <a:ext cx="4629304" cy="439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8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C6B9A9-9DEE-426C-825D-47D1A01767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DD6060-D349-4CB5-B430-5E629FA02FA9}"/>
              </a:ext>
            </a:extLst>
          </p:cNvPr>
          <p:cNvSpPr txBox="1"/>
          <p:nvPr/>
        </p:nvSpPr>
        <p:spPr>
          <a:xfrm>
            <a:off x="4544886" y="3075057"/>
            <a:ext cx="310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Nunito Sans" pitchFamily="2" charset="77"/>
              </a:rPr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119791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noFill/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9FF99B-0656-8145-8327-0A22EB7249A8}"/>
              </a:ext>
            </a:extLst>
          </p:cNvPr>
          <p:cNvSpPr txBox="1"/>
          <p:nvPr/>
        </p:nvSpPr>
        <p:spPr>
          <a:xfrm>
            <a:off x="3100754" y="2721114"/>
            <a:ext cx="5990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unito Sans" pitchFamily="2" charset="77"/>
              </a:rPr>
              <a:t>As you cross the road…</a:t>
            </a:r>
          </a:p>
        </p:txBody>
      </p:sp>
    </p:spTree>
    <p:extLst>
      <p:ext uri="{BB962C8B-B14F-4D97-AF65-F5344CB8AC3E}">
        <p14:creationId xmlns:p14="http://schemas.microsoft.com/office/powerpoint/2010/main" val="108624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63F111-A37E-4F74-8A0D-B8DC620FC7FF}"/>
              </a:ext>
            </a:extLst>
          </p:cNvPr>
          <p:cNvSpPr/>
          <p:nvPr/>
        </p:nvSpPr>
        <p:spPr>
          <a:xfrm>
            <a:off x="6696251" y="297320"/>
            <a:ext cx="4169963" cy="24739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7EED3-5A41-43FD-B8D2-C9BD5A91243D}"/>
              </a:ext>
            </a:extLst>
          </p:cNvPr>
          <p:cNvSpPr/>
          <p:nvPr/>
        </p:nvSpPr>
        <p:spPr>
          <a:xfrm>
            <a:off x="889156" y="297320"/>
            <a:ext cx="4169963" cy="2473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43951-E2DC-44E8-86C8-FB1EB7A6FDDC}"/>
              </a:ext>
            </a:extLst>
          </p:cNvPr>
          <p:cNvSpPr/>
          <p:nvPr/>
        </p:nvSpPr>
        <p:spPr>
          <a:xfrm>
            <a:off x="813421" y="3506135"/>
            <a:ext cx="4169963" cy="24739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B2040-0348-48FF-BACA-41B5E766D13D}"/>
              </a:ext>
            </a:extLst>
          </p:cNvPr>
          <p:cNvSpPr/>
          <p:nvPr/>
        </p:nvSpPr>
        <p:spPr>
          <a:xfrm>
            <a:off x="6696250" y="3506134"/>
            <a:ext cx="4169963" cy="247392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E892CA-3E41-4910-B323-F2D2E47CB564}"/>
              </a:ext>
            </a:extLst>
          </p:cNvPr>
          <p:cNvSpPr txBox="1"/>
          <p:nvPr/>
        </p:nvSpPr>
        <p:spPr>
          <a:xfrm>
            <a:off x="1866665" y="1349618"/>
            <a:ext cx="221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Talk on your phone</a:t>
            </a:r>
            <a:r>
              <a:rPr lang="en-GB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EF125-0628-48E8-87CB-9BC83DCC879A}"/>
              </a:ext>
            </a:extLst>
          </p:cNvPr>
          <p:cNvSpPr txBox="1"/>
          <p:nvPr/>
        </p:nvSpPr>
        <p:spPr>
          <a:xfrm>
            <a:off x="8335249" y="1349618"/>
            <a:ext cx="89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Run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ADA68-BAAF-4E8D-9C5D-D0EC2CA5C198}"/>
              </a:ext>
            </a:extLst>
          </p:cNvPr>
          <p:cNvSpPr txBox="1"/>
          <p:nvPr/>
        </p:nvSpPr>
        <p:spPr>
          <a:xfrm>
            <a:off x="2399128" y="4532273"/>
            <a:ext cx="99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Stop</a:t>
            </a:r>
            <a:r>
              <a:rPr lang="en-GB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B4177-890C-457F-AE6C-9BA4AA47D2F9}"/>
              </a:ext>
            </a:extLst>
          </p:cNvPr>
          <p:cNvSpPr txBox="1"/>
          <p:nvPr/>
        </p:nvSpPr>
        <p:spPr>
          <a:xfrm>
            <a:off x="7338229" y="4373766"/>
            <a:ext cx="28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Keep looking and listening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936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5B2730-9AB0-495D-8F8D-D7D18BF0AD9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Nunito Sans" pitchFamily="2" charset="77"/>
              </a:rPr>
              <a:t>Keep looking and listening</a:t>
            </a:r>
            <a:endParaRPr lang="en-GB" sz="4000" dirty="0">
              <a:latin typeface="Nunito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3852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noFill/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193DBF-972C-8745-9067-B542BF3FBC53}"/>
              </a:ext>
            </a:extLst>
          </p:cNvPr>
          <p:cNvSpPr txBox="1"/>
          <p:nvPr/>
        </p:nvSpPr>
        <p:spPr>
          <a:xfrm>
            <a:off x="2702169" y="2459504"/>
            <a:ext cx="67876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unito Sans" pitchFamily="2" charset="77"/>
              </a:rPr>
              <a:t>What is the first thing you should do when trying to cross the road?</a:t>
            </a:r>
          </a:p>
        </p:txBody>
      </p:sp>
    </p:spTree>
    <p:extLst>
      <p:ext uri="{BB962C8B-B14F-4D97-AF65-F5344CB8AC3E}">
        <p14:creationId xmlns:p14="http://schemas.microsoft.com/office/powerpoint/2010/main" val="2380163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63F111-A37E-4F74-8A0D-B8DC620FC7FF}"/>
              </a:ext>
            </a:extLst>
          </p:cNvPr>
          <p:cNvSpPr/>
          <p:nvPr/>
        </p:nvSpPr>
        <p:spPr>
          <a:xfrm>
            <a:off x="6696251" y="297320"/>
            <a:ext cx="4169963" cy="24739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7EED3-5A41-43FD-B8D2-C9BD5A91243D}"/>
              </a:ext>
            </a:extLst>
          </p:cNvPr>
          <p:cNvSpPr/>
          <p:nvPr/>
        </p:nvSpPr>
        <p:spPr>
          <a:xfrm>
            <a:off x="889156" y="297320"/>
            <a:ext cx="4169963" cy="2473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43951-E2DC-44E8-86C8-FB1EB7A6FDDC}"/>
              </a:ext>
            </a:extLst>
          </p:cNvPr>
          <p:cNvSpPr/>
          <p:nvPr/>
        </p:nvSpPr>
        <p:spPr>
          <a:xfrm>
            <a:off x="813421" y="3506135"/>
            <a:ext cx="4169963" cy="24739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B2040-0348-48FF-BACA-41B5E766D13D}"/>
              </a:ext>
            </a:extLst>
          </p:cNvPr>
          <p:cNvSpPr/>
          <p:nvPr/>
        </p:nvSpPr>
        <p:spPr>
          <a:xfrm>
            <a:off x="6696250" y="3506134"/>
            <a:ext cx="4169963" cy="247392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E892CA-3E41-4910-B323-F2D2E47CB564}"/>
              </a:ext>
            </a:extLst>
          </p:cNvPr>
          <p:cNvSpPr txBox="1"/>
          <p:nvPr/>
        </p:nvSpPr>
        <p:spPr>
          <a:xfrm>
            <a:off x="1778742" y="1349618"/>
            <a:ext cx="2390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Nunito Sans" pitchFamily="2" charset="77"/>
              </a:rPr>
              <a:t>Stop next to the kerb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EF125-0628-48E8-87CB-9BC83DCC879A}"/>
              </a:ext>
            </a:extLst>
          </p:cNvPr>
          <p:cNvSpPr txBox="1"/>
          <p:nvPr/>
        </p:nvSpPr>
        <p:spPr>
          <a:xfrm>
            <a:off x="7292991" y="1211118"/>
            <a:ext cx="297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Find a safe place away from parked cars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ADA68-BAAF-4E8D-9C5D-D0EC2CA5C198}"/>
              </a:ext>
            </a:extLst>
          </p:cNvPr>
          <p:cNvSpPr txBox="1"/>
          <p:nvPr/>
        </p:nvSpPr>
        <p:spPr>
          <a:xfrm>
            <a:off x="1940455" y="4558432"/>
            <a:ext cx="206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Listen for traffic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B4177-890C-457F-AE6C-9BA4AA47D2F9}"/>
              </a:ext>
            </a:extLst>
          </p:cNvPr>
          <p:cNvSpPr txBox="1"/>
          <p:nvPr/>
        </p:nvSpPr>
        <p:spPr>
          <a:xfrm>
            <a:off x="7902212" y="4556587"/>
            <a:ext cx="175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Look and listen</a:t>
            </a:r>
          </a:p>
        </p:txBody>
      </p:sp>
    </p:spTree>
    <p:extLst>
      <p:ext uri="{BB962C8B-B14F-4D97-AF65-F5344CB8AC3E}">
        <p14:creationId xmlns:p14="http://schemas.microsoft.com/office/powerpoint/2010/main" val="193859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034C48-A944-4A0A-B3BD-ABA71F4735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08B4BC-8D35-4195-95FE-F5FBA5D592FD}"/>
              </a:ext>
            </a:extLst>
          </p:cNvPr>
          <p:cNvSpPr txBox="1"/>
          <p:nvPr/>
        </p:nvSpPr>
        <p:spPr>
          <a:xfrm>
            <a:off x="1828800" y="2551837"/>
            <a:ext cx="8534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unito Sans" pitchFamily="2" charset="77"/>
              </a:rPr>
              <a:t>Find a safe place away from parked cars</a:t>
            </a:r>
            <a:r>
              <a:rPr lang="en-GB" dirty="0">
                <a:latin typeface="Nunito Sans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457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noFill/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B9FEAE-C59C-E741-B9F6-398D6EB58C74}"/>
              </a:ext>
            </a:extLst>
          </p:cNvPr>
          <p:cNvSpPr txBox="1"/>
          <p:nvPr/>
        </p:nvSpPr>
        <p:spPr>
          <a:xfrm>
            <a:off x="2801815" y="2767280"/>
            <a:ext cx="6588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unito Sans" pitchFamily="2" charset="77"/>
              </a:rPr>
              <a:t>Where do you stand when waiting to cross the road?</a:t>
            </a:r>
          </a:p>
        </p:txBody>
      </p:sp>
    </p:spTree>
    <p:extLst>
      <p:ext uri="{BB962C8B-B14F-4D97-AF65-F5344CB8AC3E}">
        <p14:creationId xmlns:p14="http://schemas.microsoft.com/office/powerpoint/2010/main" val="2055868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63F111-A37E-4F74-8A0D-B8DC620FC7FF}"/>
              </a:ext>
            </a:extLst>
          </p:cNvPr>
          <p:cNvSpPr/>
          <p:nvPr/>
        </p:nvSpPr>
        <p:spPr>
          <a:xfrm>
            <a:off x="6696251" y="297320"/>
            <a:ext cx="4169963" cy="24739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7EED3-5A41-43FD-B8D2-C9BD5A91243D}"/>
              </a:ext>
            </a:extLst>
          </p:cNvPr>
          <p:cNvSpPr/>
          <p:nvPr/>
        </p:nvSpPr>
        <p:spPr>
          <a:xfrm>
            <a:off x="889156" y="297320"/>
            <a:ext cx="4169963" cy="2473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43951-E2DC-44E8-86C8-FB1EB7A6FDDC}"/>
              </a:ext>
            </a:extLst>
          </p:cNvPr>
          <p:cNvSpPr/>
          <p:nvPr/>
        </p:nvSpPr>
        <p:spPr>
          <a:xfrm>
            <a:off x="813421" y="3506135"/>
            <a:ext cx="4169963" cy="24739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B2040-0348-48FF-BACA-41B5E766D13D}"/>
              </a:ext>
            </a:extLst>
          </p:cNvPr>
          <p:cNvSpPr/>
          <p:nvPr/>
        </p:nvSpPr>
        <p:spPr>
          <a:xfrm>
            <a:off x="6696250" y="3506135"/>
            <a:ext cx="4169963" cy="247392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E892CA-3E41-4910-B323-F2D2E47CB564}"/>
              </a:ext>
            </a:extLst>
          </p:cNvPr>
          <p:cNvSpPr txBox="1"/>
          <p:nvPr/>
        </p:nvSpPr>
        <p:spPr>
          <a:xfrm>
            <a:off x="2242268" y="1349618"/>
            <a:ext cx="13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Nunito Sans" pitchFamily="2" charset="77"/>
              </a:rPr>
              <a:t>In the road</a:t>
            </a:r>
            <a:r>
              <a:rPr lang="en-GB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EF125-0628-48E8-87CB-9BC83DCC879A}"/>
              </a:ext>
            </a:extLst>
          </p:cNvPr>
          <p:cNvSpPr txBox="1"/>
          <p:nvPr/>
        </p:nvSpPr>
        <p:spPr>
          <a:xfrm>
            <a:off x="8028041" y="1334679"/>
            <a:ext cx="150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Nunito Sans" pitchFamily="2" charset="77"/>
              </a:rPr>
              <a:t>On the kerb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ADA68-BAAF-4E8D-9C5D-D0EC2CA5C198}"/>
              </a:ext>
            </a:extLst>
          </p:cNvPr>
          <p:cNvSpPr txBox="1"/>
          <p:nvPr/>
        </p:nvSpPr>
        <p:spPr>
          <a:xfrm>
            <a:off x="1346369" y="4527715"/>
            <a:ext cx="310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Nunito Sans" pitchFamily="2" charset="77"/>
              </a:rPr>
              <a:t>At the back of the pavement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B4177-890C-457F-AE6C-9BA4AA47D2F9}"/>
              </a:ext>
            </a:extLst>
          </p:cNvPr>
          <p:cNvSpPr txBox="1"/>
          <p:nvPr/>
        </p:nvSpPr>
        <p:spPr>
          <a:xfrm>
            <a:off x="7936953" y="4532273"/>
            <a:ext cx="168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Near the kerb </a:t>
            </a:r>
          </a:p>
        </p:txBody>
      </p:sp>
    </p:spTree>
    <p:extLst>
      <p:ext uri="{BB962C8B-B14F-4D97-AF65-F5344CB8AC3E}">
        <p14:creationId xmlns:p14="http://schemas.microsoft.com/office/powerpoint/2010/main" val="197675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5D2001-E6DA-4C66-A121-7C3AA64BAC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E8566A-B723-4C3C-A235-E58D79546CF2}"/>
              </a:ext>
            </a:extLst>
          </p:cNvPr>
          <p:cNvSpPr txBox="1"/>
          <p:nvPr/>
        </p:nvSpPr>
        <p:spPr>
          <a:xfrm>
            <a:off x="3784755" y="2967335"/>
            <a:ext cx="4622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unito Sans" pitchFamily="2" charset="77"/>
              </a:rPr>
              <a:t>Near the kerb</a:t>
            </a:r>
            <a:r>
              <a:rPr lang="en-GB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84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noFill/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CEF29C-7BB8-1A4D-8FD1-5D8B21BC0F76}"/>
              </a:ext>
            </a:extLst>
          </p:cNvPr>
          <p:cNvSpPr txBox="1"/>
          <p:nvPr/>
        </p:nvSpPr>
        <p:spPr>
          <a:xfrm>
            <a:off x="3153507" y="2767280"/>
            <a:ext cx="5884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unito Sans" pitchFamily="2" charset="77"/>
              </a:rPr>
              <a:t>Look all around for traffic and – what?</a:t>
            </a:r>
          </a:p>
        </p:txBody>
      </p:sp>
    </p:spTree>
    <p:extLst>
      <p:ext uri="{BB962C8B-B14F-4D97-AF65-F5344CB8AC3E}">
        <p14:creationId xmlns:p14="http://schemas.microsoft.com/office/powerpoint/2010/main" val="3146626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63F111-A37E-4F74-8A0D-B8DC620FC7FF}"/>
              </a:ext>
            </a:extLst>
          </p:cNvPr>
          <p:cNvSpPr/>
          <p:nvPr/>
        </p:nvSpPr>
        <p:spPr>
          <a:xfrm>
            <a:off x="6696251" y="297320"/>
            <a:ext cx="4169963" cy="24739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7EED3-5A41-43FD-B8D2-C9BD5A91243D}"/>
              </a:ext>
            </a:extLst>
          </p:cNvPr>
          <p:cNvSpPr/>
          <p:nvPr/>
        </p:nvSpPr>
        <p:spPr>
          <a:xfrm>
            <a:off x="889156" y="297320"/>
            <a:ext cx="4169963" cy="2473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43951-E2DC-44E8-86C8-FB1EB7A6FDDC}"/>
              </a:ext>
            </a:extLst>
          </p:cNvPr>
          <p:cNvSpPr/>
          <p:nvPr/>
        </p:nvSpPr>
        <p:spPr>
          <a:xfrm>
            <a:off x="813421" y="3506135"/>
            <a:ext cx="4169963" cy="24739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B2040-0348-48FF-BACA-41B5E766D13D}"/>
              </a:ext>
            </a:extLst>
          </p:cNvPr>
          <p:cNvSpPr/>
          <p:nvPr/>
        </p:nvSpPr>
        <p:spPr>
          <a:xfrm>
            <a:off x="6696250" y="3506135"/>
            <a:ext cx="4169963" cy="247392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E892CA-3E41-4910-B323-F2D2E47CB564}"/>
              </a:ext>
            </a:extLst>
          </p:cNvPr>
          <p:cNvSpPr txBox="1"/>
          <p:nvPr/>
        </p:nvSpPr>
        <p:spPr>
          <a:xfrm>
            <a:off x="2259349" y="1334679"/>
            <a:ext cx="1278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Dance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EF125-0628-48E8-87CB-9BC83DCC879A}"/>
              </a:ext>
            </a:extLst>
          </p:cNvPr>
          <p:cNvSpPr txBox="1"/>
          <p:nvPr/>
        </p:nvSpPr>
        <p:spPr>
          <a:xfrm>
            <a:off x="8335249" y="1334679"/>
            <a:ext cx="89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Clap</a:t>
            </a:r>
            <a:r>
              <a:rPr lang="en-GB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ADA68-BAAF-4E8D-9C5D-D0EC2CA5C198}"/>
              </a:ext>
            </a:extLst>
          </p:cNvPr>
          <p:cNvSpPr txBox="1"/>
          <p:nvPr/>
        </p:nvSpPr>
        <p:spPr>
          <a:xfrm>
            <a:off x="2268701" y="4558433"/>
            <a:ext cx="141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Listen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B4177-890C-457F-AE6C-9BA4AA47D2F9}"/>
              </a:ext>
            </a:extLst>
          </p:cNvPr>
          <p:cNvSpPr txBox="1"/>
          <p:nvPr/>
        </p:nvSpPr>
        <p:spPr>
          <a:xfrm>
            <a:off x="7936953" y="4558433"/>
            <a:ext cx="168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Nunito Sans" pitchFamily="2" charset="77"/>
              </a:rPr>
              <a:t>Laugh</a:t>
            </a:r>
          </a:p>
        </p:txBody>
      </p:sp>
    </p:spTree>
    <p:extLst>
      <p:ext uri="{BB962C8B-B14F-4D97-AF65-F5344CB8AC3E}">
        <p14:creationId xmlns:p14="http://schemas.microsoft.com/office/powerpoint/2010/main" val="6648337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109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Bookman Old Style</vt:lpstr>
      <vt:lpstr>Calibri</vt:lpstr>
      <vt:lpstr>Franklin Gothic Book</vt:lpstr>
      <vt:lpstr>Nunito Sans</vt:lpstr>
      <vt:lpstr>RetrospectVTI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Evans</dc:creator>
  <cp:lastModifiedBy>Julian Greer</cp:lastModifiedBy>
  <cp:revision>21</cp:revision>
  <dcterms:created xsi:type="dcterms:W3CDTF">2020-04-21T18:14:13Z</dcterms:created>
  <dcterms:modified xsi:type="dcterms:W3CDTF">2020-12-08T13:09:17Z</dcterms:modified>
</cp:coreProperties>
</file>