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5" r:id="rId3"/>
    <p:sldId id="299" r:id="rId4"/>
    <p:sldId id="264" r:id="rId5"/>
    <p:sldId id="262" r:id="rId6"/>
    <p:sldId id="259" r:id="rId7"/>
    <p:sldId id="278" r:id="rId8"/>
    <p:sldId id="258" r:id="rId9"/>
    <p:sldId id="260" r:id="rId10"/>
    <p:sldId id="261" r:id="rId11"/>
    <p:sldId id="286" r:id="rId12"/>
    <p:sldId id="302" r:id="rId13"/>
    <p:sldId id="265" r:id="rId14"/>
    <p:sldId id="263" r:id="rId15"/>
    <p:sldId id="268" r:id="rId16"/>
    <p:sldId id="269" r:id="rId17"/>
    <p:sldId id="303" r:id="rId18"/>
    <p:sldId id="304" r:id="rId19"/>
    <p:sldId id="270" r:id="rId20"/>
    <p:sldId id="271" r:id="rId21"/>
    <p:sldId id="274" r:id="rId22"/>
    <p:sldId id="346" r:id="rId23"/>
    <p:sldId id="276" r:id="rId24"/>
    <p:sldId id="349" r:id="rId25"/>
    <p:sldId id="277" r:id="rId26"/>
    <p:sldId id="305" r:id="rId27"/>
    <p:sldId id="306" r:id="rId28"/>
    <p:sldId id="272" r:id="rId29"/>
    <p:sldId id="273" r:id="rId30"/>
    <p:sldId id="281" r:id="rId31"/>
    <p:sldId id="280" r:id="rId32"/>
    <p:sldId id="282" r:id="rId33"/>
    <p:sldId id="307" r:id="rId34"/>
    <p:sldId id="308" r:id="rId35"/>
    <p:sldId id="283" r:id="rId36"/>
    <p:sldId id="294" r:id="rId37"/>
    <p:sldId id="295" r:id="rId38"/>
    <p:sldId id="301" r:id="rId39"/>
    <p:sldId id="309" r:id="rId40"/>
    <p:sldId id="310" r:id="rId41"/>
    <p:sldId id="284" r:id="rId42"/>
    <p:sldId id="340" r:id="rId43"/>
    <p:sldId id="316" r:id="rId44"/>
    <p:sldId id="320" r:id="rId45"/>
    <p:sldId id="319" r:id="rId46"/>
    <p:sldId id="321" r:id="rId47"/>
    <p:sldId id="322" r:id="rId48"/>
    <p:sldId id="323" r:id="rId49"/>
    <p:sldId id="324" r:id="rId50"/>
    <p:sldId id="311" r:id="rId51"/>
    <p:sldId id="325" r:id="rId52"/>
    <p:sldId id="342" r:id="rId53"/>
    <p:sldId id="318" r:id="rId54"/>
    <p:sldId id="334" r:id="rId55"/>
    <p:sldId id="327" r:id="rId56"/>
    <p:sldId id="326" r:id="rId57"/>
    <p:sldId id="330" r:id="rId58"/>
    <p:sldId id="331" r:id="rId59"/>
    <p:sldId id="333" r:id="rId60"/>
    <p:sldId id="332" r:id="rId61"/>
    <p:sldId id="338" r:id="rId62"/>
    <p:sldId id="335" r:id="rId63"/>
    <p:sldId id="336" r:id="rId64"/>
    <p:sldId id="337" r:id="rId65"/>
    <p:sldId id="339" r:id="rId66"/>
    <p:sldId id="341" r:id="rId67"/>
    <p:sldId id="345" r:id="rId68"/>
    <p:sldId id="343" r:id="rId69"/>
    <p:sldId id="348" r:id="rId70"/>
    <p:sldId id="34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250" autoAdjust="0"/>
  </p:normalViewPr>
  <p:slideViewPr>
    <p:cSldViewPr snapToGrid="0">
      <p:cViewPr varScale="1">
        <p:scale>
          <a:sx n="78" d="100"/>
          <a:sy n="78" d="100"/>
        </p:scale>
        <p:origin x="8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499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A91572-D239-4A90-A44D-1C7F0616BF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02" t="13476" r="1914" b="16665"/>
          <a:stretch/>
        </p:blipFill>
        <p:spPr>
          <a:xfrm>
            <a:off x="-2" y="0"/>
            <a:ext cx="12192001" cy="6858001"/>
          </a:xfrm>
          <a:prstGeom prst="rect">
            <a:avLst/>
          </a:prstGeom>
        </p:spPr>
      </p:pic>
      <p:sp>
        <p:nvSpPr>
          <p:cNvPr id="3" name="Text Placeholder 2">
            <a:extLst>
              <a:ext uri="{FF2B5EF4-FFF2-40B4-BE49-F238E27FC236}">
                <a16:creationId xmlns:a16="http://schemas.microsoft.com/office/drawing/2014/main" id="{DA5448A8-7127-46A8-8399-8965F4A0C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6C41D8-D986-452F-9421-9B948FC20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C6F22-59C3-4A85-B365-C243EBBB663A}" type="datetimeFigureOut">
              <a:rPr lang="en-GB" smtClean="0"/>
              <a:t>07/09/2020</a:t>
            </a:fld>
            <a:endParaRPr lang="en-GB"/>
          </a:p>
        </p:txBody>
      </p:sp>
      <p:sp>
        <p:nvSpPr>
          <p:cNvPr id="5" name="Footer Placeholder 4">
            <a:extLst>
              <a:ext uri="{FF2B5EF4-FFF2-40B4-BE49-F238E27FC236}">
                <a16:creationId xmlns:a16="http://schemas.microsoft.com/office/drawing/2014/main" id="{8E58F81D-C91F-4302-BC07-D8C895C7F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7E12BD-D9BD-4851-B543-54AA679EC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F529-B5B8-44BD-8ECF-F565FE15FA94}" type="slidenum">
              <a:rPr lang="en-GB" smtClean="0"/>
              <a:t>‹#›</a:t>
            </a:fld>
            <a:endParaRPr lang="en-GB"/>
          </a:p>
        </p:txBody>
      </p:sp>
    </p:spTree>
    <p:extLst>
      <p:ext uri="{BB962C8B-B14F-4D97-AF65-F5344CB8AC3E}">
        <p14:creationId xmlns:p14="http://schemas.microsoft.com/office/powerpoint/2010/main" val="222625737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C1B9E-85E8-4B06-A060-44B6BABEF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08" y="1336783"/>
            <a:ext cx="3851385" cy="3851385"/>
          </a:xfrm>
          <a:prstGeom prst="rect">
            <a:avLst/>
          </a:prstGeom>
        </p:spPr>
      </p:pic>
      <p:sp>
        <p:nvSpPr>
          <p:cNvPr id="3" name="TextBox 2">
            <a:extLst>
              <a:ext uri="{FF2B5EF4-FFF2-40B4-BE49-F238E27FC236}">
                <a16:creationId xmlns:a16="http://schemas.microsoft.com/office/drawing/2014/main" id="{B09A772E-9B84-4322-8474-A50CD5AA05C7}"/>
              </a:ext>
            </a:extLst>
          </p:cNvPr>
          <p:cNvSpPr txBox="1"/>
          <p:nvPr/>
        </p:nvSpPr>
        <p:spPr>
          <a:xfrm>
            <a:off x="0" y="5632936"/>
            <a:ext cx="12192000" cy="646331"/>
          </a:xfrm>
          <a:prstGeom prst="rect">
            <a:avLst/>
          </a:prstGeom>
          <a:noFill/>
        </p:spPr>
        <p:txBody>
          <a:bodyPr wrap="square" rtlCol="0">
            <a:spAutoFit/>
          </a:bodyPr>
          <a:lstStyle/>
          <a:p>
            <a:pPr algn="ctr"/>
            <a:r>
              <a:rPr lang="en-GB" sz="3600" dirty="0">
                <a:latin typeface="Special Elite" panose="02000506000000020004" pitchFamily="2" charset="0"/>
              </a:rPr>
              <a:t>Pancake And Noodle Detective Agency</a:t>
            </a:r>
          </a:p>
        </p:txBody>
      </p:sp>
    </p:spTree>
    <p:extLst>
      <p:ext uri="{BB962C8B-B14F-4D97-AF65-F5344CB8AC3E}">
        <p14:creationId xmlns:p14="http://schemas.microsoft.com/office/powerpoint/2010/main" val="6133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E7977-9B61-4ED2-A88C-AB892BC1C643}"/>
              </a:ext>
            </a:extLst>
          </p:cNvPr>
          <p:cNvSpPr txBox="1"/>
          <p:nvPr/>
        </p:nvSpPr>
        <p:spPr>
          <a:xfrm>
            <a:off x="0" y="803564"/>
            <a:ext cx="12192000" cy="923330"/>
          </a:xfrm>
          <a:prstGeom prst="rect">
            <a:avLst/>
          </a:prstGeom>
          <a:noFill/>
        </p:spPr>
        <p:txBody>
          <a:bodyPr wrap="square" rtlCol="0">
            <a:spAutoFit/>
          </a:bodyPr>
          <a:lstStyle/>
          <a:p>
            <a:pPr algn="ctr"/>
            <a:endParaRPr lang="en-GB" sz="5400" dirty="0">
              <a:solidFill>
                <a:schemeClr val="accent4">
                  <a:lumMod val="50000"/>
                </a:schemeClr>
              </a:solidFill>
              <a:latin typeface="Chiller" panose="040204040310070206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27D12021-1D52-47EB-909D-C3131202CEAD}"/>
              </a:ext>
            </a:extLst>
          </p:cNvPr>
          <p:cNvSpPr/>
          <p:nvPr/>
        </p:nvSpPr>
        <p:spPr>
          <a:xfrm>
            <a:off x="1006764" y="1154239"/>
            <a:ext cx="10178472" cy="2752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829471C-69B9-4310-94E1-8B41EBD1D36E}"/>
              </a:ext>
            </a:extLst>
          </p:cNvPr>
          <p:cNvSpPr txBox="1"/>
          <p:nvPr/>
        </p:nvSpPr>
        <p:spPr>
          <a:xfrm>
            <a:off x="1006764" y="1344627"/>
            <a:ext cx="10178472" cy="584775"/>
          </a:xfrm>
          <a:prstGeom prst="rect">
            <a:avLst/>
          </a:prstGeom>
          <a:noFill/>
        </p:spPr>
        <p:txBody>
          <a:bodyPr wrap="square" rtlCol="0">
            <a:spAutoFit/>
          </a:bodyPr>
          <a:lstStyle/>
          <a:p>
            <a:pPr algn="ctr"/>
            <a:r>
              <a:rPr lang="en-GB" sz="3200" dirty="0">
                <a:latin typeface="Special Elite" panose="02000506000000020004" pitchFamily="2" charset="0"/>
              </a:rPr>
              <a:t>13 . 25          11 . 9 . 4 . 14 . 1 . 16 . 16 . 5 . 18</a:t>
            </a:r>
          </a:p>
        </p:txBody>
      </p:sp>
      <p:sp>
        <p:nvSpPr>
          <p:cNvPr id="13" name="TextBox 12">
            <a:extLst>
              <a:ext uri="{FF2B5EF4-FFF2-40B4-BE49-F238E27FC236}">
                <a16:creationId xmlns:a16="http://schemas.microsoft.com/office/drawing/2014/main" id="{F268A373-A9D1-4CD4-A5BA-71F73A0AEDE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1</a:t>
            </a:r>
          </a:p>
        </p:txBody>
      </p:sp>
      <p:sp>
        <p:nvSpPr>
          <p:cNvPr id="14" name="TextBox 13">
            <a:extLst>
              <a:ext uri="{FF2B5EF4-FFF2-40B4-BE49-F238E27FC236}">
                <a16:creationId xmlns:a16="http://schemas.microsoft.com/office/drawing/2014/main" id="{71D44E26-9C17-451A-932F-06693E76ADD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Letter-Number Cypher</a:t>
            </a:r>
          </a:p>
        </p:txBody>
      </p:sp>
      <p:sp>
        <p:nvSpPr>
          <p:cNvPr id="3" name="Rectangle 2">
            <a:extLst>
              <a:ext uri="{FF2B5EF4-FFF2-40B4-BE49-F238E27FC236}">
                <a16:creationId xmlns:a16="http://schemas.microsoft.com/office/drawing/2014/main" id="{772B65DD-9360-4C7A-86C6-CE93D1D3D98C}"/>
              </a:ext>
            </a:extLst>
          </p:cNvPr>
          <p:cNvSpPr/>
          <p:nvPr/>
        </p:nvSpPr>
        <p:spPr>
          <a:xfrm>
            <a:off x="1507067" y="1854603"/>
            <a:ext cx="9558866" cy="584775"/>
          </a:xfrm>
          <a:prstGeom prst="rect">
            <a:avLst/>
          </a:prstGeom>
        </p:spPr>
        <p:txBody>
          <a:bodyPr wrap="square">
            <a:spAutoFit/>
          </a:bodyPr>
          <a:lstStyle/>
          <a:p>
            <a:r>
              <a:rPr lang="en-GB" sz="3200" dirty="0">
                <a:solidFill>
                  <a:srgbClr val="FF0000"/>
                </a:solidFill>
                <a:latin typeface="Special Elite" panose="02000506000000020004" pitchFamily="2" charset="0"/>
              </a:rPr>
              <a:t> M  .  Y            K  . I . D .  N  . A .  P  .  P  . E . R</a:t>
            </a:r>
          </a:p>
        </p:txBody>
      </p:sp>
      <p:sp>
        <p:nvSpPr>
          <p:cNvPr id="9" name="Rectangle 8">
            <a:extLst>
              <a:ext uri="{FF2B5EF4-FFF2-40B4-BE49-F238E27FC236}">
                <a16:creationId xmlns:a16="http://schemas.microsoft.com/office/drawing/2014/main" id="{58727B6F-C355-4C32-ABD5-DD12E1B413C3}"/>
              </a:ext>
            </a:extLst>
          </p:cNvPr>
          <p:cNvSpPr/>
          <p:nvPr/>
        </p:nvSpPr>
        <p:spPr>
          <a:xfrm>
            <a:off x="3551382" y="2631101"/>
            <a:ext cx="5028941" cy="584775"/>
          </a:xfrm>
          <a:prstGeom prst="rect">
            <a:avLst/>
          </a:prstGeom>
        </p:spPr>
        <p:txBody>
          <a:bodyPr wrap="none">
            <a:spAutoFit/>
          </a:bodyPr>
          <a:lstStyle/>
          <a:p>
            <a:pPr algn="ctr"/>
            <a:r>
              <a:rPr lang="en-GB" sz="3200" dirty="0">
                <a:latin typeface="Special Elite" panose="02000506000000020004" pitchFamily="2" charset="0"/>
              </a:rPr>
              <a:t>9 . 19          13 . 1 . 12 . 5</a:t>
            </a:r>
          </a:p>
        </p:txBody>
      </p:sp>
      <p:sp>
        <p:nvSpPr>
          <p:cNvPr id="164" name="Rectangle 163">
            <a:extLst>
              <a:ext uri="{FF2B5EF4-FFF2-40B4-BE49-F238E27FC236}">
                <a16:creationId xmlns:a16="http://schemas.microsoft.com/office/drawing/2014/main" id="{4C63640D-ECAE-48DB-B253-987857C38F24}"/>
              </a:ext>
            </a:extLst>
          </p:cNvPr>
          <p:cNvSpPr/>
          <p:nvPr/>
        </p:nvSpPr>
        <p:spPr>
          <a:xfrm>
            <a:off x="3640667" y="3139673"/>
            <a:ext cx="5028941" cy="584775"/>
          </a:xfrm>
          <a:prstGeom prst="rect">
            <a:avLst/>
          </a:prstGeom>
        </p:spPr>
        <p:txBody>
          <a:bodyPr wrap="square">
            <a:spAutoFit/>
          </a:bodyPr>
          <a:lstStyle/>
          <a:p>
            <a:r>
              <a:rPr lang="en-GB" sz="3200" dirty="0">
                <a:solidFill>
                  <a:srgbClr val="FF0000"/>
                </a:solidFill>
                <a:latin typeface="Special Elite" panose="02000506000000020004" pitchFamily="2" charset="0"/>
              </a:rPr>
              <a:t>I .  S            M . A .  L  . E</a:t>
            </a:r>
          </a:p>
        </p:txBody>
      </p:sp>
      <p:sp>
        <p:nvSpPr>
          <p:cNvPr id="83" name="Rectangle 82">
            <a:extLst>
              <a:ext uri="{FF2B5EF4-FFF2-40B4-BE49-F238E27FC236}">
                <a16:creationId xmlns:a16="http://schemas.microsoft.com/office/drawing/2014/main" id="{7C7B910A-A96B-433D-98A2-B51FC3F141EE}"/>
              </a:ext>
            </a:extLst>
          </p:cNvPr>
          <p:cNvSpPr/>
          <p:nvPr/>
        </p:nvSpPr>
        <p:spPr>
          <a:xfrm>
            <a:off x="363246" y="2842420"/>
            <a:ext cx="269428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pecial Elite" panose="02000506000000020004" pitchFamily="2" charset="0"/>
              </a:rPr>
              <a:t> 8 . 5 . 12 . 16</a:t>
            </a:r>
          </a:p>
          <a:p>
            <a:pPr algn="ctr"/>
            <a:r>
              <a:rPr lang="en-GB" sz="2400" dirty="0">
                <a:solidFill>
                  <a:srgbClr val="FF0000"/>
                </a:solidFill>
                <a:latin typeface="Special Elite" panose="02000506000000020004" pitchFamily="2" charset="0"/>
              </a:rPr>
              <a:t>H . E . L . P</a:t>
            </a:r>
          </a:p>
        </p:txBody>
      </p:sp>
      <p:graphicFrame>
        <p:nvGraphicFramePr>
          <p:cNvPr id="84" name="Table 8">
            <a:extLst>
              <a:ext uri="{FF2B5EF4-FFF2-40B4-BE49-F238E27FC236}">
                <a16:creationId xmlns:a16="http://schemas.microsoft.com/office/drawing/2014/main" id="{B43340F2-B11C-435B-866C-742A2686A17C}"/>
              </a:ext>
            </a:extLst>
          </p:cNvPr>
          <p:cNvGraphicFramePr>
            <a:graphicFrameLocks noGrp="1"/>
          </p:cNvGraphicFramePr>
          <p:nvPr>
            <p:extLst>
              <p:ext uri="{D42A27DB-BD31-4B8C-83A1-F6EECF244321}">
                <p14:modId xmlns:p14="http://schemas.microsoft.com/office/powerpoint/2010/main" val="3092964261"/>
              </p:ext>
            </p:extLst>
          </p:nvPr>
        </p:nvGraphicFramePr>
        <p:xfrm>
          <a:off x="1006761" y="4257350"/>
          <a:ext cx="1017847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gridCol w="565471">
                  <a:extLst>
                    <a:ext uri="{9D8B030D-6E8A-4147-A177-3AD203B41FA5}">
                      <a16:colId xmlns:a16="http://schemas.microsoft.com/office/drawing/2014/main" val="3928843015"/>
                    </a:ext>
                  </a:extLst>
                </a:gridCol>
                <a:gridCol w="565471">
                  <a:extLst>
                    <a:ext uri="{9D8B030D-6E8A-4147-A177-3AD203B41FA5}">
                      <a16:colId xmlns:a16="http://schemas.microsoft.com/office/drawing/2014/main" val="2853805635"/>
                    </a:ext>
                  </a:extLst>
                </a:gridCol>
                <a:gridCol w="565471">
                  <a:extLst>
                    <a:ext uri="{9D8B030D-6E8A-4147-A177-3AD203B41FA5}">
                      <a16:colId xmlns:a16="http://schemas.microsoft.com/office/drawing/2014/main" val="3288770001"/>
                    </a:ext>
                  </a:extLst>
                </a:gridCol>
                <a:gridCol w="565471">
                  <a:extLst>
                    <a:ext uri="{9D8B030D-6E8A-4147-A177-3AD203B41FA5}">
                      <a16:colId xmlns:a16="http://schemas.microsoft.com/office/drawing/2014/main" val="2344643305"/>
                    </a:ext>
                  </a:extLst>
                </a:gridCol>
                <a:gridCol w="565471">
                  <a:extLst>
                    <a:ext uri="{9D8B030D-6E8A-4147-A177-3AD203B41FA5}">
                      <a16:colId xmlns:a16="http://schemas.microsoft.com/office/drawing/2014/main" val="479742895"/>
                    </a:ext>
                  </a:extLst>
                </a:gridCol>
                <a:gridCol w="565471">
                  <a:extLst>
                    <a:ext uri="{9D8B030D-6E8A-4147-A177-3AD203B41FA5}">
                      <a16:colId xmlns:a16="http://schemas.microsoft.com/office/drawing/2014/main" val="1498366546"/>
                    </a:ext>
                  </a:extLst>
                </a:gridCol>
                <a:gridCol w="565471">
                  <a:extLst>
                    <a:ext uri="{9D8B030D-6E8A-4147-A177-3AD203B41FA5}">
                      <a16:colId xmlns:a16="http://schemas.microsoft.com/office/drawing/2014/main" val="1423420946"/>
                    </a:ext>
                  </a:extLst>
                </a:gridCol>
                <a:gridCol w="565471">
                  <a:extLst>
                    <a:ext uri="{9D8B030D-6E8A-4147-A177-3AD203B41FA5}">
                      <a16:colId xmlns:a16="http://schemas.microsoft.com/office/drawing/2014/main" val="1116172693"/>
                    </a:ext>
                  </a:extLst>
                </a:gridCol>
                <a:gridCol w="565471">
                  <a:extLst>
                    <a:ext uri="{9D8B030D-6E8A-4147-A177-3AD203B41FA5}">
                      <a16:colId xmlns:a16="http://schemas.microsoft.com/office/drawing/2014/main" val="4047760603"/>
                    </a:ext>
                  </a:extLst>
                </a:gridCol>
                <a:gridCol w="565471">
                  <a:extLst>
                    <a:ext uri="{9D8B030D-6E8A-4147-A177-3AD203B41FA5}">
                      <a16:colId xmlns:a16="http://schemas.microsoft.com/office/drawing/2014/main" val="2780137724"/>
                    </a:ext>
                  </a:extLst>
                </a:gridCol>
              </a:tblGrid>
              <a:tr h="528800">
                <a:tc>
                  <a:txBody>
                    <a:bodyPr/>
                    <a:lstStyle/>
                    <a:p>
                      <a:pPr algn="ctr"/>
                      <a:r>
                        <a:rPr lang="en-GB" dirty="0">
                          <a:latin typeface="Special Elite" panose="02000506000000020004" pitchFamily="2" charset="0"/>
                        </a:rPr>
                        <a:t>A</a:t>
                      </a:r>
                    </a:p>
                  </a:txBody>
                  <a:tcPr anchor="ctr">
                    <a:solidFill>
                      <a:schemeClr val="bg1"/>
                    </a:solidFill>
                  </a:tcPr>
                </a:tc>
                <a:tc>
                  <a:txBody>
                    <a:bodyPr/>
                    <a:lstStyle/>
                    <a:p>
                      <a:pPr algn="ctr"/>
                      <a:r>
                        <a:rPr lang="en-GB" dirty="0">
                          <a:latin typeface="Special Elite" panose="02000506000000020004" pitchFamily="2" charset="0"/>
                        </a:rPr>
                        <a:t>B</a:t>
                      </a:r>
                    </a:p>
                  </a:txBody>
                  <a:tcPr anchor="ctr">
                    <a:solidFill>
                      <a:schemeClr val="bg1"/>
                    </a:solidFill>
                  </a:tcPr>
                </a:tc>
                <a:tc>
                  <a:txBody>
                    <a:bodyPr/>
                    <a:lstStyle/>
                    <a:p>
                      <a:pPr algn="ctr"/>
                      <a:r>
                        <a:rPr lang="en-GB" dirty="0">
                          <a:latin typeface="Special Elite" panose="02000506000000020004" pitchFamily="2" charset="0"/>
                        </a:rPr>
                        <a:t>C</a:t>
                      </a:r>
                    </a:p>
                  </a:txBody>
                  <a:tcPr anchor="ctr">
                    <a:solidFill>
                      <a:schemeClr val="bg1"/>
                    </a:solidFill>
                  </a:tcPr>
                </a:tc>
                <a:tc>
                  <a:txBody>
                    <a:bodyPr/>
                    <a:lstStyle/>
                    <a:p>
                      <a:pPr algn="ctr"/>
                      <a:r>
                        <a:rPr lang="en-GB" dirty="0">
                          <a:latin typeface="Special Elite" panose="02000506000000020004" pitchFamily="2" charset="0"/>
                        </a:rPr>
                        <a:t>D</a:t>
                      </a:r>
                    </a:p>
                  </a:txBody>
                  <a:tcPr anchor="ctr">
                    <a:solidFill>
                      <a:schemeClr val="bg1"/>
                    </a:solidFill>
                  </a:tcPr>
                </a:tc>
                <a:tc>
                  <a:txBody>
                    <a:bodyPr/>
                    <a:lstStyle/>
                    <a:p>
                      <a:pPr algn="ctr"/>
                      <a:r>
                        <a:rPr lang="en-GB" dirty="0">
                          <a:latin typeface="Special Elite" panose="02000506000000020004" pitchFamily="2" charset="0"/>
                        </a:rPr>
                        <a:t>E</a:t>
                      </a:r>
                    </a:p>
                  </a:txBody>
                  <a:tcPr anchor="ctr">
                    <a:solidFill>
                      <a:schemeClr val="bg1"/>
                    </a:solidFill>
                  </a:tcPr>
                </a:tc>
                <a:tc>
                  <a:txBody>
                    <a:bodyPr/>
                    <a:lstStyle/>
                    <a:p>
                      <a:pPr algn="ctr"/>
                      <a:r>
                        <a:rPr lang="en-GB" dirty="0">
                          <a:latin typeface="Special Elite" panose="02000506000000020004" pitchFamily="2" charset="0"/>
                        </a:rPr>
                        <a:t>F</a:t>
                      </a:r>
                    </a:p>
                  </a:txBody>
                  <a:tcPr anchor="ctr">
                    <a:solidFill>
                      <a:schemeClr val="bg1"/>
                    </a:solidFill>
                  </a:tcPr>
                </a:tc>
                <a:tc>
                  <a:txBody>
                    <a:bodyPr/>
                    <a:lstStyle/>
                    <a:p>
                      <a:pPr algn="ctr"/>
                      <a:r>
                        <a:rPr lang="en-GB" dirty="0">
                          <a:latin typeface="Special Elite" panose="02000506000000020004" pitchFamily="2" charset="0"/>
                        </a:rPr>
                        <a:t>G</a:t>
                      </a:r>
                    </a:p>
                  </a:txBody>
                  <a:tcPr anchor="ctr">
                    <a:solidFill>
                      <a:schemeClr val="bg1"/>
                    </a:solidFill>
                  </a:tcPr>
                </a:tc>
                <a:tc>
                  <a:txBody>
                    <a:bodyPr/>
                    <a:lstStyle/>
                    <a:p>
                      <a:pPr algn="ctr"/>
                      <a:r>
                        <a:rPr lang="en-GB" dirty="0">
                          <a:latin typeface="Special Elite" panose="02000506000000020004" pitchFamily="2" charset="0"/>
                        </a:rPr>
                        <a:t>H</a:t>
                      </a:r>
                    </a:p>
                  </a:txBody>
                  <a:tcPr anchor="ctr">
                    <a:solidFill>
                      <a:schemeClr val="bg1"/>
                    </a:solidFill>
                  </a:tcPr>
                </a:tc>
                <a:tc>
                  <a:txBody>
                    <a:bodyPr/>
                    <a:lstStyle/>
                    <a:p>
                      <a:pPr algn="ctr"/>
                      <a:r>
                        <a:rPr lang="en-GB" dirty="0">
                          <a:latin typeface="Special Elite" panose="02000506000000020004" pitchFamily="2" charset="0"/>
                        </a:rPr>
                        <a:t>I</a:t>
                      </a:r>
                    </a:p>
                  </a:txBody>
                  <a:tcPr anchor="ctr">
                    <a:solidFill>
                      <a:schemeClr val="bg1"/>
                    </a:solidFill>
                  </a:tcPr>
                </a:tc>
                <a:tc>
                  <a:txBody>
                    <a:bodyPr/>
                    <a:lstStyle/>
                    <a:p>
                      <a:pPr algn="ctr"/>
                      <a:r>
                        <a:rPr lang="en-GB" dirty="0">
                          <a:latin typeface="Special Elite" panose="02000506000000020004" pitchFamily="2" charset="0"/>
                        </a:rPr>
                        <a:t>J</a:t>
                      </a:r>
                    </a:p>
                  </a:txBody>
                  <a:tcPr anchor="ctr">
                    <a:solidFill>
                      <a:schemeClr val="bg1"/>
                    </a:solidFill>
                  </a:tcPr>
                </a:tc>
                <a:tc>
                  <a:txBody>
                    <a:bodyPr/>
                    <a:lstStyle/>
                    <a:p>
                      <a:pPr algn="ctr"/>
                      <a:r>
                        <a:rPr lang="en-GB" dirty="0">
                          <a:latin typeface="Special Elite" panose="02000506000000020004" pitchFamily="2" charset="0"/>
                        </a:rPr>
                        <a:t>K</a:t>
                      </a:r>
                    </a:p>
                  </a:txBody>
                  <a:tcPr anchor="ctr">
                    <a:solidFill>
                      <a:schemeClr val="bg1"/>
                    </a:solidFill>
                  </a:tcPr>
                </a:tc>
                <a:tc>
                  <a:txBody>
                    <a:bodyPr/>
                    <a:lstStyle/>
                    <a:p>
                      <a:pPr algn="ctr"/>
                      <a:r>
                        <a:rPr lang="en-GB" dirty="0">
                          <a:latin typeface="Special Elite" panose="02000506000000020004" pitchFamily="2" charset="0"/>
                        </a:rPr>
                        <a:t>L</a:t>
                      </a:r>
                    </a:p>
                  </a:txBody>
                  <a:tcPr anchor="ctr">
                    <a:solidFill>
                      <a:schemeClr val="bg1"/>
                    </a:solidFill>
                  </a:tcPr>
                </a:tc>
                <a:tc>
                  <a:txBody>
                    <a:bodyPr/>
                    <a:lstStyle/>
                    <a:p>
                      <a:pPr algn="ctr"/>
                      <a:r>
                        <a:rPr lang="en-GB" dirty="0">
                          <a:latin typeface="Special Elite" panose="02000506000000020004" pitchFamily="2" charset="0"/>
                        </a:rPr>
                        <a:t>M</a:t>
                      </a:r>
                    </a:p>
                  </a:txBody>
                  <a:tcPr anchor="ctr">
                    <a:solidFill>
                      <a:schemeClr val="bg1"/>
                    </a:solidFill>
                  </a:tcPr>
                </a:tc>
                <a:tc>
                  <a:txBody>
                    <a:bodyPr/>
                    <a:lstStyle/>
                    <a:p>
                      <a:pPr algn="ctr"/>
                      <a:r>
                        <a:rPr lang="en-GB" dirty="0">
                          <a:latin typeface="Special Elite" panose="02000506000000020004" pitchFamily="2" charset="0"/>
                        </a:rPr>
                        <a:t>N</a:t>
                      </a:r>
                    </a:p>
                  </a:txBody>
                  <a:tcPr anchor="ctr">
                    <a:solidFill>
                      <a:schemeClr val="bg1"/>
                    </a:solidFill>
                  </a:tcPr>
                </a:tc>
                <a:tc>
                  <a:txBody>
                    <a:bodyPr/>
                    <a:lstStyle/>
                    <a:p>
                      <a:pPr algn="ctr"/>
                      <a:r>
                        <a:rPr lang="en-GB" dirty="0">
                          <a:latin typeface="Special Elite" panose="02000506000000020004" pitchFamily="2" charset="0"/>
                        </a:rPr>
                        <a:t>O</a:t>
                      </a:r>
                    </a:p>
                  </a:txBody>
                  <a:tcPr anchor="ctr">
                    <a:solidFill>
                      <a:schemeClr val="bg1"/>
                    </a:solidFill>
                  </a:tcPr>
                </a:tc>
                <a:tc>
                  <a:txBody>
                    <a:bodyPr/>
                    <a:lstStyle/>
                    <a:p>
                      <a:pPr algn="ctr"/>
                      <a:r>
                        <a:rPr lang="en-GB" dirty="0">
                          <a:latin typeface="Special Elite" panose="02000506000000020004" pitchFamily="2" charset="0"/>
                        </a:rPr>
                        <a:t>P</a:t>
                      </a:r>
                    </a:p>
                  </a:txBody>
                  <a:tcPr anchor="ctr">
                    <a:solidFill>
                      <a:schemeClr val="bg1"/>
                    </a:solidFill>
                  </a:tcPr>
                </a:tc>
                <a:tc>
                  <a:txBody>
                    <a:bodyPr/>
                    <a:lstStyle/>
                    <a:p>
                      <a:pPr algn="ctr"/>
                      <a:r>
                        <a:rPr lang="en-GB" dirty="0">
                          <a:latin typeface="Special Elite" panose="02000506000000020004" pitchFamily="2" charset="0"/>
                        </a:rPr>
                        <a:t>Q</a:t>
                      </a:r>
                    </a:p>
                  </a:txBody>
                  <a:tcPr anchor="ctr">
                    <a:solidFill>
                      <a:schemeClr val="bg1"/>
                    </a:solidFill>
                  </a:tcPr>
                </a:tc>
                <a:tc>
                  <a:txBody>
                    <a:bodyPr/>
                    <a:lstStyle/>
                    <a:p>
                      <a:pPr algn="ctr"/>
                      <a:r>
                        <a:rPr lang="en-GB" dirty="0">
                          <a:latin typeface="Special Elite" panose="02000506000000020004" pitchFamily="2" charset="0"/>
                        </a:rPr>
                        <a:t>R</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r>
                        <a:rPr lang="en-GB" dirty="0">
                          <a:latin typeface="Special Elite" panose="02000506000000020004" pitchFamily="2" charset="0"/>
                        </a:rPr>
                        <a:t>1</a:t>
                      </a:r>
                    </a:p>
                  </a:txBody>
                  <a:tcPr anchor="ctr">
                    <a:solidFill>
                      <a:schemeClr val="bg1"/>
                    </a:solidFill>
                  </a:tcPr>
                </a:tc>
                <a:tc>
                  <a:txBody>
                    <a:bodyPr/>
                    <a:lstStyle/>
                    <a:p>
                      <a:pPr algn="ctr"/>
                      <a:r>
                        <a:rPr lang="en-GB" dirty="0">
                          <a:latin typeface="Special Elite" panose="02000506000000020004" pitchFamily="2" charset="0"/>
                        </a:rPr>
                        <a:t>2</a:t>
                      </a:r>
                    </a:p>
                  </a:txBody>
                  <a:tcPr anchor="ctr">
                    <a:solidFill>
                      <a:schemeClr val="bg1"/>
                    </a:solidFill>
                  </a:tcPr>
                </a:tc>
                <a:tc>
                  <a:txBody>
                    <a:bodyPr/>
                    <a:lstStyle/>
                    <a:p>
                      <a:pPr algn="ctr"/>
                      <a:r>
                        <a:rPr lang="en-GB" dirty="0">
                          <a:latin typeface="Special Elite" panose="02000506000000020004" pitchFamily="2" charset="0"/>
                        </a:rPr>
                        <a:t>3</a:t>
                      </a:r>
                    </a:p>
                  </a:txBody>
                  <a:tcPr anchor="ctr">
                    <a:solidFill>
                      <a:schemeClr val="bg1"/>
                    </a:solidFill>
                  </a:tcPr>
                </a:tc>
                <a:tc>
                  <a:txBody>
                    <a:bodyPr/>
                    <a:lstStyle/>
                    <a:p>
                      <a:pPr algn="ctr"/>
                      <a:r>
                        <a:rPr lang="en-GB" dirty="0">
                          <a:latin typeface="Special Elite" panose="02000506000000020004" pitchFamily="2" charset="0"/>
                        </a:rPr>
                        <a:t>4</a:t>
                      </a:r>
                    </a:p>
                  </a:txBody>
                  <a:tcPr anchor="ctr">
                    <a:solidFill>
                      <a:schemeClr val="bg1"/>
                    </a:solidFill>
                  </a:tcPr>
                </a:tc>
                <a:tc>
                  <a:txBody>
                    <a:bodyPr/>
                    <a:lstStyle/>
                    <a:p>
                      <a:pPr algn="ctr"/>
                      <a:r>
                        <a:rPr lang="en-GB" dirty="0">
                          <a:latin typeface="Special Elite" panose="02000506000000020004" pitchFamily="2" charset="0"/>
                        </a:rPr>
                        <a:t>5</a:t>
                      </a:r>
                    </a:p>
                  </a:txBody>
                  <a:tcPr anchor="ctr">
                    <a:solidFill>
                      <a:schemeClr val="bg1"/>
                    </a:solidFill>
                  </a:tcPr>
                </a:tc>
                <a:tc>
                  <a:txBody>
                    <a:bodyPr/>
                    <a:lstStyle/>
                    <a:p>
                      <a:pPr algn="ctr"/>
                      <a:r>
                        <a:rPr lang="en-GB" dirty="0">
                          <a:latin typeface="Special Elite" panose="02000506000000020004" pitchFamily="2" charset="0"/>
                        </a:rPr>
                        <a:t>6</a:t>
                      </a:r>
                    </a:p>
                  </a:txBody>
                  <a:tcPr anchor="ctr">
                    <a:solidFill>
                      <a:schemeClr val="bg1"/>
                    </a:solidFill>
                  </a:tcPr>
                </a:tc>
                <a:tc>
                  <a:txBody>
                    <a:bodyPr/>
                    <a:lstStyle/>
                    <a:p>
                      <a:pPr algn="ctr"/>
                      <a:r>
                        <a:rPr lang="en-GB" dirty="0">
                          <a:latin typeface="Special Elite" panose="02000506000000020004" pitchFamily="2" charset="0"/>
                        </a:rPr>
                        <a:t>7</a:t>
                      </a:r>
                    </a:p>
                  </a:txBody>
                  <a:tcPr anchor="ctr">
                    <a:solidFill>
                      <a:schemeClr val="bg1"/>
                    </a:solidFill>
                  </a:tcPr>
                </a:tc>
                <a:tc>
                  <a:txBody>
                    <a:bodyPr/>
                    <a:lstStyle/>
                    <a:p>
                      <a:pPr algn="ctr"/>
                      <a:r>
                        <a:rPr lang="en-GB" dirty="0">
                          <a:latin typeface="Special Elite" panose="02000506000000020004" pitchFamily="2" charset="0"/>
                        </a:rPr>
                        <a:t>8</a:t>
                      </a:r>
                    </a:p>
                  </a:txBody>
                  <a:tcPr anchor="ctr">
                    <a:solidFill>
                      <a:schemeClr val="bg1"/>
                    </a:solidFill>
                  </a:tcPr>
                </a:tc>
                <a:tc>
                  <a:txBody>
                    <a:bodyPr/>
                    <a:lstStyle/>
                    <a:p>
                      <a:pPr algn="ctr"/>
                      <a:r>
                        <a:rPr lang="en-GB" dirty="0">
                          <a:latin typeface="Special Elite" panose="02000506000000020004" pitchFamily="2" charset="0"/>
                        </a:rPr>
                        <a:t>9</a:t>
                      </a:r>
                    </a:p>
                  </a:txBody>
                  <a:tcPr anchor="ctr">
                    <a:solidFill>
                      <a:schemeClr val="bg1"/>
                    </a:solidFill>
                  </a:tcPr>
                </a:tc>
                <a:tc>
                  <a:txBody>
                    <a:bodyPr/>
                    <a:lstStyle/>
                    <a:p>
                      <a:pPr algn="ctr"/>
                      <a:r>
                        <a:rPr lang="en-GB" dirty="0">
                          <a:latin typeface="Special Elite" panose="02000506000000020004" pitchFamily="2" charset="0"/>
                        </a:rPr>
                        <a:t>10</a:t>
                      </a:r>
                    </a:p>
                  </a:txBody>
                  <a:tcPr anchor="ctr">
                    <a:solidFill>
                      <a:schemeClr val="bg1"/>
                    </a:solidFill>
                  </a:tcPr>
                </a:tc>
                <a:tc>
                  <a:txBody>
                    <a:bodyPr/>
                    <a:lstStyle/>
                    <a:p>
                      <a:pPr algn="ctr"/>
                      <a:r>
                        <a:rPr lang="en-GB" dirty="0">
                          <a:latin typeface="Special Elite" panose="02000506000000020004" pitchFamily="2" charset="0"/>
                        </a:rPr>
                        <a:t>11</a:t>
                      </a:r>
                    </a:p>
                  </a:txBody>
                  <a:tcPr anchor="ctr">
                    <a:solidFill>
                      <a:schemeClr val="bg1"/>
                    </a:solidFill>
                  </a:tcPr>
                </a:tc>
                <a:tc>
                  <a:txBody>
                    <a:bodyPr/>
                    <a:lstStyle/>
                    <a:p>
                      <a:pPr algn="ctr"/>
                      <a:r>
                        <a:rPr lang="en-GB" dirty="0">
                          <a:latin typeface="Special Elite" panose="02000506000000020004" pitchFamily="2" charset="0"/>
                        </a:rPr>
                        <a:t>12</a:t>
                      </a:r>
                    </a:p>
                  </a:txBody>
                  <a:tcPr anchor="ctr">
                    <a:solidFill>
                      <a:schemeClr val="bg1"/>
                    </a:solidFill>
                  </a:tcPr>
                </a:tc>
                <a:tc>
                  <a:txBody>
                    <a:bodyPr/>
                    <a:lstStyle/>
                    <a:p>
                      <a:pPr algn="ctr"/>
                      <a:r>
                        <a:rPr lang="en-GB" dirty="0">
                          <a:latin typeface="Special Elite" panose="02000506000000020004" pitchFamily="2" charset="0"/>
                        </a:rPr>
                        <a:t>13</a:t>
                      </a:r>
                    </a:p>
                  </a:txBody>
                  <a:tcPr anchor="ctr">
                    <a:solidFill>
                      <a:schemeClr val="bg1"/>
                    </a:solidFill>
                  </a:tcPr>
                </a:tc>
                <a:tc>
                  <a:txBody>
                    <a:bodyPr/>
                    <a:lstStyle/>
                    <a:p>
                      <a:pPr algn="ctr"/>
                      <a:r>
                        <a:rPr lang="en-GB" dirty="0">
                          <a:latin typeface="Special Elite" panose="02000506000000020004" pitchFamily="2" charset="0"/>
                        </a:rPr>
                        <a:t>14</a:t>
                      </a:r>
                    </a:p>
                  </a:txBody>
                  <a:tcPr anchor="ctr">
                    <a:solidFill>
                      <a:schemeClr val="bg1"/>
                    </a:solidFill>
                  </a:tcPr>
                </a:tc>
                <a:tc>
                  <a:txBody>
                    <a:bodyPr/>
                    <a:lstStyle/>
                    <a:p>
                      <a:pPr algn="ctr"/>
                      <a:r>
                        <a:rPr lang="en-GB" dirty="0">
                          <a:latin typeface="Special Elite" panose="02000506000000020004" pitchFamily="2" charset="0"/>
                        </a:rPr>
                        <a:t>15</a:t>
                      </a:r>
                    </a:p>
                  </a:txBody>
                  <a:tcPr anchor="ctr">
                    <a:solidFill>
                      <a:schemeClr val="bg1"/>
                    </a:solidFill>
                  </a:tcPr>
                </a:tc>
                <a:tc>
                  <a:txBody>
                    <a:bodyPr/>
                    <a:lstStyle/>
                    <a:p>
                      <a:pPr algn="ctr"/>
                      <a:r>
                        <a:rPr lang="en-GB" dirty="0">
                          <a:latin typeface="Special Elite" panose="02000506000000020004" pitchFamily="2" charset="0"/>
                        </a:rPr>
                        <a:t>16</a:t>
                      </a:r>
                    </a:p>
                  </a:txBody>
                  <a:tcPr anchor="ctr">
                    <a:solidFill>
                      <a:schemeClr val="bg1"/>
                    </a:solidFill>
                  </a:tcPr>
                </a:tc>
                <a:tc>
                  <a:txBody>
                    <a:bodyPr/>
                    <a:lstStyle/>
                    <a:p>
                      <a:pPr algn="ctr"/>
                      <a:r>
                        <a:rPr lang="en-GB" dirty="0">
                          <a:latin typeface="Special Elite" panose="02000506000000020004" pitchFamily="2" charset="0"/>
                        </a:rPr>
                        <a:t>17</a:t>
                      </a:r>
                    </a:p>
                  </a:txBody>
                  <a:tcPr anchor="ctr">
                    <a:solidFill>
                      <a:schemeClr val="bg1"/>
                    </a:solidFill>
                  </a:tcPr>
                </a:tc>
                <a:tc>
                  <a:txBody>
                    <a:bodyPr/>
                    <a:lstStyle/>
                    <a:p>
                      <a:pPr algn="ctr"/>
                      <a:r>
                        <a:rPr lang="en-GB" dirty="0">
                          <a:latin typeface="Special Elite" panose="02000506000000020004" pitchFamily="2" charset="0"/>
                        </a:rPr>
                        <a:t>18</a:t>
                      </a:r>
                    </a:p>
                  </a:txBody>
                  <a:tcPr anchor="ctr">
                    <a:solidFill>
                      <a:schemeClr val="bg1"/>
                    </a:solidFill>
                  </a:tcPr>
                </a:tc>
                <a:extLst>
                  <a:ext uri="{0D108BD9-81ED-4DB2-BD59-A6C34878D82A}">
                    <a16:rowId xmlns:a16="http://schemas.microsoft.com/office/drawing/2014/main" val="1690001664"/>
                  </a:ext>
                </a:extLst>
              </a:tr>
            </a:tbl>
          </a:graphicData>
        </a:graphic>
      </p:graphicFrame>
      <p:graphicFrame>
        <p:nvGraphicFramePr>
          <p:cNvPr id="85" name="Table 8">
            <a:extLst>
              <a:ext uri="{FF2B5EF4-FFF2-40B4-BE49-F238E27FC236}">
                <a16:creationId xmlns:a16="http://schemas.microsoft.com/office/drawing/2014/main" id="{3E86EB90-E651-43CE-B9A2-7A1BBDBF3732}"/>
              </a:ext>
            </a:extLst>
          </p:cNvPr>
          <p:cNvGraphicFramePr>
            <a:graphicFrameLocks noGrp="1"/>
          </p:cNvGraphicFramePr>
          <p:nvPr>
            <p:extLst>
              <p:ext uri="{D42A27DB-BD31-4B8C-83A1-F6EECF244321}">
                <p14:modId xmlns:p14="http://schemas.microsoft.com/office/powerpoint/2010/main" val="3942003619"/>
              </p:ext>
            </p:extLst>
          </p:nvPr>
        </p:nvGraphicFramePr>
        <p:xfrm>
          <a:off x="3834116" y="5525636"/>
          <a:ext cx="452376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tblGrid>
              <a:tr h="528800">
                <a:tc>
                  <a:txBody>
                    <a:bodyPr/>
                    <a:lstStyle/>
                    <a:p>
                      <a:pPr algn="ctr"/>
                      <a:r>
                        <a:rPr lang="en-GB" dirty="0">
                          <a:latin typeface="Special Elite" panose="02000506000000020004" pitchFamily="2" charset="0"/>
                        </a:rPr>
                        <a:t>S</a:t>
                      </a:r>
                    </a:p>
                  </a:txBody>
                  <a:tcPr anchor="ctr">
                    <a:solidFill>
                      <a:schemeClr val="bg1"/>
                    </a:solidFill>
                  </a:tcPr>
                </a:tc>
                <a:tc>
                  <a:txBody>
                    <a:bodyPr/>
                    <a:lstStyle/>
                    <a:p>
                      <a:pPr algn="ctr"/>
                      <a:r>
                        <a:rPr lang="en-GB" dirty="0">
                          <a:latin typeface="Special Elite" panose="02000506000000020004" pitchFamily="2" charset="0"/>
                        </a:rPr>
                        <a:t>T</a:t>
                      </a:r>
                    </a:p>
                  </a:txBody>
                  <a:tcPr anchor="ctr">
                    <a:solidFill>
                      <a:schemeClr val="bg1"/>
                    </a:solidFill>
                  </a:tcPr>
                </a:tc>
                <a:tc>
                  <a:txBody>
                    <a:bodyPr/>
                    <a:lstStyle/>
                    <a:p>
                      <a:pPr algn="ctr"/>
                      <a:r>
                        <a:rPr lang="en-GB" dirty="0">
                          <a:latin typeface="Special Elite" panose="02000506000000020004" pitchFamily="2" charset="0"/>
                        </a:rPr>
                        <a:t>U</a:t>
                      </a:r>
                    </a:p>
                  </a:txBody>
                  <a:tcPr anchor="ctr">
                    <a:solidFill>
                      <a:schemeClr val="bg1"/>
                    </a:solidFill>
                  </a:tcPr>
                </a:tc>
                <a:tc>
                  <a:txBody>
                    <a:bodyPr/>
                    <a:lstStyle/>
                    <a:p>
                      <a:pPr algn="ctr"/>
                      <a:r>
                        <a:rPr lang="en-GB" dirty="0">
                          <a:latin typeface="Special Elite" panose="02000506000000020004" pitchFamily="2" charset="0"/>
                        </a:rPr>
                        <a:t>V</a:t>
                      </a:r>
                    </a:p>
                  </a:txBody>
                  <a:tcPr anchor="ctr">
                    <a:solidFill>
                      <a:schemeClr val="bg1"/>
                    </a:solidFill>
                  </a:tcPr>
                </a:tc>
                <a:tc>
                  <a:txBody>
                    <a:bodyPr/>
                    <a:lstStyle/>
                    <a:p>
                      <a:pPr algn="ctr"/>
                      <a:r>
                        <a:rPr lang="en-GB" dirty="0">
                          <a:latin typeface="Special Elite" panose="02000506000000020004" pitchFamily="2" charset="0"/>
                        </a:rPr>
                        <a:t>W</a:t>
                      </a:r>
                    </a:p>
                  </a:txBody>
                  <a:tcPr anchor="ctr">
                    <a:solidFill>
                      <a:schemeClr val="bg1"/>
                    </a:solidFill>
                  </a:tcPr>
                </a:tc>
                <a:tc>
                  <a:txBody>
                    <a:bodyPr/>
                    <a:lstStyle/>
                    <a:p>
                      <a:pPr algn="ctr"/>
                      <a:r>
                        <a:rPr lang="en-GB" dirty="0">
                          <a:latin typeface="Special Elite" panose="02000506000000020004" pitchFamily="2" charset="0"/>
                        </a:rPr>
                        <a:t>X</a:t>
                      </a:r>
                    </a:p>
                  </a:txBody>
                  <a:tcPr anchor="ctr">
                    <a:solidFill>
                      <a:schemeClr val="bg1"/>
                    </a:solidFill>
                  </a:tcPr>
                </a:tc>
                <a:tc>
                  <a:txBody>
                    <a:bodyPr/>
                    <a:lstStyle/>
                    <a:p>
                      <a:pPr algn="ctr"/>
                      <a:r>
                        <a:rPr lang="en-GB" dirty="0">
                          <a:latin typeface="Special Elite" panose="02000506000000020004" pitchFamily="2" charset="0"/>
                        </a:rPr>
                        <a:t>Y</a:t>
                      </a:r>
                    </a:p>
                  </a:txBody>
                  <a:tcPr anchor="ctr">
                    <a:solidFill>
                      <a:schemeClr val="bg1"/>
                    </a:solidFill>
                  </a:tcPr>
                </a:tc>
                <a:tc>
                  <a:txBody>
                    <a:bodyPr/>
                    <a:lstStyle/>
                    <a:p>
                      <a:pPr algn="ctr"/>
                      <a:r>
                        <a:rPr lang="en-GB" dirty="0">
                          <a:latin typeface="Special Elite" panose="02000506000000020004" pitchFamily="2" charset="0"/>
                        </a:rPr>
                        <a:t>Z</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r>
                        <a:rPr lang="en-GB" dirty="0">
                          <a:latin typeface="Special Elite" panose="02000506000000020004" pitchFamily="2" charset="0"/>
                        </a:rPr>
                        <a:t>19</a:t>
                      </a:r>
                    </a:p>
                  </a:txBody>
                  <a:tcPr anchor="ctr">
                    <a:solidFill>
                      <a:schemeClr val="bg1"/>
                    </a:solidFill>
                  </a:tcPr>
                </a:tc>
                <a:tc>
                  <a:txBody>
                    <a:bodyPr/>
                    <a:lstStyle/>
                    <a:p>
                      <a:pPr algn="ctr"/>
                      <a:r>
                        <a:rPr lang="en-GB" dirty="0">
                          <a:latin typeface="Special Elite" panose="02000506000000020004" pitchFamily="2" charset="0"/>
                        </a:rPr>
                        <a:t>20</a:t>
                      </a:r>
                    </a:p>
                  </a:txBody>
                  <a:tcPr anchor="ctr">
                    <a:solidFill>
                      <a:schemeClr val="bg1"/>
                    </a:solidFill>
                  </a:tcPr>
                </a:tc>
                <a:tc>
                  <a:txBody>
                    <a:bodyPr/>
                    <a:lstStyle/>
                    <a:p>
                      <a:pPr algn="ctr"/>
                      <a:r>
                        <a:rPr lang="en-GB" dirty="0">
                          <a:latin typeface="Special Elite" panose="02000506000000020004" pitchFamily="2" charset="0"/>
                        </a:rPr>
                        <a:t>21</a:t>
                      </a:r>
                    </a:p>
                  </a:txBody>
                  <a:tcPr anchor="ctr">
                    <a:solidFill>
                      <a:schemeClr val="bg1"/>
                    </a:solidFill>
                  </a:tcPr>
                </a:tc>
                <a:tc>
                  <a:txBody>
                    <a:bodyPr/>
                    <a:lstStyle/>
                    <a:p>
                      <a:pPr algn="ctr"/>
                      <a:r>
                        <a:rPr lang="en-GB" dirty="0">
                          <a:latin typeface="Special Elite" panose="02000506000000020004" pitchFamily="2" charset="0"/>
                        </a:rPr>
                        <a:t>22</a:t>
                      </a:r>
                    </a:p>
                  </a:txBody>
                  <a:tcPr anchor="ctr">
                    <a:solidFill>
                      <a:schemeClr val="bg1"/>
                    </a:solidFill>
                  </a:tcPr>
                </a:tc>
                <a:tc>
                  <a:txBody>
                    <a:bodyPr/>
                    <a:lstStyle/>
                    <a:p>
                      <a:pPr algn="ctr"/>
                      <a:r>
                        <a:rPr lang="en-GB" dirty="0">
                          <a:latin typeface="Special Elite" panose="02000506000000020004" pitchFamily="2" charset="0"/>
                        </a:rPr>
                        <a:t>23</a:t>
                      </a:r>
                    </a:p>
                  </a:txBody>
                  <a:tcPr anchor="ctr">
                    <a:solidFill>
                      <a:schemeClr val="bg1"/>
                    </a:solidFill>
                  </a:tcPr>
                </a:tc>
                <a:tc>
                  <a:txBody>
                    <a:bodyPr/>
                    <a:lstStyle/>
                    <a:p>
                      <a:pPr algn="ctr"/>
                      <a:r>
                        <a:rPr lang="en-GB" dirty="0">
                          <a:latin typeface="Special Elite" panose="02000506000000020004" pitchFamily="2" charset="0"/>
                        </a:rPr>
                        <a:t>24</a:t>
                      </a:r>
                    </a:p>
                  </a:txBody>
                  <a:tcPr anchor="ctr">
                    <a:solidFill>
                      <a:schemeClr val="bg1"/>
                    </a:solidFill>
                  </a:tcPr>
                </a:tc>
                <a:tc>
                  <a:txBody>
                    <a:bodyPr/>
                    <a:lstStyle/>
                    <a:p>
                      <a:pPr algn="ctr"/>
                      <a:r>
                        <a:rPr lang="en-GB" dirty="0">
                          <a:latin typeface="Special Elite" panose="02000506000000020004" pitchFamily="2" charset="0"/>
                        </a:rPr>
                        <a:t>25</a:t>
                      </a:r>
                    </a:p>
                  </a:txBody>
                  <a:tcPr anchor="ctr">
                    <a:solidFill>
                      <a:schemeClr val="bg1"/>
                    </a:solidFill>
                  </a:tcPr>
                </a:tc>
                <a:tc>
                  <a:txBody>
                    <a:bodyPr/>
                    <a:lstStyle/>
                    <a:p>
                      <a:pPr algn="ctr"/>
                      <a:r>
                        <a:rPr lang="en-GB" dirty="0">
                          <a:latin typeface="Special Elite" panose="02000506000000020004" pitchFamily="2" charset="0"/>
                        </a:rPr>
                        <a:t>26</a:t>
                      </a:r>
                    </a:p>
                  </a:txBody>
                  <a:tcPr anchor="ctr">
                    <a:solidFill>
                      <a:schemeClr val="bg1"/>
                    </a:solidFill>
                  </a:tcPr>
                </a:tc>
                <a:extLst>
                  <a:ext uri="{0D108BD9-81ED-4DB2-BD59-A6C34878D82A}">
                    <a16:rowId xmlns:a16="http://schemas.microsoft.com/office/drawing/2014/main" val="1690001664"/>
                  </a:ext>
                </a:extLst>
              </a:tr>
            </a:tbl>
          </a:graphicData>
        </a:graphic>
      </p:graphicFrame>
    </p:spTree>
    <p:extLst>
      <p:ext uri="{BB962C8B-B14F-4D97-AF65-F5344CB8AC3E}">
        <p14:creationId xmlns:p14="http://schemas.microsoft.com/office/powerpoint/2010/main" val="111111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Tree>
    <p:extLst>
      <p:ext uri="{BB962C8B-B14F-4D97-AF65-F5344CB8AC3E}">
        <p14:creationId xmlns:p14="http://schemas.microsoft.com/office/powerpoint/2010/main" val="77069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0579"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503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2</a:t>
            </a:r>
          </a:p>
          <a:p>
            <a:pPr algn="ctr"/>
            <a:endParaRPr lang="en-GB" dirty="0">
              <a:latin typeface="Special Elite" panose="02000506000000020004" pitchFamily="2" charset="0"/>
            </a:endParaRPr>
          </a:p>
          <a:p>
            <a:pPr algn="ctr"/>
            <a:r>
              <a:rPr lang="en-GB" sz="4400" dirty="0">
                <a:latin typeface="Special Elite" panose="02000506000000020004" pitchFamily="2" charset="0"/>
              </a:rPr>
              <a:t>Dots and Dashes</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374660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45232-1B83-4570-AE0F-3002494C8E8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2</a:t>
            </a:r>
          </a:p>
        </p:txBody>
      </p:sp>
      <p:sp>
        <p:nvSpPr>
          <p:cNvPr id="3" name="TextBox 2">
            <a:extLst>
              <a:ext uri="{FF2B5EF4-FFF2-40B4-BE49-F238E27FC236}">
                <a16:creationId xmlns:a16="http://schemas.microsoft.com/office/drawing/2014/main" id="{A4316518-133B-453E-B4DF-FA4469842CAE}"/>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Dots and Dashes</a:t>
            </a:r>
          </a:p>
        </p:txBody>
      </p:sp>
      <p:pic>
        <p:nvPicPr>
          <p:cNvPr id="6" name="Picture 5">
            <a:extLst>
              <a:ext uri="{FF2B5EF4-FFF2-40B4-BE49-F238E27FC236}">
                <a16:creationId xmlns:a16="http://schemas.microsoft.com/office/drawing/2014/main" id="{3EB80122-570A-41B4-8BEE-BD074D7C06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69053" y="1392074"/>
            <a:ext cx="2832255" cy="5023965"/>
          </a:xfrm>
          <a:prstGeom prst="rect">
            <a:avLst/>
          </a:prstGeom>
        </p:spPr>
      </p:pic>
      <p:pic>
        <p:nvPicPr>
          <p:cNvPr id="7" name="morse">
            <a:hlinkClick r:id="" action="ppaction://media"/>
            <a:extLst>
              <a:ext uri="{FF2B5EF4-FFF2-40B4-BE49-F238E27FC236}">
                <a16:creationId xmlns:a16="http://schemas.microsoft.com/office/drawing/2014/main" id="{0D4B9EE4-6EFD-4595-8531-5B22ABF46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37125" y="5928676"/>
            <a:ext cx="487363" cy="487363"/>
          </a:xfrm>
          <a:prstGeom prst="rect">
            <a:avLst/>
          </a:prstGeom>
        </p:spPr>
      </p:pic>
      <p:grpSp>
        <p:nvGrpSpPr>
          <p:cNvPr id="10" name="Group 9">
            <a:extLst>
              <a:ext uri="{FF2B5EF4-FFF2-40B4-BE49-F238E27FC236}">
                <a16:creationId xmlns:a16="http://schemas.microsoft.com/office/drawing/2014/main" id="{255D73E1-52B5-4F84-8373-F5E015E64DE0}"/>
              </a:ext>
            </a:extLst>
          </p:cNvPr>
          <p:cNvGrpSpPr/>
          <p:nvPr/>
        </p:nvGrpSpPr>
        <p:grpSpPr>
          <a:xfrm>
            <a:off x="6096000" y="1810489"/>
            <a:ext cx="5350932" cy="4118187"/>
            <a:chOff x="6096001" y="2435329"/>
            <a:chExt cx="5350932" cy="4118187"/>
          </a:xfrm>
        </p:grpSpPr>
        <p:sp>
          <p:nvSpPr>
            <p:cNvPr id="8" name="Rectangle 7">
              <a:extLst>
                <a:ext uri="{FF2B5EF4-FFF2-40B4-BE49-F238E27FC236}">
                  <a16:creationId xmlns:a16="http://schemas.microsoft.com/office/drawing/2014/main" id="{8D1D1048-92CB-48CB-807D-6B68F08D5ABC}"/>
                </a:ext>
              </a:extLst>
            </p:cNvPr>
            <p:cNvSpPr/>
            <p:nvPr/>
          </p:nvSpPr>
          <p:spPr>
            <a:xfrm>
              <a:off x="6096001" y="2435329"/>
              <a:ext cx="5350932" cy="4118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9" name="Rectangle 8">
              <a:extLst>
                <a:ext uri="{FF2B5EF4-FFF2-40B4-BE49-F238E27FC236}">
                  <a16:creationId xmlns:a16="http://schemas.microsoft.com/office/drawing/2014/main" id="{3F073A24-D290-4CFE-A1E8-0526396E10CE}"/>
                </a:ext>
              </a:extLst>
            </p:cNvPr>
            <p:cNvSpPr/>
            <p:nvPr/>
          </p:nvSpPr>
          <p:spPr>
            <a:xfrm>
              <a:off x="6096001" y="2719800"/>
              <a:ext cx="5350932" cy="3311545"/>
            </a:xfrm>
            <a:prstGeom prst="rect">
              <a:avLst/>
            </a:prstGeom>
          </p:spPr>
          <p:txBody>
            <a:bodyPr>
              <a:noAutofit/>
            </a:bodyPr>
            <a:lstStyle/>
            <a:p>
              <a:pPr algn="ctr"/>
              <a:r>
                <a:rPr lang="en-GB" sz="2800" dirty="0">
                  <a:latin typeface="Special Elite" panose="02000506000000020004" pitchFamily="2" charset="0"/>
                </a:rPr>
                <a:t>We have found a tape featuring a weird message</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Listen carefully </a:t>
              </a:r>
              <a:br>
                <a:rPr lang="en-GB" sz="2800" dirty="0">
                  <a:latin typeface="Special Elite" panose="02000506000000020004" pitchFamily="2" charset="0"/>
                </a:rPr>
              </a:br>
              <a:endParaRPr lang="en-GB" sz="2800" dirty="0">
                <a:latin typeface="Special Elite" panose="02000506000000020004" pitchFamily="2" charset="0"/>
              </a:endParaRPr>
            </a:p>
            <a:p>
              <a:pPr algn="ctr"/>
              <a:r>
                <a:rPr lang="en-GB" sz="2800" dirty="0">
                  <a:latin typeface="Special Elite" panose="02000506000000020004" pitchFamily="2" charset="0"/>
                </a:rPr>
                <a:t>We think it might contain some sort of code</a:t>
              </a:r>
            </a:p>
          </p:txBody>
        </p:sp>
      </p:grpSp>
    </p:spTree>
    <p:extLst>
      <p:ext uri="{BB962C8B-B14F-4D97-AF65-F5344CB8AC3E}">
        <p14:creationId xmlns:p14="http://schemas.microsoft.com/office/powerpoint/2010/main" val="1950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45232-1B83-4570-AE0F-3002494C8E8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2</a:t>
            </a:r>
          </a:p>
        </p:txBody>
      </p:sp>
      <p:sp>
        <p:nvSpPr>
          <p:cNvPr id="3" name="TextBox 2">
            <a:extLst>
              <a:ext uri="{FF2B5EF4-FFF2-40B4-BE49-F238E27FC236}">
                <a16:creationId xmlns:a16="http://schemas.microsoft.com/office/drawing/2014/main" id="{A4316518-133B-453E-B4DF-FA4469842CAE}"/>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Morse Code</a:t>
            </a:r>
          </a:p>
        </p:txBody>
      </p:sp>
      <p:sp>
        <p:nvSpPr>
          <p:cNvPr id="7" name="Rectangle 6">
            <a:extLst>
              <a:ext uri="{FF2B5EF4-FFF2-40B4-BE49-F238E27FC236}">
                <a16:creationId xmlns:a16="http://schemas.microsoft.com/office/drawing/2014/main" id="{8DC01960-F7C5-440C-B414-895D782221D4}"/>
              </a:ext>
            </a:extLst>
          </p:cNvPr>
          <p:cNvSpPr/>
          <p:nvPr/>
        </p:nvSpPr>
        <p:spPr>
          <a:xfrm>
            <a:off x="6096000" y="1168400"/>
            <a:ext cx="5350933" cy="52662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DC77A30-9609-4EA7-9DD1-9308E02A4A82}"/>
              </a:ext>
            </a:extLst>
          </p:cNvPr>
          <p:cNvPicPr>
            <a:picLocks noChangeAspect="1"/>
          </p:cNvPicPr>
          <p:nvPr/>
        </p:nvPicPr>
        <p:blipFill rotWithShape="1">
          <a:blip r:embed="rId2">
            <a:extLst>
              <a:ext uri="{28A0092B-C50C-407E-A947-70E740481C1C}">
                <a14:useLocalDpi xmlns:a14="http://schemas.microsoft.com/office/drawing/2010/main" val="0"/>
              </a:ext>
            </a:extLst>
          </a:blip>
          <a:srcRect l="16286" r="19498"/>
          <a:stretch/>
        </p:blipFill>
        <p:spPr>
          <a:xfrm>
            <a:off x="400049" y="1168400"/>
            <a:ext cx="5413920" cy="5266267"/>
          </a:xfrm>
          <a:prstGeom prst="rect">
            <a:avLst/>
          </a:prstGeom>
        </p:spPr>
      </p:pic>
      <p:sp>
        <p:nvSpPr>
          <p:cNvPr id="8" name="TextBox 7">
            <a:extLst>
              <a:ext uri="{FF2B5EF4-FFF2-40B4-BE49-F238E27FC236}">
                <a16:creationId xmlns:a16="http://schemas.microsoft.com/office/drawing/2014/main" id="{82B98A3E-EA35-4EFC-BABA-080B29F319B5}"/>
              </a:ext>
            </a:extLst>
          </p:cNvPr>
          <p:cNvSpPr txBox="1"/>
          <p:nvPr/>
        </p:nvSpPr>
        <p:spPr>
          <a:xfrm>
            <a:off x="6096000" y="1168400"/>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a:t>
            </a:r>
          </a:p>
        </p:txBody>
      </p:sp>
      <p:sp>
        <p:nvSpPr>
          <p:cNvPr id="9" name="TextBox 8">
            <a:extLst>
              <a:ext uri="{FF2B5EF4-FFF2-40B4-BE49-F238E27FC236}">
                <a16:creationId xmlns:a16="http://schemas.microsoft.com/office/drawing/2014/main" id="{D9EEDE12-1782-4ED0-B67E-ED30904C7185}"/>
              </a:ext>
            </a:extLst>
          </p:cNvPr>
          <p:cNvSpPr txBox="1"/>
          <p:nvPr/>
        </p:nvSpPr>
        <p:spPr>
          <a:xfrm>
            <a:off x="6081181" y="1607256"/>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10" name="TextBox 9">
            <a:extLst>
              <a:ext uri="{FF2B5EF4-FFF2-40B4-BE49-F238E27FC236}">
                <a16:creationId xmlns:a16="http://schemas.microsoft.com/office/drawing/2014/main" id="{775E4F33-F931-466A-B8E5-B1FE3C4689AF}"/>
              </a:ext>
            </a:extLst>
          </p:cNvPr>
          <p:cNvSpPr txBox="1"/>
          <p:nvPr/>
        </p:nvSpPr>
        <p:spPr>
          <a:xfrm>
            <a:off x="6081181" y="2046111"/>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     ...</a:t>
            </a:r>
          </a:p>
        </p:txBody>
      </p:sp>
      <p:sp>
        <p:nvSpPr>
          <p:cNvPr id="11" name="TextBox 10">
            <a:extLst>
              <a:ext uri="{FF2B5EF4-FFF2-40B4-BE49-F238E27FC236}">
                <a16:creationId xmlns:a16="http://schemas.microsoft.com/office/drawing/2014/main" id="{78C59FCE-A035-4A3D-A650-9E26D50D9FE5}"/>
              </a:ext>
            </a:extLst>
          </p:cNvPr>
          <p:cNvSpPr txBox="1"/>
          <p:nvPr/>
        </p:nvSpPr>
        <p:spPr>
          <a:xfrm>
            <a:off x="6081181" y="2484967"/>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13" name="TextBox 12">
            <a:extLst>
              <a:ext uri="{FF2B5EF4-FFF2-40B4-BE49-F238E27FC236}">
                <a16:creationId xmlns:a16="http://schemas.microsoft.com/office/drawing/2014/main" id="{C123B2F7-49D4-4840-BBD1-3A8820E4D003}"/>
              </a:ext>
            </a:extLst>
          </p:cNvPr>
          <p:cNvSpPr txBox="1"/>
          <p:nvPr/>
        </p:nvSpPr>
        <p:spPr>
          <a:xfrm>
            <a:off x="6081181" y="3362678"/>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14" name="TextBox 13">
            <a:extLst>
              <a:ext uri="{FF2B5EF4-FFF2-40B4-BE49-F238E27FC236}">
                <a16:creationId xmlns:a16="http://schemas.microsoft.com/office/drawing/2014/main" id="{6665CB90-883D-4D4A-9560-2ADC9C362214}"/>
              </a:ext>
            </a:extLst>
          </p:cNvPr>
          <p:cNvSpPr txBox="1"/>
          <p:nvPr/>
        </p:nvSpPr>
        <p:spPr>
          <a:xfrm>
            <a:off x="6081181" y="2923822"/>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a:t>
            </a:r>
          </a:p>
        </p:txBody>
      </p:sp>
      <p:sp>
        <p:nvSpPr>
          <p:cNvPr id="15" name="TextBox 14">
            <a:extLst>
              <a:ext uri="{FF2B5EF4-FFF2-40B4-BE49-F238E27FC236}">
                <a16:creationId xmlns:a16="http://schemas.microsoft.com/office/drawing/2014/main" id="{EF94F96F-89A4-441D-AE1C-3CFB1D461326}"/>
              </a:ext>
            </a:extLst>
          </p:cNvPr>
          <p:cNvSpPr txBox="1"/>
          <p:nvPr/>
        </p:nvSpPr>
        <p:spPr>
          <a:xfrm>
            <a:off x="6096000" y="4240389"/>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16" name="TextBox 15">
            <a:extLst>
              <a:ext uri="{FF2B5EF4-FFF2-40B4-BE49-F238E27FC236}">
                <a16:creationId xmlns:a16="http://schemas.microsoft.com/office/drawing/2014/main" id="{3C2293AE-E23E-48DC-B127-51AA3FB8A8FD}"/>
              </a:ext>
            </a:extLst>
          </p:cNvPr>
          <p:cNvSpPr txBox="1"/>
          <p:nvPr/>
        </p:nvSpPr>
        <p:spPr>
          <a:xfrm>
            <a:off x="6096000" y="3801534"/>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     .</a:t>
            </a:r>
          </a:p>
        </p:txBody>
      </p:sp>
      <p:sp>
        <p:nvSpPr>
          <p:cNvPr id="17" name="TextBox 16">
            <a:extLst>
              <a:ext uri="{FF2B5EF4-FFF2-40B4-BE49-F238E27FC236}">
                <a16:creationId xmlns:a16="http://schemas.microsoft.com/office/drawing/2014/main" id="{14000C43-01FE-46AE-B059-95DADEDF37D9}"/>
              </a:ext>
            </a:extLst>
          </p:cNvPr>
          <p:cNvSpPr txBox="1"/>
          <p:nvPr/>
        </p:nvSpPr>
        <p:spPr>
          <a:xfrm>
            <a:off x="6081181" y="5118100"/>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18" name="TextBox 17">
            <a:extLst>
              <a:ext uri="{FF2B5EF4-FFF2-40B4-BE49-F238E27FC236}">
                <a16:creationId xmlns:a16="http://schemas.microsoft.com/office/drawing/2014/main" id="{A98AE0DF-F699-4828-A6B9-8AC018C3C591}"/>
              </a:ext>
            </a:extLst>
          </p:cNvPr>
          <p:cNvSpPr txBox="1"/>
          <p:nvPr/>
        </p:nvSpPr>
        <p:spPr>
          <a:xfrm>
            <a:off x="6081181" y="4679245"/>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a:t>
            </a:r>
          </a:p>
        </p:txBody>
      </p:sp>
      <p:sp>
        <p:nvSpPr>
          <p:cNvPr id="19" name="TextBox 18">
            <a:extLst>
              <a:ext uri="{FF2B5EF4-FFF2-40B4-BE49-F238E27FC236}">
                <a16:creationId xmlns:a16="http://schemas.microsoft.com/office/drawing/2014/main" id="{5376AA08-AFF7-43F1-A8FC-92224035A050}"/>
              </a:ext>
            </a:extLst>
          </p:cNvPr>
          <p:cNvSpPr txBox="1"/>
          <p:nvPr/>
        </p:nvSpPr>
        <p:spPr>
          <a:xfrm>
            <a:off x="6110820" y="5995811"/>
            <a:ext cx="5350932" cy="438856"/>
          </a:xfrm>
          <a:prstGeom prst="rect">
            <a:avLst/>
          </a:prstGeom>
          <a:noFill/>
          <a:ln>
            <a:noFill/>
          </a:ln>
        </p:spPr>
        <p:txBody>
          <a:bodyPr wrap="square" rtlCol="0" anchor="ctr" anchorCtr="0">
            <a:noAutofit/>
          </a:bodyPr>
          <a:lstStyle/>
          <a:p>
            <a:pPr algn="ctr"/>
            <a:endParaRPr lang="en-GB" sz="2400" dirty="0">
              <a:latin typeface="Special Elite" panose="02000506000000020004" pitchFamily="2" charset="0"/>
            </a:endParaRPr>
          </a:p>
        </p:txBody>
      </p:sp>
      <p:sp>
        <p:nvSpPr>
          <p:cNvPr id="20" name="TextBox 19">
            <a:extLst>
              <a:ext uri="{FF2B5EF4-FFF2-40B4-BE49-F238E27FC236}">
                <a16:creationId xmlns:a16="http://schemas.microsoft.com/office/drawing/2014/main" id="{CB352528-56E9-4E27-8893-793E90443CD2}"/>
              </a:ext>
            </a:extLst>
          </p:cNvPr>
          <p:cNvSpPr txBox="1"/>
          <p:nvPr/>
        </p:nvSpPr>
        <p:spPr>
          <a:xfrm>
            <a:off x="6110820" y="5556956"/>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     .-.     -..</a:t>
            </a:r>
          </a:p>
        </p:txBody>
      </p:sp>
    </p:spTree>
    <p:extLst>
      <p:ext uri="{BB962C8B-B14F-4D97-AF65-F5344CB8AC3E}">
        <p14:creationId xmlns:p14="http://schemas.microsoft.com/office/powerpoint/2010/main" val="232193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45232-1B83-4570-AE0F-3002494C8E8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2</a:t>
            </a:r>
          </a:p>
        </p:txBody>
      </p:sp>
      <p:sp>
        <p:nvSpPr>
          <p:cNvPr id="3" name="TextBox 2">
            <a:extLst>
              <a:ext uri="{FF2B5EF4-FFF2-40B4-BE49-F238E27FC236}">
                <a16:creationId xmlns:a16="http://schemas.microsoft.com/office/drawing/2014/main" id="{A4316518-133B-453E-B4DF-FA4469842CAE}"/>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Morse Code</a:t>
            </a:r>
          </a:p>
        </p:txBody>
      </p:sp>
      <p:sp>
        <p:nvSpPr>
          <p:cNvPr id="7" name="Rectangle 6">
            <a:extLst>
              <a:ext uri="{FF2B5EF4-FFF2-40B4-BE49-F238E27FC236}">
                <a16:creationId xmlns:a16="http://schemas.microsoft.com/office/drawing/2014/main" id="{8DC01960-F7C5-440C-B414-895D782221D4}"/>
              </a:ext>
            </a:extLst>
          </p:cNvPr>
          <p:cNvSpPr/>
          <p:nvPr/>
        </p:nvSpPr>
        <p:spPr>
          <a:xfrm>
            <a:off x="6096000" y="1168400"/>
            <a:ext cx="5350933" cy="52662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DC77A30-9609-4EA7-9DD1-9308E02A4A82}"/>
              </a:ext>
            </a:extLst>
          </p:cNvPr>
          <p:cNvPicPr>
            <a:picLocks noChangeAspect="1"/>
          </p:cNvPicPr>
          <p:nvPr/>
        </p:nvPicPr>
        <p:blipFill rotWithShape="1">
          <a:blip r:embed="rId2">
            <a:extLst>
              <a:ext uri="{28A0092B-C50C-407E-A947-70E740481C1C}">
                <a14:useLocalDpi xmlns:a14="http://schemas.microsoft.com/office/drawing/2010/main" val="0"/>
              </a:ext>
            </a:extLst>
          </a:blip>
          <a:srcRect l="16286" r="19498"/>
          <a:stretch/>
        </p:blipFill>
        <p:spPr>
          <a:xfrm>
            <a:off x="400049" y="1168400"/>
            <a:ext cx="5413920" cy="5266267"/>
          </a:xfrm>
          <a:prstGeom prst="rect">
            <a:avLst/>
          </a:prstGeom>
        </p:spPr>
      </p:pic>
      <p:sp>
        <p:nvSpPr>
          <p:cNvPr id="8" name="TextBox 7">
            <a:extLst>
              <a:ext uri="{FF2B5EF4-FFF2-40B4-BE49-F238E27FC236}">
                <a16:creationId xmlns:a16="http://schemas.microsoft.com/office/drawing/2014/main" id="{82B98A3E-EA35-4EFC-BABA-080B29F319B5}"/>
              </a:ext>
            </a:extLst>
          </p:cNvPr>
          <p:cNvSpPr txBox="1"/>
          <p:nvPr/>
        </p:nvSpPr>
        <p:spPr>
          <a:xfrm>
            <a:off x="6096000" y="1168400"/>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a:t>
            </a:r>
          </a:p>
        </p:txBody>
      </p:sp>
      <p:sp>
        <p:nvSpPr>
          <p:cNvPr id="9" name="TextBox 8">
            <a:extLst>
              <a:ext uri="{FF2B5EF4-FFF2-40B4-BE49-F238E27FC236}">
                <a16:creationId xmlns:a16="http://schemas.microsoft.com/office/drawing/2014/main" id="{D9EEDE12-1782-4ED0-B67E-ED30904C7185}"/>
              </a:ext>
            </a:extLst>
          </p:cNvPr>
          <p:cNvSpPr txBox="1"/>
          <p:nvPr/>
        </p:nvSpPr>
        <p:spPr>
          <a:xfrm>
            <a:off x="6081181" y="1607256"/>
            <a:ext cx="5350932" cy="438856"/>
          </a:xfrm>
          <a:prstGeom prst="rect">
            <a:avLst/>
          </a:prstGeom>
          <a:noFill/>
          <a:ln>
            <a:noFill/>
          </a:ln>
        </p:spPr>
        <p:txBody>
          <a:bodyPr wrap="square" rtlCol="0" anchor="ctr" anchorCtr="0">
            <a:noAutofit/>
          </a:bodyPr>
          <a:lstStyle/>
          <a:p>
            <a:r>
              <a:rPr lang="en-GB" sz="2400" dirty="0">
                <a:solidFill>
                  <a:srgbClr val="FF0000"/>
                </a:solidFill>
                <a:latin typeface="Special Elite" panose="02000506000000020004" pitchFamily="2" charset="0"/>
              </a:rPr>
              <a:t>		     H     E</a:t>
            </a:r>
          </a:p>
        </p:txBody>
      </p:sp>
      <p:sp>
        <p:nvSpPr>
          <p:cNvPr id="10" name="TextBox 9">
            <a:extLst>
              <a:ext uri="{FF2B5EF4-FFF2-40B4-BE49-F238E27FC236}">
                <a16:creationId xmlns:a16="http://schemas.microsoft.com/office/drawing/2014/main" id="{775E4F33-F931-466A-B8E5-B1FE3C4689AF}"/>
              </a:ext>
            </a:extLst>
          </p:cNvPr>
          <p:cNvSpPr txBox="1"/>
          <p:nvPr/>
        </p:nvSpPr>
        <p:spPr>
          <a:xfrm>
            <a:off x="6081181" y="2046111"/>
            <a:ext cx="5350932" cy="438856"/>
          </a:xfrm>
          <a:prstGeom prst="rect">
            <a:avLst/>
          </a:prstGeom>
          <a:noFill/>
          <a:ln>
            <a:noFill/>
          </a:ln>
        </p:spPr>
        <p:txBody>
          <a:bodyPr wrap="square" rtlCol="0" anchor="ctr" anchorCtr="0">
            <a:noAutofit/>
          </a:bodyPr>
          <a:lstStyle/>
          <a:p>
            <a:pPr algn="ctr"/>
            <a:r>
              <a:rPr lang="en-GB" sz="2400">
                <a:latin typeface="Special Elite" panose="02000506000000020004" pitchFamily="2" charset="0"/>
              </a:rPr>
              <a:t>-..     ---     .     ...</a:t>
            </a:r>
            <a:endParaRPr lang="en-GB" sz="2400" dirty="0">
              <a:latin typeface="Special Elite" panose="02000506000000020004" pitchFamily="2" charset="0"/>
            </a:endParaRPr>
          </a:p>
        </p:txBody>
      </p:sp>
      <p:sp>
        <p:nvSpPr>
          <p:cNvPr id="11" name="TextBox 10">
            <a:extLst>
              <a:ext uri="{FF2B5EF4-FFF2-40B4-BE49-F238E27FC236}">
                <a16:creationId xmlns:a16="http://schemas.microsoft.com/office/drawing/2014/main" id="{78C59FCE-A035-4A3D-A650-9E26D50D9FE5}"/>
              </a:ext>
            </a:extLst>
          </p:cNvPr>
          <p:cNvSpPr txBox="1"/>
          <p:nvPr/>
        </p:nvSpPr>
        <p:spPr>
          <a:xfrm>
            <a:off x="6081181" y="2484967"/>
            <a:ext cx="5350932" cy="438856"/>
          </a:xfrm>
          <a:prstGeom prst="rect">
            <a:avLst/>
          </a:prstGeom>
          <a:noFill/>
          <a:ln>
            <a:noFill/>
          </a:ln>
        </p:spPr>
        <p:txBody>
          <a:bodyPr wrap="square" rtlCol="0" anchor="ctr" anchorCtr="0">
            <a:noAutofit/>
          </a:bodyPr>
          <a:lstStyle/>
          <a:p>
            <a:r>
              <a:rPr lang="en-GB" sz="2400" dirty="0">
                <a:solidFill>
                  <a:srgbClr val="FF0000"/>
                </a:solidFill>
                <a:latin typeface="Special Elite" panose="02000506000000020004" pitchFamily="2" charset="0"/>
              </a:rPr>
              <a:t>	     D        O       E     S</a:t>
            </a:r>
          </a:p>
        </p:txBody>
      </p:sp>
      <p:sp>
        <p:nvSpPr>
          <p:cNvPr id="13" name="TextBox 12">
            <a:extLst>
              <a:ext uri="{FF2B5EF4-FFF2-40B4-BE49-F238E27FC236}">
                <a16:creationId xmlns:a16="http://schemas.microsoft.com/office/drawing/2014/main" id="{C123B2F7-49D4-4840-BBD1-3A8820E4D003}"/>
              </a:ext>
            </a:extLst>
          </p:cNvPr>
          <p:cNvSpPr txBox="1"/>
          <p:nvPr/>
        </p:nvSpPr>
        <p:spPr>
          <a:xfrm>
            <a:off x="6081181" y="3362678"/>
            <a:ext cx="5350932" cy="438856"/>
          </a:xfrm>
          <a:prstGeom prst="rect">
            <a:avLst/>
          </a:prstGeom>
          <a:noFill/>
          <a:ln>
            <a:noFill/>
          </a:ln>
        </p:spPr>
        <p:txBody>
          <a:bodyPr wrap="square" rtlCol="0" anchor="ctr" anchorCtr="0">
            <a:noAutofit/>
          </a:bodyPr>
          <a:lstStyle/>
          <a:p>
            <a:r>
              <a:rPr lang="en-GB" sz="2400" dirty="0">
                <a:solidFill>
                  <a:srgbClr val="FF0000"/>
                </a:solidFill>
                <a:latin typeface="Special Elite" panose="02000506000000020004" pitchFamily="2" charset="0"/>
              </a:rPr>
              <a:t>	        N        O        T</a:t>
            </a:r>
          </a:p>
        </p:txBody>
      </p:sp>
      <p:sp>
        <p:nvSpPr>
          <p:cNvPr id="14" name="TextBox 13">
            <a:extLst>
              <a:ext uri="{FF2B5EF4-FFF2-40B4-BE49-F238E27FC236}">
                <a16:creationId xmlns:a16="http://schemas.microsoft.com/office/drawing/2014/main" id="{6665CB90-883D-4D4A-9560-2ADC9C362214}"/>
              </a:ext>
            </a:extLst>
          </p:cNvPr>
          <p:cNvSpPr txBox="1"/>
          <p:nvPr/>
        </p:nvSpPr>
        <p:spPr>
          <a:xfrm>
            <a:off x="6081181" y="2923822"/>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a:t>
            </a:r>
          </a:p>
        </p:txBody>
      </p:sp>
      <p:sp>
        <p:nvSpPr>
          <p:cNvPr id="15" name="TextBox 14">
            <a:extLst>
              <a:ext uri="{FF2B5EF4-FFF2-40B4-BE49-F238E27FC236}">
                <a16:creationId xmlns:a16="http://schemas.microsoft.com/office/drawing/2014/main" id="{EF94F96F-89A4-441D-AE1C-3CFB1D461326}"/>
              </a:ext>
            </a:extLst>
          </p:cNvPr>
          <p:cNvSpPr txBox="1"/>
          <p:nvPr/>
        </p:nvSpPr>
        <p:spPr>
          <a:xfrm>
            <a:off x="6096000" y="4240389"/>
            <a:ext cx="5350932" cy="438856"/>
          </a:xfrm>
          <a:prstGeom prst="rect">
            <a:avLst/>
          </a:prstGeom>
          <a:noFill/>
          <a:ln>
            <a:noFill/>
          </a:ln>
        </p:spPr>
        <p:txBody>
          <a:bodyPr wrap="square" rtlCol="0" anchor="ctr" anchorCtr="0">
            <a:noAutofit/>
          </a:bodyPr>
          <a:lstStyle/>
          <a:p>
            <a:r>
              <a:rPr lang="en-GB" sz="2400" dirty="0">
                <a:solidFill>
                  <a:srgbClr val="FF0000"/>
                </a:solidFill>
                <a:latin typeface="Special Elite" panose="02000506000000020004" pitchFamily="2" charset="0"/>
              </a:rPr>
              <a:t>	     H       A       V       E  </a:t>
            </a:r>
          </a:p>
        </p:txBody>
      </p:sp>
      <p:sp>
        <p:nvSpPr>
          <p:cNvPr id="16" name="TextBox 15">
            <a:extLst>
              <a:ext uri="{FF2B5EF4-FFF2-40B4-BE49-F238E27FC236}">
                <a16:creationId xmlns:a16="http://schemas.microsoft.com/office/drawing/2014/main" id="{3C2293AE-E23E-48DC-B127-51AA3FB8A8FD}"/>
              </a:ext>
            </a:extLst>
          </p:cNvPr>
          <p:cNvSpPr txBox="1"/>
          <p:nvPr/>
        </p:nvSpPr>
        <p:spPr>
          <a:xfrm>
            <a:off x="6096000" y="3801534"/>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     .</a:t>
            </a:r>
          </a:p>
        </p:txBody>
      </p:sp>
      <p:sp>
        <p:nvSpPr>
          <p:cNvPr id="17" name="TextBox 16">
            <a:extLst>
              <a:ext uri="{FF2B5EF4-FFF2-40B4-BE49-F238E27FC236}">
                <a16:creationId xmlns:a16="http://schemas.microsoft.com/office/drawing/2014/main" id="{14000C43-01FE-46AE-B059-95DADEDF37D9}"/>
              </a:ext>
            </a:extLst>
          </p:cNvPr>
          <p:cNvSpPr txBox="1"/>
          <p:nvPr/>
        </p:nvSpPr>
        <p:spPr>
          <a:xfrm>
            <a:off x="6081181" y="5118100"/>
            <a:ext cx="5350932" cy="438856"/>
          </a:xfrm>
          <a:prstGeom prst="rect">
            <a:avLst/>
          </a:prstGeom>
          <a:noFill/>
          <a:ln>
            <a:noFill/>
          </a:ln>
        </p:spPr>
        <p:txBody>
          <a:bodyPr wrap="square" rtlCol="0" anchor="ctr" anchorCtr="0">
            <a:noAutofit/>
          </a:bodyPr>
          <a:lstStyle/>
          <a:p>
            <a:pPr algn="ctr"/>
            <a:r>
              <a:rPr lang="en-GB" sz="2400" dirty="0">
                <a:solidFill>
                  <a:srgbClr val="FF0000"/>
                </a:solidFill>
                <a:latin typeface="Special Elite" panose="02000506000000020004" pitchFamily="2" charset="0"/>
              </a:rPr>
              <a:t>A</a:t>
            </a:r>
          </a:p>
        </p:txBody>
      </p:sp>
      <p:sp>
        <p:nvSpPr>
          <p:cNvPr id="18" name="TextBox 17">
            <a:extLst>
              <a:ext uri="{FF2B5EF4-FFF2-40B4-BE49-F238E27FC236}">
                <a16:creationId xmlns:a16="http://schemas.microsoft.com/office/drawing/2014/main" id="{A98AE0DF-F699-4828-A6B9-8AC018C3C591}"/>
              </a:ext>
            </a:extLst>
          </p:cNvPr>
          <p:cNvSpPr txBox="1"/>
          <p:nvPr/>
        </p:nvSpPr>
        <p:spPr>
          <a:xfrm>
            <a:off x="6081181" y="4679245"/>
            <a:ext cx="5350932" cy="438856"/>
          </a:xfrm>
          <a:prstGeom prst="rect">
            <a:avLst/>
          </a:prstGeom>
          <a:noFill/>
          <a:ln>
            <a:noFill/>
          </a:ln>
        </p:spPr>
        <p:txBody>
          <a:bodyPr wrap="square" rtlCol="0" anchor="ctr" anchorCtr="0">
            <a:noAutofit/>
          </a:bodyPr>
          <a:lstStyle/>
          <a:p>
            <a:pPr algn="ctr"/>
            <a:r>
              <a:rPr lang="en-GB" sz="2400">
                <a:latin typeface="Special Elite" panose="02000506000000020004" pitchFamily="2" charset="0"/>
              </a:rPr>
              <a:t>.-</a:t>
            </a:r>
            <a:endParaRPr lang="en-GB" sz="2400" dirty="0">
              <a:latin typeface="Special Elite" panose="02000506000000020004" pitchFamily="2" charset="0"/>
            </a:endParaRPr>
          </a:p>
        </p:txBody>
      </p:sp>
      <p:sp>
        <p:nvSpPr>
          <p:cNvPr id="19" name="TextBox 18">
            <a:extLst>
              <a:ext uri="{FF2B5EF4-FFF2-40B4-BE49-F238E27FC236}">
                <a16:creationId xmlns:a16="http://schemas.microsoft.com/office/drawing/2014/main" id="{5376AA08-AFF7-43F1-A8FC-92224035A050}"/>
              </a:ext>
            </a:extLst>
          </p:cNvPr>
          <p:cNvSpPr txBox="1"/>
          <p:nvPr/>
        </p:nvSpPr>
        <p:spPr>
          <a:xfrm>
            <a:off x="6110820" y="5995811"/>
            <a:ext cx="5350932" cy="438856"/>
          </a:xfrm>
          <a:prstGeom prst="rect">
            <a:avLst/>
          </a:prstGeom>
          <a:noFill/>
          <a:ln>
            <a:noFill/>
          </a:ln>
        </p:spPr>
        <p:txBody>
          <a:bodyPr wrap="square" rtlCol="0" anchor="ctr" anchorCtr="0">
            <a:noAutofit/>
          </a:bodyPr>
          <a:lstStyle/>
          <a:p>
            <a:r>
              <a:rPr lang="en-GB" sz="2400" dirty="0">
                <a:solidFill>
                  <a:srgbClr val="FF0000"/>
                </a:solidFill>
                <a:latin typeface="Special Elite" panose="02000506000000020004" pitchFamily="2" charset="0"/>
              </a:rPr>
              <a:t>	 B      E     A        R       D</a:t>
            </a:r>
          </a:p>
        </p:txBody>
      </p:sp>
      <p:sp>
        <p:nvSpPr>
          <p:cNvPr id="20" name="TextBox 19">
            <a:extLst>
              <a:ext uri="{FF2B5EF4-FFF2-40B4-BE49-F238E27FC236}">
                <a16:creationId xmlns:a16="http://schemas.microsoft.com/office/drawing/2014/main" id="{CB352528-56E9-4E27-8893-793E90443CD2}"/>
              </a:ext>
            </a:extLst>
          </p:cNvPr>
          <p:cNvSpPr txBox="1"/>
          <p:nvPr/>
        </p:nvSpPr>
        <p:spPr>
          <a:xfrm>
            <a:off x="6110820" y="5556956"/>
            <a:ext cx="5350932" cy="438856"/>
          </a:xfrm>
          <a:prstGeom prst="rect">
            <a:avLst/>
          </a:prstGeom>
          <a:noFill/>
          <a:ln>
            <a:noFill/>
          </a:ln>
        </p:spPr>
        <p:txBody>
          <a:bodyPr wrap="square" rtlCol="0" anchor="ctr" anchorCtr="0">
            <a:noAutofit/>
          </a:bodyPr>
          <a:lstStyle/>
          <a:p>
            <a:pPr algn="ctr"/>
            <a:r>
              <a:rPr lang="en-GB" sz="2400" dirty="0">
                <a:latin typeface="Special Elite" panose="02000506000000020004" pitchFamily="2" charset="0"/>
              </a:rPr>
              <a:t>-...     .     .-     .-.     -..</a:t>
            </a:r>
          </a:p>
        </p:txBody>
      </p:sp>
    </p:spTree>
    <p:extLst>
      <p:ext uri="{BB962C8B-B14F-4D97-AF65-F5344CB8AC3E}">
        <p14:creationId xmlns:p14="http://schemas.microsoft.com/office/powerpoint/2010/main" val="22224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53500" y="4852365"/>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311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0579"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004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3</a:t>
            </a:r>
          </a:p>
          <a:p>
            <a:pPr algn="ctr"/>
            <a:endParaRPr lang="en-GB" dirty="0">
              <a:latin typeface="Special Elite" panose="02000506000000020004" pitchFamily="2" charset="0"/>
            </a:endParaRPr>
          </a:p>
          <a:p>
            <a:pPr algn="ctr"/>
            <a:r>
              <a:rPr lang="en-GB" sz="4400" dirty="0">
                <a:latin typeface="Special Elite" panose="02000506000000020004" pitchFamily="2" charset="0"/>
              </a:rPr>
              <a:t>Code Wheels</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336314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582D9-4FFA-4BC1-883A-6CBF110FDA61}"/>
              </a:ext>
            </a:extLst>
          </p:cNvPr>
          <p:cNvSpPr/>
          <p:nvPr/>
        </p:nvSpPr>
        <p:spPr>
          <a:xfrm>
            <a:off x="5515897" y="1134573"/>
            <a:ext cx="6202216" cy="5836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Baloo the Sloth Bear - Posts | Facebook">
            <a:extLst>
              <a:ext uri="{FF2B5EF4-FFF2-40B4-BE49-F238E27FC236}">
                <a16:creationId xmlns:a16="http://schemas.microsoft.com/office/drawing/2014/main" id="{11933FE3-C301-4758-99A2-1F31DBC1B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67" y="2842139"/>
            <a:ext cx="4184476" cy="4128931"/>
          </a:xfrm>
          <a:prstGeom prst="rect">
            <a:avLst/>
          </a:prstGeom>
          <a:noFill/>
          <a:ln w="19050">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AC10BA-E42F-460E-B4B8-5129A1D5BA24}"/>
              </a:ext>
            </a:extLst>
          </p:cNvPr>
          <p:cNvSpPr txBox="1"/>
          <p:nvPr/>
        </p:nvSpPr>
        <p:spPr>
          <a:xfrm>
            <a:off x="5515896" y="1504335"/>
            <a:ext cx="6202216" cy="1107996"/>
          </a:xfrm>
          <a:prstGeom prst="rect">
            <a:avLst/>
          </a:prstGeom>
          <a:noFill/>
        </p:spPr>
        <p:txBody>
          <a:bodyPr wrap="square" rtlCol="0">
            <a:spAutoFit/>
          </a:bodyPr>
          <a:lstStyle/>
          <a:p>
            <a:pPr algn="ctr"/>
            <a:r>
              <a:rPr lang="en-GB" sz="6600" dirty="0">
                <a:latin typeface="Special Elite" panose="02000506000000020004" pitchFamily="2" charset="0"/>
              </a:rPr>
              <a:t>KIDNAPPED</a:t>
            </a:r>
          </a:p>
        </p:txBody>
      </p:sp>
      <p:sp>
        <p:nvSpPr>
          <p:cNvPr id="10" name="TextBox 9">
            <a:extLst>
              <a:ext uri="{FF2B5EF4-FFF2-40B4-BE49-F238E27FC236}">
                <a16:creationId xmlns:a16="http://schemas.microsoft.com/office/drawing/2014/main" id="{BECDD138-BA63-4061-B31F-E0F5A31B802B}"/>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The Case</a:t>
            </a:r>
          </a:p>
        </p:txBody>
      </p:sp>
      <p:sp>
        <p:nvSpPr>
          <p:cNvPr id="11" name="Rectangle 10">
            <a:extLst>
              <a:ext uri="{FF2B5EF4-FFF2-40B4-BE49-F238E27FC236}">
                <a16:creationId xmlns:a16="http://schemas.microsoft.com/office/drawing/2014/main" id="{E807EC33-75E3-4BE9-B2C5-ADD1976C3AB2}"/>
              </a:ext>
            </a:extLst>
          </p:cNvPr>
          <p:cNvSpPr/>
          <p:nvPr/>
        </p:nvSpPr>
        <p:spPr>
          <a:xfrm>
            <a:off x="590905" y="1102619"/>
            <a:ext cx="4472708" cy="50622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Baloo has been kidnapped!</a:t>
            </a:r>
          </a:p>
          <a:p>
            <a:pPr algn="ctr"/>
            <a:endParaRPr lang="en-GB" sz="2800" dirty="0">
              <a:solidFill>
                <a:schemeClr val="tx1"/>
              </a:solidFill>
              <a:latin typeface="Special Elite" panose="02000506000000020004" pitchFamily="2" charset="0"/>
            </a:endParaRPr>
          </a:p>
          <a:p>
            <a:pPr algn="ctr"/>
            <a:r>
              <a:rPr lang="en-GB" sz="2800" dirty="0">
                <a:solidFill>
                  <a:schemeClr val="tx1"/>
                </a:solidFill>
                <a:latin typeface="Special Elite" panose="02000506000000020004" pitchFamily="2" charset="0"/>
              </a:rPr>
              <a:t>However, he has managed to leave </a:t>
            </a:r>
          </a:p>
          <a:p>
            <a:pPr algn="ctr"/>
            <a:r>
              <a:rPr lang="en-GB" sz="2800" dirty="0">
                <a:solidFill>
                  <a:schemeClr val="tx1"/>
                </a:solidFill>
                <a:latin typeface="Special Elite" panose="02000506000000020004" pitchFamily="2" charset="0"/>
              </a:rPr>
              <a:t>some messages to </a:t>
            </a:r>
          </a:p>
          <a:p>
            <a:pPr algn="ctr"/>
            <a:r>
              <a:rPr lang="en-GB" sz="2800" dirty="0">
                <a:solidFill>
                  <a:schemeClr val="tx1"/>
                </a:solidFill>
                <a:latin typeface="Special Elite" panose="02000506000000020004" pitchFamily="2" charset="0"/>
              </a:rPr>
              <a:t>help us identify </a:t>
            </a:r>
          </a:p>
          <a:p>
            <a:pPr algn="ctr"/>
            <a:r>
              <a:rPr lang="en-GB" sz="2800" dirty="0">
                <a:solidFill>
                  <a:schemeClr val="tx1"/>
                </a:solidFill>
                <a:latin typeface="Special Elite" panose="02000506000000020004" pitchFamily="2" charset="0"/>
              </a:rPr>
              <a:t>who has taken him.</a:t>
            </a:r>
          </a:p>
        </p:txBody>
      </p:sp>
    </p:spTree>
    <p:extLst>
      <p:ext uri="{BB962C8B-B14F-4D97-AF65-F5344CB8AC3E}">
        <p14:creationId xmlns:p14="http://schemas.microsoft.com/office/powerpoint/2010/main" val="247481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96" y="1424180"/>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sp>
        <p:nvSpPr>
          <p:cNvPr id="18" name="TextBox 17">
            <a:extLst>
              <a:ext uri="{FF2B5EF4-FFF2-40B4-BE49-F238E27FC236}">
                <a16:creationId xmlns:a16="http://schemas.microsoft.com/office/drawing/2014/main" id="{04189529-469A-428A-943F-761406EDB8FD}"/>
              </a:ext>
            </a:extLst>
          </p:cNvPr>
          <p:cNvSpPr txBox="1"/>
          <p:nvPr/>
        </p:nvSpPr>
        <p:spPr>
          <a:xfrm>
            <a:off x="6772275" y="1143000"/>
            <a:ext cx="4991100" cy="830997"/>
          </a:xfrm>
          <a:prstGeom prst="rect">
            <a:avLst/>
          </a:prstGeom>
          <a:noFill/>
        </p:spPr>
        <p:txBody>
          <a:bodyPr wrap="square" rtlCol="0">
            <a:spAutoFit/>
          </a:bodyPr>
          <a:lstStyle/>
          <a:p>
            <a:pPr algn="ctr"/>
            <a:r>
              <a:rPr lang="en-GB" sz="2400" dirty="0">
                <a:latin typeface="Special Elite" panose="02000506000000020004" pitchFamily="2" charset="0"/>
              </a:rPr>
              <a:t>We found 2 code wheels and these notes from Baloo</a:t>
            </a:r>
          </a:p>
        </p:txBody>
      </p:sp>
      <p:sp>
        <p:nvSpPr>
          <p:cNvPr id="19" name="Rectangle 18">
            <a:extLst>
              <a:ext uri="{FF2B5EF4-FFF2-40B4-BE49-F238E27FC236}">
                <a16:creationId xmlns:a16="http://schemas.microsoft.com/office/drawing/2014/main" id="{7416AD97-BC3F-4E3C-9358-921A36A07234}"/>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pic>
        <p:nvPicPr>
          <p:cNvPr id="7" name="Picture 6">
            <a:extLst>
              <a:ext uri="{FF2B5EF4-FFF2-40B4-BE49-F238E27FC236}">
                <a16:creationId xmlns:a16="http://schemas.microsoft.com/office/drawing/2014/main" id="{49669E70-12C7-4105-B4A5-ED5913B4B7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8698" y="1800553"/>
            <a:ext cx="3265222" cy="3256892"/>
          </a:xfrm>
          <a:prstGeom prst="rect">
            <a:avLst/>
          </a:prstGeom>
        </p:spPr>
      </p:pic>
    </p:spTree>
    <p:extLst>
      <p:ext uri="{BB962C8B-B14F-4D97-AF65-F5344CB8AC3E}">
        <p14:creationId xmlns:p14="http://schemas.microsoft.com/office/powerpoint/2010/main" val="398531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0" y="2336942"/>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sp>
        <p:nvSpPr>
          <p:cNvPr id="18" name="TextBox 17">
            <a:extLst>
              <a:ext uri="{FF2B5EF4-FFF2-40B4-BE49-F238E27FC236}">
                <a16:creationId xmlns:a16="http://schemas.microsoft.com/office/drawing/2014/main" id="{04189529-469A-428A-943F-761406EDB8FD}"/>
              </a:ext>
            </a:extLst>
          </p:cNvPr>
          <p:cNvSpPr txBox="1"/>
          <p:nvPr/>
        </p:nvSpPr>
        <p:spPr>
          <a:xfrm>
            <a:off x="6772275" y="1143000"/>
            <a:ext cx="4991100" cy="830997"/>
          </a:xfrm>
          <a:prstGeom prst="rect">
            <a:avLst/>
          </a:prstGeom>
          <a:noFill/>
        </p:spPr>
        <p:txBody>
          <a:bodyPr wrap="square" rtlCol="0">
            <a:spAutoFit/>
          </a:bodyPr>
          <a:lstStyle/>
          <a:p>
            <a:pPr algn="ctr"/>
            <a:r>
              <a:rPr lang="en-GB" sz="2400" dirty="0">
                <a:latin typeface="Special Elite" panose="02000506000000020004" pitchFamily="2" charset="0"/>
              </a:rPr>
              <a:t>The two wheels can be placed on top of each other</a:t>
            </a:r>
          </a:p>
        </p:txBody>
      </p:sp>
      <p:pic>
        <p:nvPicPr>
          <p:cNvPr id="19" name="Picture 18">
            <a:extLst>
              <a:ext uri="{FF2B5EF4-FFF2-40B4-BE49-F238E27FC236}">
                <a16:creationId xmlns:a16="http://schemas.microsoft.com/office/drawing/2014/main" id="{4A5A12B5-AF4E-47F0-9EA0-7B2BEDE283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0674" y="2713315"/>
            <a:ext cx="3265222" cy="3256892"/>
          </a:xfrm>
          <a:prstGeom prst="rect">
            <a:avLst/>
          </a:prstGeom>
        </p:spPr>
      </p:pic>
      <p:sp>
        <p:nvSpPr>
          <p:cNvPr id="20" name="Rectangle 19">
            <a:extLst>
              <a:ext uri="{FF2B5EF4-FFF2-40B4-BE49-F238E27FC236}">
                <a16:creationId xmlns:a16="http://schemas.microsoft.com/office/drawing/2014/main" id="{AE981A0E-2884-49B7-81ED-E9A26DEC271D}"/>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spTree>
    <p:extLst>
      <p:ext uri="{BB962C8B-B14F-4D97-AF65-F5344CB8AC3E}">
        <p14:creationId xmlns:p14="http://schemas.microsoft.com/office/powerpoint/2010/main" val="334406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0" y="2336942"/>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sp>
        <p:nvSpPr>
          <p:cNvPr id="18" name="TextBox 17">
            <a:extLst>
              <a:ext uri="{FF2B5EF4-FFF2-40B4-BE49-F238E27FC236}">
                <a16:creationId xmlns:a16="http://schemas.microsoft.com/office/drawing/2014/main" id="{04189529-469A-428A-943F-761406EDB8FD}"/>
              </a:ext>
            </a:extLst>
          </p:cNvPr>
          <p:cNvSpPr txBox="1"/>
          <p:nvPr/>
        </p:nvSpPr>
        <p:spPr>
          <a:xfrm>
            <a:off x="6772275" y="902855"/>
            <a:ext cx="4991100" cy="1200329"/>
          </a:xfrm>
          <a:prstGeom prst="rect">
            <a:avLst/>
          </a:prstGeom>
          <a:noFill/>
        </p:spPr>
        <p:txBody>
          <a:bodyPr wrap="square" rtlCol="0">
            <a:spAutoFit/>
          </a:bodyPr>
          <a:lstStyle/>
          <a:p>
            <a:pPr algn="ctr"/>
            <a:r>
              <a:rPr lang="en-GB" sz="2400" dirty="0">
                <a:latin typeface="Special Elite" panose="02000506000000020004" pitchFamily="2" charset="0"/>
              </a:rPr>
              <a:t>Rotate the middle circle </a:t>
            </a:r>
          </a:p>
          <a:p>
            <a:pPr algn="ctr"/>
            <a:r>
              <a:rPr lang="en-GB" sz="2400" dirty="0">
                <a:latin typeface="Special Elite" panose="02000506000000020004" pitchFamily="2" charset="0"/>
              </a:rPr>
              <a:t>until the A on the outside </a:t>
            </a:r>
          </a:p>
          <a:p>
            <a:pPr algn="ctr"/>
            <a:r>
              <a:rPr lang="en-GB" sz="2400" dirty="0">
                <a:latin typeface="Special Elite" panose="02000506000000020004" pitchFamily="2" charset="0"/>
              </a:rPr>
              <a:t>lines up with P on the inside</a:t>
            </a:r>
          </a:p>
        </p:txBody>
      </p:sp>
      <p:sp>
        <p:nvSpPr>
          <p:cNvPr id="4" name="Rectangle 3">
            <a:extLst>
              <a:ext uri="{FF2B5EF4-FFF2-40B4-BE49-F238E27FC236}">
                <a16:creationId xmlns:a16="http://schemas.microsoft.com/office/drawing/2014/main" id="{542B8110-E46B-4DB5-8395-F981E50833F0}"/>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pic>
        <p:nvPicPr>
          <p:cNvPr id="19" name="Picture 18">
            <a:extLst>
              <a:ext uri="{FF2B5EF4-FFF2-40B4-BE49-F238E27FC236}">
                <a16:creationId xmlns:a16="http://schemas.microsoft.com/office/drawing/2014/main" id="{9B788C1F-7311-4933-95EB-EFFB17C6A9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0335" y="2713315"/>
            <a:ext cx="3265222" cy="3256892"/>
          </a:xfrm>
          <a:prstGeom prst="rect">
            <a:avLst/>
          </a:prstGeom>
        </p:spPr>
      </p:pic>
      <p:pic>
        <p:nvPicPr>
          <p:cNvPr id="25" name="Picture 24">
            <a:extLst>
              <a:ext uri="{FF2B5EF4-FFF2-40B4-BE49-F238E27FC236}">
                <a16:creationId xmlns:a16="http://schemas.microsoft.com/office/drawing/2014/main" id="{7FC966BB-CAFB-4390-959B-92BC20937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577" y="3466473"/>
            <a:ext cx="1758738" cy="1829470"/>
          </a:xfrm>
          <a:prstGeom prst="rect">
            <a:avLst/>
          </a:prstGeom>
        </p:spPr>
      </p:pic>
      <p:sp>
        <p:nvSpPr>
          <p:cNvPr id="28" name="Trapezoid 27">
            <a:extLst>
              <a:ext uri="{FF2B5EF4-FFF2-40B4-BE49-F238E27FC236}">
                <a16:creationId xmlns:a16="http://schemas.microsoft.com/office/drawing/2014/main" id="{14F69A9D-CA67-4F2C-8109-843F6BD69572}"/>
              </a:ext>
            </a:extLst>
          </p:cNvPr>
          <p:cNvSpPr/>
          <p:nvPr/>
        </p:nvSpPr>
        <p:spPr>
          <a:xfrm rot="11183307">
            <a:off x="3168234" y="2368299"/>
            <a:ext cx="519851" cy="384115"/>
          </a:xfrm>
          <a:prstGeom prst="trapezoid">
            <a:avLst>
              <a:gd name="adj" fmla="val 19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apezoid 28">
            <a:extLst>
              <a:ext uri="{FF2B5EF4-FFF2-40B4-BE49-F238E27FC236}">
                <a16:creationId xmlns:a16="http://schemas.microsoft.com/office/drawing/2014/main" id="{C6FD84CC-9CE5-4C75-98B0-EC6A1801D6CF}"/>
              </a:ext>
            </a:extLst>
          </p:cNvPr>
          <p:cNvSpPr/>
          <p:nvPr/>
        </p:nvSpPr>
        <p:spPr>
          <a:xfrm rot="20250921">
            <a:off x="3506381" y="5459635"/>
            <a:ext cx="402096" cy="364781"/>
          </a:xfrm>
          <a:prstGeom prst="trapezoid">
            <a:avLst>
              <a:gd name="adj" fmla="val 1369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600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0" y="2336942"/>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sp>
        <p:nvSpPr>
          <p:cNvPr id="18" name="TextBox 17">
            <a:extLst>
              <a:ext uri="{FF2B5EF4-FFF2-40B4-BE49-F238E27FC236}">
                <a16:creationId xmlns:a16="http://schemas.microsoft.com/office/drawing/2014/main" id="{04189529-469A-428A-943F-761406EDB8FD}"/>
              </a:ext>
            </a:extLst>
          </p:cNvPr>
          <p:cNvSpPr txBox="1"/>
          <p:nvPr/>
        </p:nvSpPr>
        <p:spPr>
          <a:xfrm>
            <a:off x="6772275" y="1143000"/>
            <a:ext cx="4991100" cy="830997"/>
          </a:xfrm>
          <a:prstGeom prst="rect">
            <a:avLst/>
          </a:prstGeom>
          <a:noFill/>
        </p:spPr>
        <p:txBody>
          <a:bodyPr wrap="square" rtlCol="0">
            <a:spAutoFit/>
          </a:bodyPr>
          <a:lstStyle/>
          <a:p>
            <a:pPr algn="ctr"/>
            <a:r>
              <a:rPr lang="en-GB" sz="2400" dirty="0">
                <a:latin typeface="Special Elite" panose="02000506000000020004" pitchFamily="2" charset="0"/>
              </a:rPr>
              <a:t>Now the wheels are aligned, </a:t>
            </a:r>
          </a:p>
          <a:p>
            <a:pPr algn="ctr"/>
            <a:r>
              <a:rPr lang="en-GB" sz="2400" dirty="0">
                <a:latin typeface="Special Elite" panose="02000506000000020004" pitchFamily="2" charset="0"/>
              </a:rPr>
              <a:t>can you decode the message?</a:t>
            </a:r>
          </a:p>
        </p:txBody>
      </p:sp>
      <p:sp>
        <p:nvSpPr>
          <p:cNvPr id="4" name="Rectangle 3">
            <a:extLst>
              <a:ext uri="{FF2B5EF4-FFF2-40B4-BE49-F238E27FC236}">
                <a16:creationId xmlns:a16="http://schemas.microsoft.com/office/drawing/2014/main" id="{542B8110-E46B-4DB5-8395-F981E50833F0}"/>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pic>
        <p:nvPicPr>
          <p:cNvPr id="19" name="Picture 18">
            <a:extLst>
              <a:ext uri="{FF2B5EF4-FFF2-40B4-BE49-F238E27FC236}">
                <a16:creationId xmlns:a16="http://schemas.microsoft.com/office/drawing/2014/main" id="{35BDAE73-B728-4B28-8934-936A1CCA37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437824">
            <a:off x="1580335" y="2713315"/>
            <a:ext cx="3265222" cy="3256892"/>
          </a:xfrm>
          <a:prstGeom prst="rect">
            <a:avLst/>
          </a:prstGeom>
        </p:spPr>
      </p:pic>
      <p:sp>
        <p:nvSpPr>
          <p:cNvPr id="21" name="Trapezoid 20">
            <a:extLst>
              <a:ext uri="{FF2B5EF4-FFF2-40B4-BE49-F238E27FC236}">
                <a16:creationId xmlns:a16="http://schemas.microsoft.com/office/drawing/2014/main" id="{F88836CC-ED4F-42AF-B060-1D0897B694D8}"/>
              </a:ext>
            </a:extLst>
          </p:cNvPr>
          <p:cNvSpPr/>
          <p:nvPr/>
        </p:nvSpPr>
        <p:spPr>
          <a:xfrm rot="11183307">
            <a:off x="3129982" y="2380637"/>
            <a:ext cx="509118" cy="781198"/>
          </a:xfrm>
          <a:prstGeom prst="trapezoi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074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0" y="2336942"/>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r>
                <a:rPr lang="en-GB" sz="3200" dirty="0">
                  <a:solidFill>
                    <a:srgbClr val="FF0000"/>
                  </a:solidFill>
                  <a:latin typeface="Special Elite" panose="02000506000000020004" pitchFamily="2" charset="0"/>
                </a:rPr>
                <a:t> 	    H </a:t>
              </a:r>
              <a:endParaRPr lang="en-GB" sz="32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sp>
        <p:nvSpPr>
          <p:cNvPr id="18" name="TextBox 17">
            <a:extLst>
              <a:ext uri="{FF2B5EF4-FFF2-40B4-BE49-F238E27FC236}">
                <a16:creationId xmlns:a16="http://schemas.microsoft.com/office/drawing/2014/main" id="{04189529-469A-428A-943F-761406EDB8FD}"/>
              </a:ext>
            </a:extLst>
          </p:cNvPr>
          <p:cNvSpPr txBox="1"/>
          <p:nvPr/>
        </p:nvSpPr>
        <p:spPr>
          <a:xfrm>
            <a:off x="6772275" y="931709"/>
            <a:ext cx="5087215" cy="1015663"/>
          </a:xfrm>
          <a:prstGeom prst="rect">
            <a:avLst/>
          </a:prstGeom>
          <a:noFill/>
        </p:spPr>
        <p:txBody>
          <a:bodyPr wrap="square" rtlCol="0">
            <a:spAutoFit/>
          </a:bodyPr>
          <a:lstStyle/>
          <a:p>
            <a:pPr algn="ctr"/>
            <a:r>
              <a:rPr lang="en-GB" sz="2000" dirty="0">
                <a:latin typeface="Special Elite" panose="02000506000000020004" pitchFamily="2" charset="0"/>
              </a:rPr>
              <a:t>Look up the letter from the message on the outside wheel, and write down the letter on the inside wheel</a:t>
            </a:r>
          </a:p>
        </p:txBody>
      </p:sp>
      <p:sp>
        <p:nvSpPr>
          <p:cNvPr id="4" name="Rectangle 3">
            <a:extLst>
              <a:ext uri="{FF2B5EF4-FFF2-40B4-BE49-F238E27FC236}">
                <a16:creationId xmlns:a16="http://schemas.microsoft.com/office/drawing/2014/main" id="{542B8110-E46B-4DB5-8395-F981E50833F0}"/>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pic>
        <p:nvPicPr>
          <p:cNvPr id="19" name="Picture 18">
            <a:extLst>
              <a:ext uri="{FF2B5EF4-FFF2-40B4-BE49-F238E27FC236}">
                <a16:creationId xmlns:a16="http://schemas.microsoft.com/office/drawing/2014/main" id="{35BDAE73-B728-4B28-8934-936A1CCA37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437824">
            <a:off x="1580335" y="2713315"/>
            <a:ext cx="3265222" cy="3256892"/>
          </a:xfrm>
          <a:prstGeom prst="rect">
            <a:avLst/>
          </a:prstGeom>
        </p:spPr>
      </p:pic>
      <p:sp>
        <p:nvSpPr>
          <p:cNvPr id="21" name="Trapezoid 20">
            <a:extLst>
              <a:ext uri="{FF2B5EF4-FFF2-40B4-BE49-F238E27FC236}">
                <a16:creationId xmlns:a16="http://schemas.microsoft.com/office/drawing/2014/main" id="{F88836CC-ED4F-42AF-B060-1D0897B694D8}"/>
              </a:ext>
            </a:extLst>
          </p:cNvPr>
          <p:cNvSpPr/>
          <p:nvPr/>
        </p:nvSpPr>
        <p:spPr>
          <a:xfrm rot="17921339">
            <a:off x="4366886" y="4693254"/>
            <a:ext cx="509118" cy="781198"/>
          </a:xfrm>
          <a:prstGeom prst="trapezoi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911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566FF-0182-4249-8B71-4BC1D6001E3E}"/>
              </a:ext>
            </a:extLst>
          </p:cNvPr>
          <p:cNvSpPr txBox="1"/>
          <p:nvPr/>
        </p:nvSpPr>
        <p:spPr>
          <a:xfrm>
            <a:off x="249382" y="220807"/>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3</a:t>
            </a:r>
          </a:p>
        </p:txBody>
      </p:sp>
      <p:sp>
        <p:nvSpPr>
          <p:cNvPr id="3" name="TextBox 2">
            <a:extLst>
              <a:ext uri="{FF2B5EF4-FFF2-40B4-BE49-F238E27FC236}">
                <a16:creationId xmlns:a16="http://schemas.microsoft.com/office/drawing/2014/main" id="{645CC6F7-B791-4726-B52C-1195E284DBB5}"/>
              </a:ext>
            </a:extLst>
          </p:cNvPr>
          <p:cNvSpPr txBox="1"/>
          <p:nvPr/>
        </p:nvSpPr>
        <p:spPr>
          <a:xfrm>
            <a:off x="4701309" y="220807"/>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Wheels</a:t>
            </a:r>
          </a:p>
        </p:txBody>
      </p:sp>
      <p:pic>
        <p:nvPicPr>
          <p:cNvPr id="5" name="Picture 4">
            <a:extLst>
              <a:ext uri="{FF2B5EF4-FFF2-40B4-BE49-F238E27FC236}">
                <a16:creationId xmlns:a16="http://schemas.microsoft.com/office/drawing/2014/main" id="{6A90138D-0017-4AB5-AD49-D0E31D1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40" y="2336942"/>
            <a:ext cx="4050890" cy="4009639"/>
          </a:xfrm>
          <a:prstGeom prst="rect">
            <a:avLst/>
          </a:prstGeom>
        </p:spPr>
      </p:pic>
      <p:sp>
        <p:nvSpPr>
          <p:cNvPr id="8" name="Rectangle 7">
            <a:extLst>
              <a:ext uri="{FF2B5EF4-FFF2-40B4-BE49-F238E27FC236}">
                <a16:creationId xmlns:a16="http://schemas.microsoft.com/office/drawing/2014/main" id="{24133AEA-98B7-4DDF-944E-A85B7C77CDBF}"/>
              </a:ext>
            </a:extLst>
          </p:cNvPr>
          <p:cNvSpPr/>
          <p:nvPr/>
        </p:nvSpPr>
        <p:spPr>
          <a:xfrm>
            <a:off x="6772275" y="2267336"/>
            <a:ext cx="4991100" cy="400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2E3205EB-D693-4DA7-8FD3-D994FEC54C86}"/>
              </a:ext>
            </a:extLst>
          </p:cNvPr>
          <p:cNvGrpSpPr/>
          <p:nvPr/>
        </p:nvGrpSpPr>
        <p:grpSpPr>
          <a:xfrm>
            <a:off x="6772275" y="3758861"/>
            <a:ext cx="4991100" cy="1167675"/>
            <a:chOff x="6772275" y="2419350"/>
            <a:chExt cx="4991100" cy="1167675"/>
          </a:xfrm>
        </p:grpSpPr>
        <p:sp>
          <p:nvSpPr>
            <p:cNvPr id="9" name="TextBox 8">
              <a:extLst>
                <a:ext uri="{FF2B5EF4-FFF2-40B4-BE49-F238E27FC236}">
                  <a16:creationId xmlns:a16="http://schemas.microsoft.com/office/drawing/2014/main" id="{E05A7490-19EE-41E9-A1E5-2F29F2F639D7}"/>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O D Y Q B N P   </a:t>
              </a:r>
            </a:p>
          </p:txBody>
        </p:sp>
        <p:sp>
          <p:nvSpPr>
            <p:cNvPr id="10" name="TextBox 9">
              <a:extLst>
                <a:ext uri="{FF2B5EF4-FFF2-40B4-BE49-F238E27FC236}">
                  <a16:creationId xmlns:a16="http://schemas.microsoft.com/office/drawing/2014/main" id="{E8BBF835-D4FE-4943-BD8A-6F5BE7B6AAAB}"/>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W E A R I N G</a:t>
              </a:r>
            </a:p>
          </p:txBody>
        </p:sp>
      </p:grpSp>
      <p:grpSp>
        <p:nvGrpSpPr>
          <p:cNvPr id="12" name="Group 11">
            <a:extLst>
              <a:ext uri="{FF2B5EF4-FFF2-40B4-BE49-F238E27FC236}">
                <a16:creationId xmlns:a16="http://schemas.microsoft.com/office/drawing/2014/main" id="{C7CF0BDD-29C6-41F1-91BD-FD95C57C23BC}"/>
              </a:ext>
            </a:extLst>
          </p:cNvPr>
          <p:cNvGrpSpPr/>
          <p:nvPr/>
        </p:nvGrpSpPr>
        <p:grpSpPr>
          <a:xfrm>
            <a:off x="6772275" y="2591186"/>
            <a:ext cx="4991100" cy="1167675"/>
            <a:chOff x="6772275" y="2419350"/>
            <a:chExt cx="4991100" cy="1167675"/>
          </a:xfrm>
        </p:grpSpPr>
        <p:sp>
          <p:nvSpPr>
            <p:cNvPr id="13" name="TextBox 12">
              <a:extLst>
                <a:ext uri="{FF2B5EF4-FFF2-40B4-BE49-F238E27FC236}">
                  <a16:creationId xmlns:a16="http://schemas.microsoft.com/office/drawing/2014/main" id="{E6F5DBEC-B071-4CDA-B875-7D482796F465}"/>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I D       B K   </a:t>
              </a:r>
            </a:p>
          </p:txBody>
        </p:sp>
        <p:sp>
          <p:nvSpPr>
            <p:cNvPr id="14" name="TextBox 13">
              <a:extLst>
                <a:ext uri="{FF2B5EF4-FFF2-40B4-BE49-F238E27FC236}">
                  <a16:creationId xmlns:a16="http://schemas.microsoft.com/office/drawing/2014/main" id="{F4F8E51F-C85D-4BBE-94F9-4F16A3621D76}"/>
                </a:ext>
              </a:extLst>
            </p:cNvPr>
            <p:cNvSpPr txBox="1"/>
            <p:nvPr/>
          </p:nvSpPr>
          <p:spPr>
            <a:xfrm>
              <a:off x="6772275" y="3002250"/>
              <a:ext cx="4991100" cy="584775"/>
            </a:xfrm>
            <a:prstGeom prst="rect">
              <a:avLst/>
            </a:prstGeom>
            <a:noFill/>
            <a:ln>
              <a:noFill/>
            </a:ln>
          </p:spPr>
          <p:txBody>
            <a:bodyPr wrap="square" rtlCol="0">
              <a:spAutoFit/>
            </a:bodyPr>
            <a:lstStyle/>
            <a:p>
              <a:r>
                <a:rPr lang="en-GB" sz="3200" dirty="0">
                  <a:solidFill>
                    <a:srgbClr val="FF0000"/>
                  </a:solidFill>
                  <a:latin typeface="Special Elite" panose="02000506000000020004" pitchFamily="2" charset="0"/>
                </a:rPr>
                <a:t>           H E       I S </a:t>
              </a:r>
            </a:p>
          </p:txBody>
        </p:sp>
      </p:grpSp>
      <p:grpSp>
        <p:nvGrpSpPr>
          <p:cNvPr id="15" name="Group 14">
            <a:extLst>
              <a:ext uri="{FF2B5EF4-FFF2-40B4-BE49-F238E27FC236}">
                <a16:creationId xmlns:a16="http://schemas.microsoft.com/office/drawing/2014/main" id="{1FC88A01-6B23-4B4B-B288-317B0FB06ADD}"/>
              </a:ext>
            </a:extLst>
          </p:cNvPr>
          <p:cNvGrpSpPr/>
          <p:nvPr/>
        </p:nvGrpSpPr>
        <p:grpSpPr>
          <a:xfrm>
            <a:off x="6772275" y="4911772"/>
            <a:ext cx="4991100" cy="1167675"/>
            <a:chOff x="6772275" y="2419350"/>
            <a:chExt cx="4991100" cy="1167675"/>
          </a:xfrm>
        </p:grpSpPr>
        <p:sp>
          <p:nvSpPr>
            <p:cNvPr id="16" name="TextBox 15">
              <a:extLst>
                <a:ext uri="{FF2B5EF4-FFF2-40B4-BE49-F238E27FC236}">
                  <a16:creationId xmlns:a16="http://schemas.microsoft.com/office/drawing/2014/main" id="{5FA45AB5-8B0A-434B-84D7-B186F1A1BDB0}"/>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Y     I Y J</a:t>
              </a:r>
            </a:p>
          </p:txBody>
        </p:sp>
        <p:sp>
          <p:nvSpPr>
            <p:cNvPr id="17" name="TextBox 16">
              <a:extLst>
                <a:ext uri="{FF2B5EF4-FFF2-40B4-BE49-F238E27FC236}">
                  <a16:creationId xmlns:a16="http://schemas.microsoft.com/office/drawing/2014/main" id="{21042D29-3839-49F1-9C95-14BE5A118DCC}"/>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A    H A T </a:t>
              </a:r>
            </a:p>
          </p:txBody>
        </p:sp>
      </p:grpSp>
      <p:sp>
        <p:nvSpPr>
          <p:cNvPr id="4" name="Rectangle 3">
            <a:extLst>
              <a:ext uri="{FF2B5EF4-FFF2-40B4-BE49-F238E27FC236}">
                <a16:creationId xmlns:a16="http://schemas.microsoft.com/office/drawing/2014/main" id="{542B8110-E46B-4DB5-8395-F981E50833F0}"/>
              </a:ext>
            </a:extLst>
          </p:cNvPr>
          <p:cNvSpPr/>
          <p:nvPr/>
        </p:nvSpPr>
        <p:spPr>
          <a:xfrm>
            <a:off x="5612329" y="5260056"/>
            <a:ext cx="224792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A = P</a:t>
            </a:r>
          </a:p>
        </p:txBody>
      </p:sp>
      <p:pic>
        <p:nvPicPr>
          <p:cNvPr id="19" name="Picture 18">
            <a:extLst>
              <a:ext uri="{FF2B5EF4-FFF2-40B4-BE49-F238E27FC236}">
                <a16:creationId xmlns:a16="http://schemas.microsoft.com/office/drawing/2014/main" id="{35BDAE73-B728-4B28-8934-936A1CCA37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437824">
            <a:off x="1580335" y="2713315"/>
            <a:ext cx="3265222" cy="3256892"/>
          </a:xfrm>
          <a:prstGeom prst="rect">
            <a:avLst/>
          </a:prstGeom>
        </p:spPr>
      </p:pic>
    </p:spTree>
    <p:extLst>
      <p:ext uri="{BB962C8B-B14F-4D97-AF65-F5344CB8AC3E}">
        <p14:creationId xmlns:p14="http://schemas.microsoft.com/office/powerpoint/2010/main" val="175246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13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768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4</a:t>
            </a:r>
          </a:p>
          <a:p>
            <a:pPr algn="ctr"/>
            <a:endParaRPr lang="en-GB" dirty="0">
              <a:latin typeface="Special Elite" panose="02000506000000020004" pitchFamily="2" charset="0"/>
            </a:endParaRPr>
          </a:p>
          <a:p>
            <a:pPr algn="ctr"/>
            <a:r>
              <a:rPr lang="en-GB" sz="4400" dirty="0">
                <a:latin typeface="Special Elite" panose="02000506000000020004" pitchFamily="2" charset="0"/>
              </a:rPr>
              <a:t>Alpha, Bravo, Charlie</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341508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45232-1B83-4570-AE0F-3002494C8E8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4</a:t>
            </a:r>
          </a:p>
        </p:txBody>
      </p:sp>
      <p:sp>
        <p:nvSpPr>
          <p:cNvPr id="3" name="TextBox 2">
            <a:extLst>
              <a:ext uri="{FF2B5EF4-FFF2-40B4-BE49-F238E27FC236}">
                <a16:creationId xmlns:a16="http://schemas.microsoft.com/office/drawing/2014/main" id="{A4316518-133B-453E-B4DF-FA4469842CAE}"/>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Alpha, Bravo, Charlie</a:t>
            </a:r>
          </a:p>
        </p:txBody>
      </p:sp>
      <p:pic>
        <p:nvPicPr>
          <p:cNvPr id="6" name="Picture 5">
            <a:extLst>
              <a:ext uri="{FF2B5EF4-FFF2-40B4-BE49-F238E27FC236}">
                <a16:creationId xmlns:a16="http://schemas.microsoft.com/office/drawing/2014/main" id="{3EB80122-570A-41B4-8BEE-BD074D7C06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69053" y="1392074"/>
            <a:ext cx="2832255" cy="5023965"/>
          </a:xfrm>
          <a:prstGeom prst="rect">
            <a:avLst/>
          </a:prstGeom>
        </p:spPr>
      </p:pic>
      <p:pic>
        <p:nvPicPr>
          <p:cNvPr id="4" name="Phonetic Phrase">
            <a:hlinkClick r:id="" action="ppaction://media"/>
            <a:extLst>
              <a:ext uri="{FF2B5EF4-FFF2-40B4-BE49-F238E27FC236}">
                <a16:creationId xmlns:a16="http://schemas.microsoft.com/office/drawing/2014/main" id="{2CBEC0A5-8D4B-4FF9-87F6-EB8335BE7E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94275" y="5928676"/>
            <a:ext cx="487363" cy="487363"/>
          </a:xfrm>
          <a:prstGeom prst="rect">
            <a:avLst/>
          </a:prstGeom>
        </p:spPr>
      </p:pic>
      <p:grpSp>
        <p:nvGrpSpPr>
          <p:cNvPr id="11" name="Group 10">
            <a:extLst>
              <a:ext uri="{FF2B5EF4-FFF2-40B4-BE49-F238E27FC236}">
                <a16:creationId xmlns:a16="http://schemas.microsoft.com/office/drawing/2014/main" id="{6ACF5BE0-C5D7-4CAA-BBAE-FAA692C6E2E4}"/>
              </a:ext>
            </a:extLst>
          </p:cNvPr>
          <p:cNvGrpSpPr/>
          <p:nvPr/>
        </p:nvGrpSpPr>
        <p:grpSpPr>
          <a:xfrm>
            <a:off x="6096000" y="1614487"/>
            <a:ext cx="5350932" cy="4410075"/>
            <a:chOff x="6096001" y="2435329"/>
            <a:chExt cx="5350932" cy="4118187"/>
          </a:xfrm>
        </p:grpSpPr>
        <p:sp>
          <p:nvSpPr>
            <p:cNvPr id="12" name="Rectangle 11">
              <a:extLst>
                <a:ext uri="{FF2B5EF4-FFF2-40B4-BE49-F238E27FC236}">
                  <a16:creationId xmlns:a16="http://schemas.microsoft.com/office/drawing/2014/main" id="{80D4BD6F-4779-4A3F-829A-BF40F0558984}"/>
                </a:ext>
              </a:extLst>
            </p:cNvPr>
            <p:cNvSpPr/>
            <p:nvPr/>
          </p:nvSpPr>
          <p:spPr>
            <a:xfrm>
              <a:off x="6096001" y="2435329"/>
              <a:ext cx="5350932" cy="4118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13" name="Rectangle 12">
              <a:extLst>
                <a:ext uri="{FF2B5EF4-FFF2-40B4-BE49-F238E27FC236}">
                  <a16:creationId xmlns:a16="http://schemas.microsoft.com/office/drawing/2014/main" id="{246EAD2A-58C2-4213-ADE0-503F1E4D227E}"/>
                </a:ext>
              </a:extLst>
            </p:cNvPr>
            <p:cNvSpPr/>
            <p:nvPr/>
          </p:nvSpPr>
          <p:spPr>
            <a:xfrm>
              <a:off x="6096001" y="2967990"/>
              <a:ext cx="5350932" cy="3063355"/>
            </a:xfrm>
            <a:prstGeom prst="rect">
              <a:avLst/>
            </a:prstGeom>
          </p:spPr>
          <p:txBody>
            <a:bodyPr>
              <a:noAutofit/>
            </a:bodyPr>
            <a:lstStyle/>
            <a:p>
              <a:pPr algn="ctr"/>
              <a:r>
                <a:rPr lang="en-GB" sz="2800" dirty="0">
                  <a:latin typeface="Special Elite" panose="02000506000000020004" pitchFamily="2" charset="0"/>
                </a:rPr>
                <a:t>Hotel. Echo.</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endParaRPr lang="en-GB" sz="2800" dirty="0">
                <a:latin typeface="Special Elite" panose="02000506000000020004" pitchFamily="2" charset="0"/>
              </a:endParaRPr>
            </a:p>
          </p:txBody>
        </p:sp>
      </p:grpSp>
      <p:grpSp>
        <p:nvGrpSpPr>
          <p:cNvPr id="14" name="Group 13">
            <a:extLst>
              <a:ext uri="{FF2B5EF4-FFF2-40B4-BE49-F238E27FC236}">
                <a16:creationId xmlns:a16="http://schemas.microsoft.com/office/drawing/2014/main" id="{A1416F52-1A5E-4AAD-820B-DC8F1834895F}"/>
              </a:ext>
            </a:extLst>
          </p:cNvPr>
          <p:cNvGrpSpPr/>
          <p:nvPr/>
        </p:nvGrpSpPr>
        <p:grpSpPr>
          <a:xfrm>
            <a:off x="6096000" y="1614486"/>
            <a:ext cx="5350932" cy="4410075"/>
            <a:chOff x="6096001" y="2757957"/>
            <a:chExt cx="5350932" cy="3795560"/>
          </a:xfrm>
        </p:grpSpPr>
        <p:sp>
          <p:nvSpPr>
            <p:cNvPr id="15" name="Rectangle 14">
              <a:extLst>
                <a:ext uri="{FF2B5EF4-FFF2-40B4-BE49-F238E27FC236}">
                  <a16:creationId xmlns:a16="http://schemas.microsoft.com/office/drawing/2014/main" id="{C7D021BD-33C3-4759-9A67-EAC7240FF647}"/>
                </a:ext>
              </a:extLst>
            </p:cNvPr>
            <p:cNvSpPr/>
            <p:nvPr/>
          </p:nvSpPr>
          <p:spPr>
            <a:xfrm>
              <a:off x="6096001" y="2757957"/>
              <a:ext cx="5350932" cy="37955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16" name="Rectangle 15">
              <a:extLst>
                <a:ext uri="{FF2B5EF4-FFF2-40B4-BE49-F238E27FC236}">
                  <a16:creationId xmlns:a16="http://schemas.microsoft.com/office/drawing/2014/main" id="{29C1E3A8-D341-4E33-ADC3-2DEBAB5ACC76}"/>
                </a:ext>
              </a:extLst>
            </p:cNvPr>
            <p:cNvSpPr/>
            <p:nvPr/>
          </p:nvSpPr>
          <p:spPr>
            <a:xfrm>
              <a:off x="6096001" y="2929747"/>
              <a:ext cx="5350932" cy="3623770"/>
            </a:xfrm>
            <a:prstGeom prst="rect">
              <a:avLst/>
            </a:prstGeom>
          </p:spPr>
          <p:txBody>
            <a:bodyPr anchor="ctr">
              <a:noAutofit/>
            </a:bodyPr>
            <a:lstStyle/>
            <a:p>
              <a:pPr algn="ctr"/>
              <a:r>
                <a:rPr lang="en-GB" sz="2800" dirty="0">
                  <a:latin typeface="Special Elite" panose="02000506000000020004" pitchFamily="2" charset="0"/>
                </a:rPr>
                <a:t>We have received a </a:t>
              </a:r>
            </a:p>
            <a:p>
              <a:pPr algn="ctr"/>
              <a:r>
                <a:rPr lang="en-GB" sz="2800" dirty="0">
                  <a:latin typeface="Special Elite" panose="02000506000000020004" pitchFamily="2" charset="0"/>
                </a:rPr>
                <a:t>another message </a:t>
              </a:r>
            </a:p>
            <a:p>
              <a:pPr algn="ctr"/>
              <a:r>
                <a:rPr lang="en-GB" sz="2800" dirty="0">
                  <a:latin typeface="Special Elite" panose="02000506000000020004" pitchFamily="2" charset="0"/>
                </a:rPr>
                <a:t>from Baloo </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Listen carefully </a:t>
              </a:r>
            </a:p>
          </p:txBody>
        </p:sp>
      </p:grpSp>
    </p:spTree>
    <p:extLst>
      <p:ext uri="{BB962C8B-B14F-4D97-AF65-F5344CB8AC3E}">
        <p14:creationId xmlns:p14="http://schemas.microsoft.com/office/powerpoint/2010/main" val="295896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31BAC5-BF2C-4239-8D07-7465BB86DCA2}"/>
              </a:ext>
            </a:extLst>
          </p:cNvPr>
          <p:cNvSpPr/>
          <p:nvPr/>
        </p:nvSpPr>
        <p:spPr>
          <a:xfrm>
            <a:off x="4296793" y="1376492"/>
            <a:ext cx="7482254" cy="50622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These messages have been passed to the Pancake And Noodle Detective Agency (P.A.N.D.A)</a:t>
            </a:r>
          </a:p>
          <a:p>
            <a:pPr algn="ctr"/>
            <a:endParaRPr lang="en-GB" sz="2800" dirty="0">
              <a:solidFill>
                <a:schemeClr val="tx1"/>
              </a:solidFill>
              <a:latin typeface="Special Elite" panose="02000506000000020004" pitchFamily="2" charset="0"/>
            </a:endParaRPr>
          </a:p>
          <a:p>
            <a:pPr algn="ctr"/>
            <a:r>
              <a:rPr lang="en-GB" sz="2800" dirty="0">
                <a:solidFill>
                  <a:schemeClr val="tx1"/>
                </a:solidFill>
                <a:latin typeface="Special Elite" panose="02000506000000020004" pitchFamily="2" charset="0"/>
              </a:rPr>
              <a:t>It seems that some of these </a:t>
            </a:r>
          </a:p>
          <a:p>
            <a:pPr algn="ctr"/>
            <a:r>
              <a:rPr lang="en-GB" sz="2800" dirty="0">
                <a:solidFill>
                  <a:schemeClr val="tx1"/>
                </a:solidFill>
                <a:latin typeface="Special Elite" panose="02000506000000020004" pitchFamily="2" charset="0"/>
              </a:rPr>
              <a:t>messages have been written in code </a:t>
            </a:r>
            <a:br>
              <a:rPr lang="en-GB" sz="2800" dirty="0">
                <a:solidFill>
                  <a:schemeClr val="tx1"/>
                </a:solidFill>
                <a:latin typeface="Special Elite" panose="02000506000000020004" pitchFamily="2" charset="0"/>
              </a:rPr>
            </a:br>
            <a:r>
              <a:rPr lang="en-GB" sz="2800" dirty="0">
                <a:solidFill>
                  <a:schemeClr val="tx1"/>
                </a:solidFill>
                <a:latin typeface="Special Elite" panose="02000506000000020004" pitchFamily="2" charset="0"/>
              </a:rPr>
              <a:t>to stop the kidnapper reading them.</a:t>
            </a:r>
          </a:p>
          <a:p>
            <a:pPr algn="ctr"/>
            <a:endParaRPr lang="en-GB" sz="2800" dirty="0">
              <a:solidFill>
                <a:schemeClr val="tx1"/>
              </a:solidFill>
              <a:latin typeface="Special Elite" panose="02000506000000020004" pitchFamily="2" charset="0"/>
            </a:endParaRPr>
          </a:p>
          <a:p>
            <a:pPr algn="ctr"/>
            <a:r>
              <a:rPr lang="en-GB" sz="2800" dirty="0">
                <a:solidFill>
                  <a:schemeClr val="tx1"/>
                </a:solidFill>
                <a:latin typeface="Special Elite" panose="02000506000000020004" pitchFamily="2" charset="0"/>
              </a:rPr>
              <a:t>The Agency has asked for our </a:t>
            </a:r>
          </a:p>
          <a:p>
            <a:pPr algn="ctr"/>
            <a:r>
              <a:rPr lang="en-GB" sz="2800" dirty="0">
                <a:solidFill>
                  <a:schemeClr val="tx1"/>
                </a:solidFill>
                <a:latin typeface="Special Elite" panose="02000506000000020004" pitchFamily="2" charset="0"/>
              </a:rPr>
              <a:t>help to decode some of messages</a:t>
            </a:r>
          </a:p>
        </p:txBody>
      </p:sp>
      <p:pic>
        <p:nvPicPr>
          <p:cNvPr id="3" name="Picture 2">
            <a:extLst>
              <a:ext uri="{FF2B5EF4-FFF2-40B4-BE49-F238E27FC236}">
                <a16:creationId xmlns:a16="http://schemas.microsoft.com/office/drawing/2014/main" id="{8D133859-9F6B-4208-A64D-BC4F76E23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981902"/>
            <a:ext cx="3851385" cy="3851385"/>
          </a:xfrm>
          <a:prstGeom prst="rect">
            <a:avLst/>
          </a:prstGeom>
        </p:spPr>
      </p:pic>
      <p:sp>
        <p:nvSpPr>
          <p:cNvPr id="4" name="TextBox 3">
            <a:extLst>
              <a:ext uri="{FF2B5EF4-FFF2-40B4-BE49-F238E27FC236}">
                <a16:creationId xmlns:a16="http://schemas.microsoft.com/office/drawing/2014/main" id="{7E261A0C-DC53-4D83-A188-51AECF51C48E}"/>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P.A.N.D.A</a:t>
            </a:r>
          </a:p>
        </p:txBody>
      </p:sp>
    </p:spTree>
    <p:extLst>
      <p:ext uri="{BB962C8B-B14F-4D97-AF65-F5344CB8AC3E}">
        <p14:creationId xmlns:p14="http://schemas.microsoft.com/office/powerpoint/2010/main" val="271462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45232-1B83-4570-AE0F-3002494C8E8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4</a:t>
            </a:r>
          </a:p>
        </p:txBody>
      </p:sp>
      <p:sp>
        <p:nvSpPr>
          <p:cNvPr id="3" name="TextBox 2">
            <a:extLst>
              <a:ext uri="{FF2B5EF4-FFF2-40B4-BE49-F238E27FC236}">
                <a16:creationId xmlns:a16="http://schemas.microsoft.com/office/drawing/2014/main" id="{A4316518-133B-453E-B4DF-FA4469842CAE}"/>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Alpha, Bravo, Charlie</a:t>
            </a:r>
          </a:p>
        </p:txBody>
      </p:sp>
      <p:pic>
        <p:nvPicPr>
          <p:cNvPr id="6" name="Picture 5">
            <a:extLst>
              <a:ext uri="{FF2B5EF4-FFF2-40B4-BE49-F238E27FC236}">
                <a16:creationId xmlns:a16="http://schemas.microsoft.com/office/drawing/2014/main" id="{3EB80122-570A-41B4-8BEE-BD074D7C06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9053" y="1392074"/>
            <a:ext cx="2832255" cy="5023965"/>
          </a:xfrm>
          <a:prstGeom prst="rect">
            <a:avLst/>
          </a:prstGeom>
        </p:spPr>
      </p:pic>
      <p:grpSp>
        <p:nvGrpSpPr>
          <p:cNvPr id="19" name="Group 18">
            <a:extLst>
              <a:ext uri="{FF2B5EF4-FFF2-40B4-BE49-F238E27FC236}">
                <a16:creationId xmlns:a16="http://schemas.microsoft.com/office/drawing/2014/main" id="{A9D88A0B-8B1E-4B5E-AE11-9DBE702E8A22}"/>
              </a:ext>
            </a:extLst>
          </p:cNvPr>
          <p:cNvGrpSpPr/>
          <p:nvPr/>
        </p:nvGrpSpPr>
        <p:grpSpPr>
          <a:xfrm>
            <a:off x="6096000" y="1614487"/>
            <a:ext cx="5350932" cy="4410075"/>
            <a:chOff x="6096001" y="2435329"/>
            <a:chExt cx="5350932" cy="4118187"/>
          </a:xfrm>
        </p:grpSpPr>
        <p:sp>
          <p:nvSpPr>
            <p:cNvPr id="20" name="Rectangle 19">
              <a:extLst>
                <a:ext uri="{FF2B5EF4-FFF2-40B4-BE49-F238E27FC236}">
                  <a16:creationId xmlns:a16="http://schemas.microsoft.com/office/drawing/2014/main" id="{2928423C-D2D4-461E-8A57-C1E9331A8AEC}"/>
                </a:ext>
              </a:extLst>
            </p:cNvPr>
            <p:cNvSpPr/>
            <p:nvPr/>
          </p:nvSpPr>
          <p:spPr>
            <a:xfrm>
              <a:off x="6096001" y="2435329"/>
              <a:ext cx="5350932" cy="4118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21" name="Rectangle 20">
              <a:extLst>
                <a:ext uri="{FF2B5EF4-FFF2-40B4-BE49-F238E27FC236}">
                  <a16:creationId xmlns:a16="http://schemas.microsoft.com/office/drawing/2014/main" id="{A756DE3E-2DE5-47FB-AD77-7CA0EDBF81B3}"/>
                </a:ext>
              </a:extLst>
            </p:cNvPr>
            <p:cNvSpPr/>
            <p:nvPr/>
          </p:nvSpPr>
          <p:spPr>
            <a:xfrm>
              <a:off x="6096001" y="2967990"/>
              <a:ext cx="5350932" cy="3063355"/>
            </a:xfrm>
            <a:prstGeom prst="rect">
              <a:avLst/>
            </a:prstGeom>
          </p:spPr>
          <p:txBody>
            <a:bodyPr>
              <a:noAutofit/>
            </a:bodyPr>
            <a:lstStyle/>
            <a:p>
              <a:pPr algn="ctr"/>
              <a:r>
                <a:rPr lang="en-GB" sz="2800" dirty="0">
                  <a:latin typeface="Special Elite" panose="02000506000000020004" pitchFamily="2" charset="0"/>
                </a:rPr>
                <a:t>Hotel. Echo.</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endParaRPr lang="en-GB" sz="2800" dirty="0">
                <a:latin typeface="Special Elite" panose="02000506000000020004" pitchFamily="2" charset="0"/>
              </a:endParaRPr>
            </a:p>
          </p:txBody>
        </p:sp>
      </p:grpSp>
      <p:grpSp>
        <p:nvGrpSpPr>
          <p:cNvPr id="22" name="Group 21">
            <a:extLst>
              <a:ext uri="{FF2B5EF4-FFF2-40B4-BE49-F238E27FC236}">
                <a16:creationId xmlns:a16="http://schemas.microsoft.com/office/drawing/2014/main" id="{056ECB8D-2308-4CE1-BE93-16E2F870EB27}"/>
              </a:ext>
            </a:extLst>
          </p:cNvPr>
          <p:cNvGrpSpPr/>
          <p:nvPr/>
        </p:nvGrpSpPr>
        <p:grpSpPr>
          <a:xfrm>
            <a:off x="6096000" y="1614486"/>
            <a:ext cx="5350932" cy="4410075"/>
            <a:chOff x="6096001" y="2757957"/>
            <a:chExt cx="5350932" cy="3795560"/>
          </a:xfrm>
        </p:grpSpPr>
        <p:sp>
          <p:nvSpPr>
            <p:cNvPr id="23" name="Rectangle 22">
              <a:extLst>
                <a:ext uri="{FF2B5EF4-FFF2-40B4-BE49-F238E27FC236}">
                  <a16:creationId xmlns:a16="http://schemas.microsoft.com/office/drawing/2014/main" id="{334EE9CB-8300-421E-9BFB-B0A907E03BA6}"/>
                </a:ext>
              </a:extLst>
            </p:cNvPr>
            <p:cNvSpPr/>
            <p:nvPr/>
          </p:nvSpPr>
          <p:spPr>
            <a:xfrm>
              <a:off x="6096001" y="2757957"/>
              <a:ext cx="5350932" cy="37955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24" name="Rectangle 23">
              <a:extLst>
                <a:ext uri="{FF2B5EF4-FFF2-40B4-BE49-F238E27FC236}">
                  <a16:creationId xmlns:a16="http://schemas.microsoft.com/office/drawing/2014/main" id="{D2AD9805-EC5C-49FA-AED0-7CEB62A7AF5A}"/>
                </a:ext>
              </a:extLst>
            </p:cNvPr>
            <p:cNvSpPr/>
            <p:nvPr/>
          </p:nvSpPr>
          <p:spPr>
            <a:xfrm>
              <a:off x="6096001" y="2929747"/>
              <a:ext cx="5350932" cy="3623770"/>
            </a:xfrm>
            <a:prstGeom prst="rect">
              <a:avLst/>
            </a:prstGeom>
          </p:spPr>
          <p:txBody>
            <a:bodyPr>
              <a:noAutofit/>
            </a:bodyPr>
            <a:lstStyle/>
            <a:p>
              <a:pPr algn="ctr"/>
              <a:r>
                <a:rPr lang="en-GB" sz="2800" dirty="0">
                  <a:latin typeface="Special Elite" panose="02000506000000020004" pitchFamily="2" charset="0"/>
                </a:rPr>
                <a:t>Hotel. Echo.</a:t>
              </a:r>
            </a:p>
            <a:p>
              <a:pPr algn="ctr"/>
              <a:r>
                <a:rPr lang="en-GB" sz="2800" dirty="0">
                  <a:solidFill>
                    <a:srgbClr val="FF0000"/>
                  </a:solidFill>
                  <a:latin typeface="Special Elite" panose="02000506000000020004" pitchFamily="2" charset="0"/>
                </a:rPr>
                <a:t> </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r>
                <a:rPr lang="en-GB" sz="2800" dirty="0">
                  <a:solidFill>
                    <a:srgbClr val="FF0000"/>
                  </a:solidFill>
                  <a:latin typeface="Special Elite" panose="02000506000000020004" pitchFamily="2" charset="0"/>
                </a:rPr>
                <a:t> </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r>
                <a:rPr lang="en-GB" sz="2800" dirty="0">
                  <a:solidFill>
                    <a:srgbClr val="FF0000"/>
                  </a:solidFill>
                  <a:latin typeface="Special Elite" panose="02000506000000020004" pitchFamily="2" charset="0"/>
                </a:rPr>
                <a:t> </a:t>
              </a:r>
            </a:p>
            <a:p>
              <a:pPr algn="ctr"/>
              <a:endParaRPr lang="en-GB" sz="2800" dirty="0">
                <a:latin typeface="Special Elite" panose="02000506000000020004" pitchFamily="2" charset="0"/>
              </a:endParaRPr>
            </a:p>
          </p:txBody>
        </p:sp>
      </p:grpSp>
    </p:spTree>
    <p:extLst>
      <p:ext uri="{BB962C8B-B14F-4D97-AF65-F5344CB8AC3E}">
        <p14:creationId xmlns:p14="http://schemas.microsoft.com/office/powerpoint/2010/main" val="402122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A7CCF-B166-4041-9284-46B17C97A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614487"/>
            <a:ext cx="4686300" cy="4410075"/>
          </a:xfrm>
          <a:prstGeom prst="rect">
            <a:avLst/>
          </a:prstGeom>
        </p:spPr>
      </p:pic>
      <p:sp>
        <p:nvSpPr>
          <p:cNvPr id="7" name="TextBox 6">
            <a:extLst>
              <a:ext uri="{FF2B5EF4-FFF2-40B4-BE49-F238E27FC236}">
                <a16:creationId xmlns:a16="http://schemas.microsoft.com/office/drawing/2014/main" id="{5405F217-DCFC-490C-B431-71463DAFE30F}"/>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4</a:t>
            </a:r>
          </a:p>
        </p:txBody>
      </p:sp>
      <p:sp>
        <p:nvSpPr>
          <p:cNvPr id="8" name="TextBox 7">
            <a:extLst>
              <a:ext uri="{FF2B5EF4-FFF2-40B4-BE49-F238E27FC236}">
                <a16:creationId xmlns:a16="http://schemas.microsoft.com/office/drawing/2014/main" id="{B3BD01A0-F5B6-45F2-8FEE-6F3A6FFB00A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Alpha, Bravo, Charlie</a:t>
            </a:r>
          </a:p>
        </p:txBody>
      </p:sp>
      <p:grpSp>
        <p:nvGrpSpPr>
          <p:cNvPr id="12" name="Group 11">
            <a:extLst>
              <a:ext uri="{FF2B5EF4-FFF2-40B4-BE49-F238E27FC236}">
                <a16:creationId xmlns:a16="http://schemas.microsoft.com/office/drawing/2014/main" id="{9CDC0885-634D-422B-A52E-261114358491}"/>
              </a:ext>
            </a:extLst>
          </p:cNvPr>
          <p:cNvGrpSpPr/>
          <p:nvPr/>
        </p:nvGrpSpPr>
        <p:grpSpPr>
          <a:xfrm>
            <a:off x="6096000" y="1614487"/>
            <a:ext cx="5350932" cy="4410075"/>
            <a:chOff x="6096001" y="2435329"/>
            <a:chExt cx="5350932" cy="4118187"/>
          </a:xfrm>
        </p:grpSpPr>
        <p:sp>
          <p:nvSpPr>
            <p:cNvPr id="13" name="Rectangle 12">
              <a:extLst>
                <a:ext uri="{FF2B5EF4-FFF2-40B4-BE49-F238E27FC236}">
                  <a16:creationId xmlns:a16="http://schemas.microsoft.com/office/drawing/2014/main" id="{B4A93C84-1303-4F08-9C5D-6AE7069F6CFE}"/>
                </a:ext>
              </a:extLst>
            </p:cNvPr>
            <p:cNvSpPr/>
            <p:nvPr/>
          </p:nvSpPr>
          <p:spPr>
            <a:xfrm>
              <a:off x="6096001" y="2435329"/>
              <a:ext cx="5350932" cy="4118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14" name="Rectangle 13">
              <a:extLst>
                <a:ext uri="{FF2B5EF4-FFF2-40B4-BE49-F238E27FC236}">
                  <a16:creationId xmlns:a16="http://schemas.microsoft.com/office/drawing/2014/main" id="{55905DD5-EE54-42C7-9603-48C7D404805C}"/>
                </a:ext>
              </a:extLst>
            </p:cNvPr>
            <p:cNvSpPr/>
            <p:nvPr/>
          </p:nvSpPr>
          <p:spPr>
            <a:xfrm>
              <a:off x="6096001" y="2967990"/>
              <a:ext cx="5350932" cy="3063355"/>
            </a:xfrm>
            <a:prstGeom prst="rect">
              <a:avLst/>
            </a:prstGeom>
          </p:spPr>
          <p:txBody>
            <a:bodyPr>
              <a:noAutofit/>
            </a:bodyPr>
            <a:lstStyle/>
            <a:p>
              <a:pPr algn="ctr"/>
              <a:r>
                <a:rPr lang="en-GB" sz="2800" dirty="0">
                  <a:latin typeface="Special Elite" panose="02000506000000020004" pitchFamily="2" charset="0"/>
                </a:rPr>
                <a:t>Hotel. Echo.</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endParaRPr lang="en-GB" sz="2800" dirty="0">
                <a:latin typeface="Special Elite" panose="02000506000000020004" pitchFamily="2" charset="0"/>
              </a:endParaRPr>
            </a:p>
          </p:txBody>
        </p:sp>
      </p:grpSp>
      <p:grpSp>
        <p:nvGrpSpPr>
          <p:cNvPr id="15" name="Group 14">
            <a:extLst>
              <a:ext uri="{FF2B5EF4-FFF2-40B4-BE49-F238E27FC236}">
                <a16:creationId xmlns:a16="http://schemas.microsoft.com/office/drawing/2014/main" id="{177CBC83-E8DE-4EE6-BEE6-DBD64AD2141B}"/>
              </a:ext>
            </a:extLst>
          </p:cNvPr>
          <p:cNvGrpSpPr/>
          <p:nvPr/>
        </p:nvGrpSpPr>
        <p:grpSpPr>
          <a:xfrm>
            <a:off x="6096000" y="1614486"/>
            <a:ext cx="5350932" cy="4410075"/>
            <a:chOff x="6096001" y="2757957"/>
            <a:chExt cx="5350932" cy="3795560"/>
          </a:xfrm>
        </p:grpSpPr>
        <p:sp>
          <p:nvSpPr>
            <p:cNvPr id="16" name="Rectangle 15">
              <a:extLst>
                <a:ext uri="{FF2B5EF4-FFF2-40B4-BE49-F238E27FC236}">
                  <a16:creationId xmlns:a16="http://schemas.microsoft.com/office/drawing/2014/main" id="{04425299-8966-44BF-AE75-F05CB0782B07}"/>
                </a:ext>
              </a:extLst>
            </p:cNvPr>
            <p:cNvSpPr/>
            <p:nvPr/>
          </p:nvSpPr>
          <p:spPr>
            <a:xfrm>
              <a:off x="6096001" y="2757957"/>
              <a:ext cx="5350932" cy="37955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17" name="Rectangle 16">
              <a:extLst>
                <a:ext uri="{FF2B5EF4-FFF2-40B4-BE49-F238E27FC236}">
                  <a16:creationId xmlns:a16="http://schemas.microsoft.com/office/drawing/2014/main" id="{27B01D1F-5D4A-4DE8-9F45-A627EE2D3C2B}"/>
                </a:ext>
              </a:extLst>
            </p:cNvPr>
            <p:cNvSpPr/>
            <p:nvPr/>
          </p:nvSpPr>
          <p:spPr>
            <a:xfrm>
              <a:off x="6096001" y="2929747"/>
              <a:ext cx="5350932" cy="3623770"/>
            </a:xfrm>
            <a:prstGeom prst="rect">
              <a:avLst/>
            </a:prstGeom>
          </p:spPr>
          <p:txBody>
            <a:bodyPr>
              <a:noAutofit/>
            </a:bodyPr>
            <a:lstStyle/>
            <a:p>
              <a:pPr algn="ctr"/>
              <a:r>
                <a:rPr lang="en-GB" sz="2800" dirty="0">
                  <a:latin typeface="Special Elite" panose="02000506000000020004" pitchFamily="2" charset="0"/>
                </a:rPr>
                <a:t>Hotel. Echo.</a:t>
              </a:r>
            </a:p>
            <a:p>
              <a:pPr algn="ctr"/>
              <a:r>
                <a:rPr lang="en-GB" sz="2800" dirty="0">
                  <a:solidFill>
                    <a:srgbClr val="FF0000"/>
                  </a:solidFill>
                  <a:latin typeface="Special Elite" panose="02000506000000020004" pitchFamily="2" charset="0"/>
                </a:rPr>
                <a:t> </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r>
                <a:rPr lang="en-GB" sz="2800" dirty="0">
                  <a:solidFill>
                    <a:srgbClr val="FF0000"/>
                  </a:solidFill>
                  <a:latin typeface="Special Elite" panose="02000506000000020004" pitchFamily="2" charset="0"/>
                </a:rPr>
                <a:t> </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r>
                <a:rPr lang="en-GB" sz="2800" dirty="0">
                  <a:solidFill>
                    <a:srgbClr val="FF0000"/>
                  </a:solidFill>
                  <a:latin typeface="Special Elite" panose="02000506000000020004" pitchFamily="2" charset="0"/>
                </a:rPr>
                <a:t> </a:t>
              </a:r>
            </a:p>
            <a:p>
              <a:pPr algn="ctr"/>
              <a:endParaRPr lang="en-GB" sz="2800" dirty="0">
                <a:latin typeface="Special Elite" panose="02000506000000020004" pitchFamily="2" charset="0"/>
              </a:endParaRPr>
            </a:p>
          </p:txBody>
        </p:sp>
      </p:grpSp>
    </p:spTree>
    <p:extLst>
      <p:ext uri="{BB962C8B-B14F-4D97-AF65-F5344CB8AC3E}">
        <p14:creationId xmlns:p14="http://schemas.microsoft.com/office/powerpoint/2010/main" val="16121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A7CCF-B166-4041-9284-46B17C97A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614487"/>
            <a:ext cx="4686300" cy="4410075"/>
          </a:xfrm>
          <a:prstGeom prst="rect">
            <a:avLst/>
          </a:prstGeom>
        </p:spPr>
      </p:pic>
      <p:grpSp>
        <p:nvGrpSpPr>
          <p:cNvPr id="4" name="Group 3">
            <a:extLst>
              <a:ext uri="{FF2B5EF4-FFF2-40B4-BE49-F238E27FC236}">
                <a16:creationId xmlns:a16="http://schemas.microsoft.com/office/drawing/2014/main" id="{ED146F8C-B28C-428C-9781-1F8AD61A3A89}"/>
              </a:ext>
            </a:extLst>
          </p:cNvPr>
          <p:cNvGrpSpPr/>
          <p:nvPr/>
        </p:nvGrpSpPr>
        <p:grpSpPr>
          <a:xfrm>
            <a:off x="6096000" y="1614486"/>
            <a:ext cx="5350932" cy="4410075"/>
            <a:chOff x="6096001" y="2757957"/>
            <a:chExt cx="5350932" cy="3795560"/>
          </a:xfrm>
        </p:grpSpPr>
        <p:sp>
          <p:nvSpPr>
            <p:cNvPr id="5" name="Rectangle 4">
              <a:extLst>
                <a:ext uri="{FF2B5EF4-FFF2-40B4-BE49-F238E27FC236}">
                  <a16:creationId xmlns:a16="http://schemas.microsoft.com/office/drawing/2014/main" id="{60D581E0-253F-4DD0-BEA9-2C673C584946}"/>
                </a:ext>
              </a:extLst>
            </p:cNvPr>
            <p:cNvSpPr/>
            <p:nvPr/>
          </p:nvSpPr>
          <p:spPr>
            <a:xfrm>
              <a:off x="6096001" y="2757957"/>
              <a:ext cx="5350932" cy="37955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6" name="Rectangle 5">
              <a:extLst>
                <a:ext uri="{FF2B5EF4-FFF2-40B4-BE49-F238E27FC236}">
                  <a16:creationId xmlns:a16="http://schemas.microsoft.com/office/drawing/2014/main" id="{BED8D8CD-A366-4D01-8EF5-2955594402AE}"/>
                </a:ext>
              </a:extLst>
            </p:cNvPr>
            <p:cNvSpPr/>
            <p:nvPr/>
          </p:nvSpPr>
          <p:spPr>
            <a:xfrm>
              <a:off x="6096001" y="2929747"/>
              <a:ext cx="5350932" cy="3623770"/>
            </a:xfrm>
            <a:prstGeom prst="rect">
              <a:avLst/>
            </a:prstGeom>
          </p:spPr>
          <p:txBody>
            <a:bodyPr>
              <a:noAutofit/>
            </a:bodyPr>
            <a:lstStyle/>
            <a:p>
              <a:pPr algn="ctr"/>
              <a:r>
                <a:rPr lang="en-GB" sz="2800" dirty="0">
                  <a:latin typeface="Special Elite" panose="02000506000000020004" pitchFamily="2" charset="0"/>
                </a:rPr>
                <a:t>Hotel. Echo.</a:t>
              </a:r>
            </a:p>
            <a:p>
              <a:pPr algn="ctr"/>
              <a:r>
                <a:rPr lang="en-GB" sz="2800" dirty="0">
                  <a:solidFill>
                    <a:srgbClr val="FF0000"/>
                  </a:solidFill>
                  <a:latin typeface="Special Elite" panose="02000506000000020004" pitchFamily="2" charset="0"/>
                </a:rPr>
                <a:t>H . E</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Whiskey. Echo. Alpha. Romeo. Sierra.</a:t>
              </a:r>
            </a:p>
            <a:p>
              <a:pPr algn="ctr"/>
              <a:r>
                <a:rPr lang="en-GB" sz="2800" dirty="0">
                  <a:solidFill>
                    <a:srgbClr val="FF0000"/>
                  </a:solidFill>
                  <a:latin typeface="Special Elite" panose="02000506000000020004" pitchFamily="2" charset="0"/>
                </a:rPr>
                <a:t>W . E . A . R . S</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Golf. Romeo. Echo. Echo. November</a:t>
              </a:r>
            </a:p>
            <a:p>
              <a:pPr algn="ctr"/>
              <a:r>
                <a:rPr lang="en-GB" sz="2800" dirty="0">
                  <a:solidFill>
                    <a:srgbClr val="FF0000"/>
                  </a:solidFill>
                  <a:latin typeface="Special Elite" panose="02000506000000020004" pitchFamily="2" charset="0"/>
                </a:rPr>
                <a:t>G . R . E . E . N</a:t>
              </a:r>
            </a:p>
            <a:p>
              <a:pPr algn="ctr"/>
              <a:endParaRPr lang="en-GB" sz="2800" dirty="0">
                <a:latin typeface="Special Elite" panose="02000506000000020004" pitchFamily="2" charset="0"/>
              </a:endParaRPr>
            </a:p>
          </p:txBody>
        </p:sp>
      </p:grpSp>
      <p:sp>
        <p:nvSpPr>
          <p:cNvPr id="7" name="TextBox 6">
            <a:extLst>
              <a:ext uri="{FF2B5EF4-FFF2-40B4-BE49-F238E27FC236}">
                <a16:creationId xmlns:a16="http://schemas.microsoft.com/office/drawing/2014/main" id="{5405F217-DCFC-490C-B431-71463DAFE30F}"/>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4</a:t>
            </a:r>
          </a:p>
        </p:txBody>
      </p:sp>
      <p:sp>
        <p:nvSpPr>
          <p:cNvPr id="8" name="TextBox 7">
            <a:extLst>
              <a:ext uri="{FF2B5EF4-FFF2-40B4-BE49-F238E27FC236}">
                <a16:creationId xmlns:a16="http://schemas.microsoft.com/office/drawing/2014/main" id="{B3BD01A0-F5B6-45F2-8FEE-6F3A6FFB00A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Alpha, Bravo, Charlie</a:t>
            </a:r>
          </a:p>
        </p:txBody>
      </p:sp>
    </p:spTree>
    <p:extLst>
      <p:ext uri="{BB962C8B-B14F-4D97-AF65-F5344CB8AC3E}">
        <p14:creationId xmlns:p14="http://schemas.microsoft.com/office/powerpoint/2010/main" val="287010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66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948A542-26D7-4B48-9C7B-7EFA29EBA4EA}"/>
              </a:ext>
            </a:extLst>
          </p:cNvPr>
          <p:cNvSpPr/>
          <p:nvPr/>
        </p:nvSpPr>
        <p:spPr>
          <a:xfrm>
            <a:off x="7047729" y="1347019"/>
            <a:ext cx="947882" cy="1730478"/>
          </a:xfrm>
          <a:prstGeom prst="rect">
            <a:avLst/>
          </a:prstGeom>
          <a:solidFill>
            <a:schemeClr val="accent6">
              <a:lumMod val="50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70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5</a:t>
            </a:r>
          </a:p>
          <a:p>
            <a:pPr algn="ctr"/>
            <a:endParaRPr lang="en-GB" dirty="0">
              <a:latin typeface="Special Elite" panose="02000506000000020004" pitchFamily="2" charset="0"/>
            </a:endParaRPr>
          </a:p>
          <a:p>
            <a:pPr algn="ctr"/>
            <a:r>
              <a:rPr lang="en-GB" sz="4400" dirty="0">
                <a:latin typeface="Special Elite" panose="02000506000000020004" pitchFamily="2" charset="0"/>
              </a:rPr>
              <a:t>Pig Pens</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2603199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F0807-6049-439B-88EC-9816D9B255B7}"/>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5</a:t>
            </a:r>
          </a:p>
        </p:txBody>
      </p:sp>
      <p:sp>
        <p:nvSpPr>
          <p:cNvPr id="3" name="TextBox 2">
            <a:extLst>
              <a:ext uri="{FF2B5EF4-FFF2-40B4-BE49-F238E27FC236}">
                <a16:creationId xmlns:a16="http://schemas.microsoft.com/office/drawing/2014/main" id="{72AB3F81-5D47-4F73-BB1C-3FC4177D1A0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Pig Pens</a:t>
            </a:r>
          </a:p>
        </p:txBody>
      </p:sp>
      <p:sp>
        <p:nvSpPr>
          <p:cNvPr id="4" name="Rectangle 3">
            <a:extLst>
              <a:ext uri="{FF2B5EF4-FFF2-40B4-BE49-F238E27FC236}">
                <a16:creationId xmlns:a16="http://schemas.microsoft.com/office/drawing/2014/main" id="{D509D8F3-67CE-4506-82E0-994CD8C5A478}"/>
              </a:ext>
            </a:extLst>
          </p:cNvPr>
          <p:cNvSpPr/>
          <p:nvPr/>
        </p:nvSpPr>
        <p:spPr>
          <a:xfrm>
            <a:off x="541538" y="1309686"/>
            <a:ext cx="4438835" cy="3430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2EE56E6-5508-43DC-A4EC-3D0959AAA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8" y="1309686"/>
            <a:ext cx="3956241" cy="3303461"/>
          </a:xfrm>
          <a:prstGeom prst="rect">
            <a:avLst/>
          </a:prstGeom>
        </p:spPr>
      </p:pic>
      <p:sp>
        <p:nvSpPr>
          <p:cNvPr id="11" name="Rectangle 10">
            <a:extLst>
              <a:ext uri="{FF2B5EF4-FFF2-40B4-BE49-F238E27FC236}">
                <a16:creationId xmlns:a16="http://schemas.microsoft.com/office/drawing/2014/main" id="{A9935502-EEC8-4735-AE81-882930DA17EE}"/>
              </a:ext>
            </a:extLst>
          </p:cNvPr>
          <p:cNvSpPr/>
          <p:nvPr/>
        </p:nvSpPr>
        <p:spPr>
          <a:xfrm>
            <a:off x="5427406" y="1309686"/>
            <a:ext cx="6019526" cy="3576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12" name="Rectangle 11">
            <a:extLst>
              <a:ext uri="{FF2B5EF4-FFF2-40B4-BE49-F238E27FC236}">
                <a16:creationId xmlns:a16="http://schemas.microsoft.com/office/drawing/2014/main" id="{B67D3C78-9C85-4DE5-97D8-2B2C7AAFF197}"/>
              </a:ext>
            </a:extLst>
          </p:cNvPr>
          <p:cNvSpPr/>
          <p:nvPr/>
        </p:nvSpPr>
        <p:spPr>
          <a:xfrm>
            <a:off x="5427406" y="1767908"/>
            <a:ext cx="6019526" cy="568893"/>
          </a:xfrm>
          <a:prstGeom prst="rect">
            <a:avLst/>
          </a:prstGeom>
        </p:spPr>
        <p:txBody>
          <a:bodyPr>
            <a:noAutofit/>
          </a:bodyPr>
          <a:lstStyle/>
          <a:p>
            <a:pPr algn="ctr"/>
            <a:endParaRPr lang="en-GB" sz="3600" dirty="0">
              <a:latin typeface="Pigpen Cipher" panose="02000509000000000000" pitchFamily="49" charset="0"/>
            </a:endParaRPr>
          </a:p>
        </p:txBody>
      </p:sp>
      <p:sp>
        <p:nvSpPr>
          <p:cNvPr id="13" name="Rectangle 12">
            <a:extLst>
              <a:ext uri="{FF2B5EF4-FFF2-40B4-BE49-F238E27FC236}">
                <a16:creationId xmlns:a16="http://schemas.microsoft.com/office/drawing/2014/main" id="{29968E4E-B466-44D9-870A-EABF5F2C862B}"/>
              </a:ext>
            </a:extLst>
          </p:cNvPr>
          <p:cNvSpPr/>
          <p:nvPr/>
        </p:nvSpPr>
        <p:spPr>
          <a:xfrm>
            <a:off x="5427406" y="3431096"/>
            <a:ext cx="6019526" cy="568893"/>
          </a:xfrm>
          <a:prstGeom prst="rect">
            <a:avLst/>
          </a:prstGeom>
        </p:spPr>
        <p:txBody>
          <a:bodyPr>
            <a:noAutofit/>
          </a:bodyPr>
          <a:lstStyle/>
          <a:p>
            <a:pPr algn="ctr"/>
            <a:endParaRPr lang="en-GB" sz="3600" dirty="0">
              <a:latin typeface="Pigpen Cipher" panose="02000509000000000000" pitchFamily="49" charset="0"/>
            </a:endParaRPr>
          </a:p>
        </p:txBody>
      </p:sp>
      <p:pic>
        <p:nvPicPr>
          <p:cNvPr id="6" name="Picture 5" descr="A close up of text on a whiteboard&#10;&#10;Description automatically generated">
            <a:extLst>
              <a:ext uri="{FF2B5EF4-FFF2-40B4-BE49-F238E27FC236}">
                <a16:creationId xmlns:a16="http://schemas.microsoft.com/office/drawing/2014/main" id="{8A1B1CDB-AD0F-4361-B9C5-8946E572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343891"/>
            <a:ext cx="4972049" cy="3387208"/>
          </a:xfrm>
          <a:prstGeom prst="rect">
            <a:avLst/>
          </a:prstGeom>
        </p:spPr>
      </p:pic>
    </p:spTree>
    <p:extLst>
      <p:ext uri="{BB962C8B-B14F-4D97-AF65-F5344CB8AC3E}">
        <p14:creationId xmlns:p14="http://schemas.microsoft.com/office/powerpoint/2010/main" val="2844480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F0807-6049-439B-88EC-9816D9B255B7}"/>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5</a:t>
            </a:r>
          </a:p>
        </p:txBody>
      </p:sp>
      <p:sp>
        <p:nvSpPr>
          <p:cNvPr id="3" name="TextBox 2">
            <a:extLst>
              <a:ext uri="{FF2B5EF4-FFF2-40B4-BE49-F238E27FC236}">
                <a16:creationId xmlns:a16="http://schemas.microsoft.com/office/drawing/2014/main" id="{72AB3F81-5D47-4F73-BB1C-3FC4177D1A0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Pig Pens</a:t>
            </a:r>
          </a:p>
        </p:txBody>
      </p:sp>
      <p:sp>
        <p:nvSpPr>
          <p:cNvPr id="4" name="Rectangle 3">
            <a:extLst>
              <a:ext uri="{FF2B5EF4-FFF2-40B4-BE49-F238E27FC236}">
                <a16:creationId xmlns:a16="http://schemas.microsoft.com/office/drawing/2014/main" id="{070A41D4-9A94-43EF-9E78-57BD8B1AE409}"/>
              </a:ext>
            </a:extLst>
          </p:cNvPr>
          <p:cNvSpPr/>
          <p:nvPr/>
        </p:nvSpPr>
        <p:spPr>
          <a:xfrm>
            <a:off x="5427406" y="1309686"/>
            <a:ext cx="6019526" cy="358094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5" name="Rectangle 4">
            <a:extLst>
              <a:ext uri="{FF2B5EF4-FFF2-40B4-BE49-F238E27FC236}">
                <a16:creationId xmlns:a16="http://schemas.microsoft.com/office/drawing/2014/main" id="{2F372899-1F24-495A-A7C5-F8F9EA463C49}"/>
              </a:ext>
            </a:extLst>
          </p:cNvPr>
          <p:cNvSpPr/>
          <p:nvPr/>
        </p:nvSpPr>
        <p:spPr>
          <a:xfrm>
            <a:off x="5427406" y="1767908"/>
            <a:ext cx="6019526" cy="568893"/>
          </a:xfrm>
          <a:prstGeom prst="rect">
            <a:avLst/>
          </a:prstGeom>
        </p:spPr>
        <p:txBody>
          <a:bodyPr>
            <a:noAutofit/>
          </a:bodyPr>
          <a:lstStyle/>
          <a:p>
            <a:pPr algn="ctr"/>
            <a:endParaRPr lang="en-GB" sz="3600" dirty="0">
              <a:latin typeface="Pigpen Cipher" panose="02000509000000000000" pitchFamily="49" charset="0"/>
            </a:endParaRPr>
          </a:p>
        </p:txBody>
      </p:sp>
      <p:sp>
        <p:nvSpPr>
          <p:cNvPr id="6" name="Rectangle 5">
            <a:extLst>
              <a:ext uri="{FF2B5EF4-FFF2-40B4-BE49-F238E27FC236}">
                <a16:creationId xmlns:a16="http://schemas.microsoft.com/office/drawing/2014/main" id="{963AE31A-A431-4C1E-939E-339536B3C4E2}"/>
              </a:ext>
            </a:extLst>
          </p:cNvPr>
          <p:cNvSpPr/>
          <p:nvPr/>
        </p:nvSpPr>
        <p:spPr>
          <a:xfrm>
            <a:off x="5427406" y="3431096"/>
            <a:ext cx="6019526" cy="568893"/>
          </a:xfrm>
          <a:prstGeom prst="rect">
            <a:avLst/>
          </a:prstGeom>
        </p:spPr>
        <p:txBody>
          <a:bodyPr>
            <a:noAutofit/>
          </a:bodyPr>
          <a:lstStyle/>
          <a:p>
            <a:pPr algn="ctr"/>
            <a:endParaRPr lang="en-GB" sz="3600" dirty="0">
              <a:latin typeface="Pigpen Cipher" panose="02000509000000000000" pitchFamily="49" charset="0"/>
            </a:endParaRPr>
          </a:p>
        </p:txBody>
      </p:sp>
      <p:sp>
        <p:nvSpPr>
          <p:cNvPr id="22" name="Rectangle 21">
            <a:extLst>
              <a:ext uri="{FF2B5EF4-FFF2-40B4-BE49-F238E27FC236}">
                <a16:creationId xmlns:a16="http://schemas.microsoft.com/office/drawing/2014/main" id="{453FD605-F066-4C92-82DA-E50D2331B8D7}"/>
              </a:ext>
            </a:extLst>
          </p:cNvPr>
          <p:cNvSpPr/>
          <p:nvPr/>
        </p:nvSpPr>
        <p:spPr>
          <a:xfrm>
            <a:off x="541538" y="1309686"/>
            <a:ext cx="4438835" cy="3430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2E9C9E3-6A59-4325-ACEF-E6B17D725DBE}"/>
              </a:ext>
            </a:extLst>
          </p:cNvPr>
          <p:cNvSpPr/>
          <p:nvPr/>
        </p:nvSpPr>
        <p:spPr>
          <a:xfrm>
            <a:off x="234622" y="5033818"/>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0" name="Picture 9">
            <a:extLst>
              <a:ext uri="{FF2B5EF4-FFF2-40B4-BE49-F238E27FC236}">
                <a16:creationId xmlns:a16="http://schemas.microsoft.com/office/drawing/2014/main" id="{919280B7-1326-4A87-BF84-3AAF2C5E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8" y="1309686"/>
            <a:ext cx="3956241" cy="3303461"/>
          </a:xfrm>
          <a:prstGeom prst="rect">
            <a:avLst/>
          </a:prstGeom>
        </p:spPr>
      </p:pic>
      <p:pic>
        <p:nvPicPr>
          <p:cNvPr id="12" name="Picture 11">
            <a:extLst>
              <a:ext uri="{FF2B5EF4-FFF2-40B4-BE49-F238E27FC236}">
                <a16:creationId xmlns:a16="http://schemas.microsoft.com/office/drawing/2014/main" id="{B22C6A31-2DB2-4A8A-BF35-61D86B8A1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81" y="5194502"/>
            <a:ext cx="1364917" cy="1282610"/>
          </a:xfrm>
          <a:prstGeom prst="rect">
            <a:avLst/>
          </a:prstGeom>
        </p:spPr>
      </p:pic>
      <p:sp>
        <p:nvSpPr>
          <p:cNvPr id="13" name="TextBox 12">
            <a:extLst>
              <a:ext uri="{FF2B5EF4-FFF2-40B4-BE49-F238E27FC236}">
                <a16:creationId xmlns:a16="http://schemas.microsoft.com/office/drawing/2014/main" id="{393D5EFB-9E3A-44B1-AE25-816AA29CBB98}"/>
              </a:ext>
            </a:extLst>
          </p:cNvPr>
          <p:cNvSpPr txBox="1"/>
          <p:nvPr/>
        </p:nvSpPr>
        <p:spPr>
          <a:xfrm>
            <a:off x="1823298" y="5329812"/>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B</a:t>
            </a:r>
          </a:p>
        </p:txBody>
      </p:sp>
      <p:sp>
        <p:nvSpPr>
          <p:cNvPr id="15" name="Rectangle 14">
            <a:extLst>
              <a:ext uri="{FF2B5EF4-FFF2-40B4-BE49-F238E27FC236}">
                <a16:creationId xmlns:a16="http://schemas.microsoft.com/office/drawing/2014/main" id="{AB91E448-4B46-44AE-8AA0-08EBB28AEB40}"/>
              </a:ext>
            </a:extLst>
          </p:cNvPr>
          <p:cNvSpPr/>
          <p:nvPr/>
        </p:nvSpPr>
        <p:spPr>
          <a:xfrm>
            <a:off x="3190918" y="5025940"/>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6" name="Picture 15">
            <a:extLst>
              <a:ext uri="{FF2B5EF4-FFF2-40B4-BE49-F238E27FC236}">
                <a16:creationId xmlns:a16="http://schemas.microsoft.com/office/drawing/2014/main" id="{04980176-36C6-4BDE-93DC-27D279BFEE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4677" y="5186624"/>
            <a:ext cx="1364916" cy="1282610"/>
          </a:xfrm>
          <a:prstGeom prst="rect">
            <a:avLst/>
          </a:prstGeom>
        </p:spPr>
      </p:pic>
      <p:sp>
        <p:nvSpPr>
          <p:cNvPr id="17" name="TextBox 16">
            <a:extLst>
              <a:ext uri="{FF2B5EF4-FFF2-40B4-BE49-F238E27FC236}">
                <a16:creationId xmlns:a16="http://schemas.microsoft.com/office/drawing/2014/main" id="{8688B16D-13FA-492E-8ACF-337E03712908}"/>
              </a:ext>
            </a:extLst>
          </p:cNvPr>
          <p:cNvSpPr txBox="1"/>
          <p:nvPr/>
        </p:nvSpPr>
        <p:spPr>
          <a:xfrm>
            <a:off x="4779594" y="5321934"/>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P</a:t>
            </a:r>
          </a:p>
        </p:txBody>
      </p:sp>
      <p:sp>
        <p:nvSpPr>
          <p:cNvPr id="21" name="Rectangle 20">
            <a:extLst>
              <a:ext uri="{FF2B5EF4-FFF2-40B4-BE49-F238E27FC236}">
                <a16:creationId xmlns:a16="http://schemas.microsoft.com/office/drawing/2014/main" id="{2964087C-9F19-4BF5-873E-559B04235C6B}"/>
              </a:ext>
            </a:extLst>
          </p:cNvPr>
          <p:cNvSpPr/>
          <p:nvPr/>
        </p:nvSpPr>
        <p:spPr>
          <a:xfrm>
            <a:off x="9129604" y="5025940"/>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sp>
        <p:nvSpPr>
          <p:cNvPr id="23" name="TextBox 22">
            <a:extLst>
              <a:ext uri="{FF2B5EF4-FFF2-40B4-BE49-F238E27FC236}">
                <a16:creationId xmlns:a16="http://schemas.microsoft.com/office/drawing/2014/main" id="{CD7CFC5F-FC29-47D9-A1F4-CA2CE4FF2661}"/>
              </a:ext>
            </a:extLst>
          </p:cNvPr>
          <p:cNvSpPr txBox="1"/>
          <p:nvPr/>
        </p:nvSpPr>
        <p:spPr>
          <a:xfrm>
            <a:off x="10718280" y="5321934"/>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W</a:t>
            </a:r>
          </a:p>
        </p:txBody>
      </p:sp>
      <p:sp>
        <p:nvSpPr>
          <p:cNvPr id="18" name="Rectangle 17">
            <a:extLst>
              <a:ext uri="{FF2B5EF4-FFF2-40B4-BE49-F238E27FC236}">
                <a16:creationId xmlns:a16="http://schemas.microsoft.com/office/drawing/2014/main" id="{67446730-56FD-4C30-8C83-E9B7C3B438E6}"/>
              </a:ext>
            </a:extLst>
          </p:cNvPr>
          <p:cNvSpPr/>
          <p:nvPr/>
        </p:nvSpPr>
        <p:spPr>
          <a:xfrm>
            <a:off x="6176011" y="5033818"/>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sp>
        <p:nvSpPr>
          <p:cNvPr id="20" name="TextBox 19">
            <a:extLst>
              <a:ext uri="{FF2B5EF4-FFF2-40B4-BE49-F238E27FC236}">
                <a16:creationId xmlns:a16="http://schemas.microsoft.com/office/drawing/2014/main" id="{4CD7BF96-74DD-47A5-BB79-C4A53E1EBE1F}"/>
              </a:ext>
            </a:extLst>
          </p:cNvPr>
          <p:cNvSpPr txBox="1"/>
          <p:nvPr/>
        </p:nvSpPr>
        <p:spPr>
          <a:xfrm>
            <a:off x="7794184" y="5329812"/>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V</a:t>
            </a:r>
          </a:p>
        </p:txBody>
      </p:sp>
      <p:pic>
        <p:nvPicPr>
          <p:cNvPr id="28" name="Picture 27">
            <a:extLst>
              <a:ext uri="{FF2B5EF4-FFF2-40B4-BE49-F238E27FC236}">
                <a16:creationId xmlns:a16="http://schemas.microsoft.com/office/drawing/2014/main" id="{4B434CB6-FAFA-4DD8-8148-90511C2629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76197" y="5306443"/>
            <a:ext cx="1364916" cy="1029550"/>
          </a:xfrm>
          <a:prstGeom prst="rect">
            <a:avLst/>
          </a:prstGeom>
        </p:spPr>
      </p:pic>
      <p:pic>
        <p:nvPicPr>
          <p:cNvPr id="29" name="Picture 28">
            <a:extLst>
              <a:ext uri="{FF2B5EF4-FFF2-40B4-BE49-F238E27FC236}">
                <a16:creationId xmlns:a16="http://schemas.microsoft.com/office/drawing/2014/main" id="{523DD829-CD04-4D91-AE82-FE7D953AE0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45021" y="5270974"/>
            <a:ext cx="1364916" cy="1074508"/>
          </a:xfrm>
          <a:prstGeom prst="rect">
            <a:avLst/>
          </a:prstGeom>
        </p:spPr>
      </p:pic>
      <p:pic>
        <p:nvPicPr>
          <p:cNvPr id="7" name="Picture 6" descr="A close up of text on a whiteboard&#10;&#10;Description automatically generated">
            <a:extLst>
              <a:ext uri="{FF2B5EF4-FFF2-40B4-BE49-F238E27FC236}">
                <a16:creationId xmlns:a16="http://schemas.microsoft.com/office/drawing/2014/main" id="{16B3B5A8-4225-4A61-81B0-F9FF7837E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1343891"/>
            <a:ext cx="4972049" cy="3387208"/>
          </a:xfrm>
          <a:prstGeom prst="rect">
            <a:avLst/>
          </a:prstGeom>
        </p:spPr>
      </p:pic>
    </p:spTree>
    <p:extLst>
      <p:ext uri="{BB962C8B-B14F-4D97-AF65-F5344CB8AC3E}">
        <p14:creationId xmlns:p14="http://schemas.microsoft.com/office/powerpoint/2010/main" val="60851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F0807-6049-439B-88EC-9816D9B255B7}"/>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5</a:t>
            </a:r>
          </a:p>
        </p:txBody>
      </p:sp>
      <p:sp>
        <p:nvSpPr>
          <p:cNvPr id="3" name="TextBox 2">
            <a:extLst>
              <a:ext uri="{FF2B5EF4-FFF2-40B4-BE49-F238E27FC236}">
                <a16:creationId xmlns:a16="http://schemas.microsoft.com/office/drawing/2014/main" id="{72AB3F81-5D47-4F73-BB1C-3FC4177D1A0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Pig Pens</a:t>
            </a:r>
          </a:p>
        </p:txBody>
      </p:sp>
      <p:sp>
        <p:nvSpPr>
          <p:cNvPr id="4" name="Rectangle 3">
            <a:extLst>
              <a:ext uri="{FF2B5EF4-FFF2-40B4-BE49-F238E27FC236}">
                <a16:creationId xmlns:a16="http://schemas.microsoft.com/office/drawing/2014/main" id="{070A41D4-9A94-43EF-9E78-57BD8B1AE409}"/>
              </a:ext>
            </a:extLst>
          </p:cNvPr>
          <p:cNvSpPr/>
          <p:nvPr/>
        </p:nvSpPr>
        <p:spPr>
          <a:xfrm>
            <a:off x="5427406" y="1309686"/>
            <a:ext cx="6019526" cy="358094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5" name="Rectangle 4">
            <a:extLst>
              <a:ext uri="{FF2B5EF4-FFF2-40B4-BE49-F238E27FC236}">
                <a16:creationId xmlns:a16="http://schemas.microsoft.com/office/drawing/2014/main" id="{2F372899-1F24-495A-A7C5-F8F9EA463C49}"/>
              </a:ext>
            </a:extLst>
          </p:cNvPr>
          <p:cNvSpPr/>
          <p:nvPr/>
        </p:nvSpPr>
        <p:spPr>
          <a:xfrm>
            <a:off x="5427406" y="1767908"/>
            <a:ext cx="6019526" cy="568893"/>
          </a:xfrm>
          <a:prstGeom prst="rect">
            <a:avLst/>
          </a:prstGeom>
        </p:spPr>
        <p:txBody>
          <a:bodyPr>
            <a:noAutofit/>
          </a:bodyPr>
          <a:lstStyle/>
          <a:p>
            <a:pPr algn="ctr"/>
            <a:r>
              <a:rPr lang="en-GB" sz="3600" dirty="0">
                <a:latin typeface="Pigpen Cipher" panose="02000509000000000000" pitchFamily="49" charset="0"/>
              </a:rPr>
              <a:t>HE DOES NOT</a:t>
            </a:r>
          </a:p>
        </p:txBody>
      </p:sp>
      <p:sp>
        <p:nvSpPr>
          <p:cNvPr id="6" name="Rectangle 5">
            <a:extLst>
              <a:ext uri="{FF2B5EF4-FFF2-40B4-BE49-F238E27FC236}">
                <a16:creationId xmlns:a16="http://schemas.microsoft.com/office/drawing/2014/main" id="{963AE31A-A431-4C1E-939E-339536B3C4E2}"/>
              </a:ext>
            </a:extLst>
          </p:cNvPr>
          <p:cNvSpPr/>
          <p:nvPr/>
        </p:nvSpPr>
        <p:spPr>
          <a:xfrm>
            <a:off x="5427406" y="3431096"/>
            <a:ext cx="6019526" cy="568893"/>
          </a:xfrm>
          <a:prstGeom prst="rect">
            <a:avLst/>
          </a:prstGeom>
        </p:spPr>
        <p:txBody>
          <a:bodyPr>
            <a:noAutofit/>
          </a:bodyPr>
          <a:lstStyle/>
          <a:p>
            <a:pPr algn="ctr"/>
            <a:r>
              <a:rPr lang="en-GB" sz="3600" dirty="0">
                <a:latin typeface="Pigpen Cipher" panose="02000509000000000000" pitchFamily="49" charset="0"/>
                <a:cs typeface="Arial" panose="020B0604020202020204" pitchFamily="34" charset="0"/>
              </a:rPr>
              <a:t>WEAR</a:t>
            </a:r>
            <a:r>
              <a:rPr lang="en-GB" sz="3600" dirty="0">
                <a:latin typeface="Pigpen Cipher" panose="02000509000000000000" pitchFamily="49" charset="0"/>
              </a:rPr>
              <a:t> GLASSES</a:t>
            </a:r>
          </a:p>
        </p:txBody>
      </p:sp>
      <p:sp>
        <p:nvSpPr>
          <p:cNvPr id="24" name="Rectangle 23">
            <a:extLst>
              <a:ext uri="{FF2B5EF4-FFF2-40B4-BE49-F238E27FC236}">
                <a16:creationId xmlns:a16="http://schemas.microsoft.com/office/drawing/2014/main" id="{1B7B4E05-EEDC-4AAB-8573-8E90CEC13EDA}"/>
              </a:ext>
            </a:extLst>
          </p:cNvPr>
          <p:cNvSpPr/>
          <p:nvPr/>
        </p:nvSpPr>
        <p:spPr>
          <a:xfrm>
            <a:off x="541538" y="1309686"/>
            <a:ext cx="4438835" cy="3430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2E9C9E3-6A59-4325-ACEF-E6B17D725DBE}"/>
              </a:ext>
            </a:extLst>
          </p:cNvPr>
          <p:cNvSpPr/>
          <p:nvPr/>
        </p:nvSpPr>
        <p:spPr>
          <a:xfrm>
            <a:off x="239959" y="5033818"/>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0" name="Picture 9">
            <a:extLst>
              <a:ext uri="{FF2B5EF4-FFF2-40B4-BE49-F238E27FC236}">
                <a16:creationId xmlns:a16="http://schemas.microsoft.com/office/drawing/2014/main" id="{919280B7-1326-4A87-BF84-3AAF2C5E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8" y="1309686"/>
            <a:ext cx="3956241" cy="3303461"/>
          </a:xfrm>
          <a:prstGeom prst="rect">
            <a:avLst/>
          </a:prstGeom>
        </p:spPr>
      </p:pic>
      <p:pic>
        <p:nvPicPr>
          <p:cNvPr id="12" name="Picture 11">
            <a:extLst>
              <a:ext uri="{FF2B5EF4-FFF2-40B4-BE49-F238E27FC236}">
                <a16:creationId xmlns:a16="http://schemas.microsoft.com/office/drawing/2014/main" id="{B22C6A31-2DB2-4A8A-BF35-61D86B8A1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81" y="5194502"/>
            <a:ext cx="1364917" cy="1282610"/>
          </a:xfrm>
          <a:prstGeom prst="rect">
            <a:avLst/>
          </a:prstGeom>
        </p:spPr>
      </p:pic>
      <p:sp>
        <p:nvSpPr>
          <p:cNvPr id="13" name="TextBox 12">
            <a:extLst>
              <a:ext uri="{FF2B5EF4-FFF2-40B4-BE49-F238E27FC236}">
                <a16:creationId xmlns:a16="http://schemas.microsoft.com/office/drawing/2014/main" id="{393D5EFB-9E3A-44B1-AE25-816AA29CBB98}"/>
              </a:ext>
            </a:extLst>
          </p:cNvPr>
          <p:cNvSpPr txBox="1"/>
          <p:nvPr/>
        </p:nvSpPr>
        <p:spPr>
          <a:xfrm>
            <a:off x="1823298" y="5329812"/>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B</a:t>
            </a:r>
          </a:p>
        </p:txBody>
      </p:sp>
      <p:sp>
        <p:nvSpPr>
          <p:cNvPr id="15" name="Rectangle 14">
            <a:extLst>
              <a:ext uri="{FF2B5EF4-FFF2-40B4-BE49-F238E27FC236}">
                <a16:creationId xmlns:a16="http://schemas.microsoft.com/office/drawing/2014/main" id="{AB91E448-4B46-44AE-8AA0-08EBB28AEB40}"/>
              </a:ext>
            </a:extLst>
          </p:cNvPr>
          <p:cNvSpPr/>
          <p:nvPr/>
        </p:nvSpPr>
        <p:spPr>
          <a:xfrm>
            <a:off x="3190918" y="5025940"/>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6" name="Picture 15">
            <a:extLst>
              <a:ext uri="{FF2B5EF4-FFF2-40B4-BE49-F238E27FC236}">
                <a16:creationId xmlns:a16="http://schemas.microsoft.com/office/drawing/2014/main" id="{04980176-36C6-4BDE-93DC-27D279BFEE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4677" y="5186624"/>
            <a:ext cx="1364916" cy="1282610"/>
          </a:xfrm>
          <a:prstGeom prst="rect">
            <a:avLst/>
          </a:prstGeom>
        </p:spPr>
      </p:pic>
      <p:sp>
        <p:nvSpPr>
          <p:cNvPr id="17" name="TextBox 16">
            <a:extLst>
              <a:ext uri="{FF2B5EF4-FFF2-40B4-BE49-F238E27FC236}">
                <a16:creationId xmlns:a16="http://schemas.microsoft.com/office/drawing/2014/main" id="{8688B16D-13FA-492E-8ACF-337E03712908}"/>
              </a:ext>
            </a:extLst>
          </p:cNvPr>
          <p:cNvSpPr txBox="1"/>
          <p:nvPr/>
        </p:nvSpPr>
        <p:spPr>
          <a:xfrm>
            <a:off x="4779594" y="5321934"/>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P</a:t>
            </a:r>
          </a:p>
        </p:txBody>
      </p:sp>
      <p:sp>
        <p:nvSpPr>
          <p:cNvPr id="21" name="Rectangle 20">
            <a:extLst>
              <a:ext uri="{FF2B5EF4-FFF2-40B4-BE49-F238E27FC236}">
                <a16:creationId xmlns:a16="http://schemas.microsoft.com/office/drawing/2014/main" id="{2964087C-9F19-4BF5-873E-559B04235C6B}"/>
              </a:ext>
            </a:extLst>
          </p:cNvPr>
          <p:cNvSpPr/>
          <p:nvPr/>
        </p:nvSpPr>
        <p:spPr>
          <a:xfrm>
            <a:off x="9129604" y="5025940"/>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sp>
        <p:nvSpPr>
          <p:cNvPr id="23" name="TextBox 22">
            <a:extLst>
              <a:ext uri="{FF2B5EF4-FFF2-40B4-BE49-F238E27FC236}">
                <a16:creationId xmlns:a16="http://schemas.microsoft.com/office/drawing/2014/main" id="{CD7CFC5F-FC29-47D9-A1F4-CA2CE4FF2661}"/>
              </a:ext>
            </a:extLst>
          </p:cNvPr>
          <p:cNvSpPr txBox="1"/>
          <p:nvPr/>
        </p:nvSpPr>
        <p:spPr>
          <a:xfrm>
            <a:off x="10718280" y="5321934"/>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W</a:t>
            </a:r>
          </a:p>
        </p:txBody>
      </p:sp>
      <p:sp>
        <p:nvSpPr>
          <p:cNvPr id="18" name="Rectangle 17">
            <a:extLst>
              <a:ext uri="{FF2B5EF4-FFF2-40B4-BE49-F238E27FC236}">
                <a16:creationId xmlns:a16="http://schemas.microsoft.com/office/drawing/2014/main" id="{67446730-56FD-4C30-8C83-E9B7C3B438E6}"/>
              </a:ext>
            </a:extLst>
          </p:cNvPr>
          <p:cNvSpPr/>
          <p:nvPr/>
        </p:nvSpPr>
        <p:spPr>
          <a:xfrm>
            <a:off x="6176011" y="5033818"/>
            <a:ext cx="2900239" cy="157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sp>
        <p:nvSpPr>
          <p:cNvPr id="20" name="TextBox 19">
            <a:extLst>
              <a:ext uri="{FF2B5EF4-FFF2-40B4-BE49-F238E27FC236}">
                <a16:creationId xmlns:a16="http://schemas.microsoft.com/office/drawing/2014/main" id="{4CD7BF96-74DD-47A5-BB79-C4A53E1EBE1F}"/>
              </a:ext>
            </a:extLst>
          </p:cNvPr>
          <p:cNvSpPr txBox="1"/>
          <p:nvPr/>
        </p:nvSpPr>
        <p:spPr>
          <a:xfrm>
            <a:off x="7794184" y="5329812"/>
            <a:ext cx="1099128" cy="1011993"/>
          </a:xfrm>
          <a:prstGeom prst="rect">
            <a:avLst/>
          </a:prstGeom>
          <a:noFill/>
        </p:spPr>
        <p:txBody>
          <a:bodyPr wrap="square" rtlCol="0" anchor="ctr" anchorCtr="1">
            <a:noAutofit/>
          </a:bodyPr>
          <a:lstStyle/>
          <a:p>
            <a:r>
              <a:rPr lang="en-GB" sz="3600" dirty="0">
                <a:latin typeface="Special Elite" panose="02000506000000020004" pitchFamily="2" charset="0"/>
              </a:rPr>
              <a:t>= </a:t>
            </a:r>
            <a:r>
              <a:rPr lang="en-GB" sz="3600" dirty="0">
                <a:latin typeface="Pigpen Cipher" panose="02000509000000000000" pitchFamily="49" charset="0"/>
              </a:rPr>
              <a:t>V</a:t>
            </a:r>
          </a:p>
        </p:txBody>
      </p:sp>
      <p:pic>
        <p:nvPicPr>
          <p:cNvPr id="28" name="Picture 27">
            <a:extLst>
              <a:ext uri="{FF2B5EF4-FFF2-40B4-BE49-F238E27FC236}">
                <a16:creationId xmlns:a16="http://schemas.microsoft.com/office/drawing/2014/main" id="{4B434CB6-FAFA-4DD8-8148-90511C2629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76197" y="5306443"/>
            <a:ext cx="1364916" cy="1029550"/>
          </a:xfrm>
          <a:prstGeom prst="rect">
            <a:avLst/>
          </a:prstGeom>
        </p:spPr>
      </p:pic>
      <p:pic>
        <p:nvPicPr>
          <p:cNvPr id="29" name="Picture 28">
            <a:extLst>
              <a:ext uri="{FF2B5EF4-FFF2-40B4-BE49-F238E27FC236}">
                <a16:creationId xmlns:a16="http://schemas.microsoft.com/office/drawing/2014/main" id="{523DD829-CD04-4D91-AE82-FE7D953AE0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45021" y="5270974"/>
            <a:ext cx="1364916" cy="1074508"/>
          </a:xfrm>
          <a:prstGeom prst="rect">
            <a:avLst/>
          </a:prstGeom>
        </p:spPr>
      </p:pic>
      <p:sp>
        <p:nvSpPr>
          <p:cNvPr id="7" name="TextBox 6">
            <a:extLst>
              <a:ext uri="{FF2B5EF4-FFF2-40B4-BE49-F238E27FC236}">
                <a16:creationId xmlns:a16="http://schemas.microsoft.com/office/drawing/2014/main" id="{373E824D-ACE3-4658-B427-8467FF3CF030}"/>
              </a:ext>
            </a:extLst>
          </p:cNvPr>
          <p:cNvSpPr txBox="1"/>
          <p:nvPr/>
        </p:nvSpPr>
        <p:spPr>
          <a:xfrm>
            <a:off x="5427406" y="2526890"/>
            <a:ext cx="6019526" cy="584775"/>
          </a:xfrm>
          <a:prstGeom prst="rect">
            <a:avLst/>
          </a:prstGeom>
          <a:noFill/>
        </p:spPr>
        <p:txBody>
          <a:bodyPr wrap="square" rtlCol="0">
            <a:spAutoFit/>
          </a:bodyPr>
          <a:lstStyle/>
          <a:p>
            <a:r>
              <a:rPr lang="en-GB" sz="3200" dirty="0">
                <a:solidFill>
                  <a:srgbClr val="FF0000"/>
                </a:solidFill>
                <a:latin typeface="Special Elite" panose="02000506000000020004" pitchFamily="2" charset="0"/>
              </a:rPr>
              <a:t>       H E     D O E S    N O T</a:t>
            </a:r>
          </a:p>
        </p:txBody>
      </p:sp>
      <p:sp>
        <p:nvSpPr>
          <p:cNvPr id="22" name="TextBox 21">
            <a:extLst>
              <a:ext uri="{FF2B5EF4-FFF2-40B4-BE49-F238E27FC236}">
                <a16:creationId xmlns:a16="http://schemas.microsoft.com/office/drawing/2014/main" id="{3A586FD6-48B9-416B-898E-B670549A2C66}"/>
              </a:ext>
            </a:extLst>
          </p:cNvPr>
          <p:cNvSpPr txBox="1"/>
          <p:nvPr/>
        </p:nvSpPr>
        <p:spPr>
          <a:xfrm>
            <a:off x="5503606" y="4221820"/>
            <a:ext cx="6019526" cy="584775"/>
          </a:xfrm>
          <a:prstGeom prst="rect">
            <a:avLst/>
          </a:prstGeom>
          <a:noFill/>
        </p:spPr>
        <p:txBody>
          <a:bodyPr wrap="square" rtlCol="0">
            <a:spAutoFit/>
          </a:bodyPr>
          <a:lstStyle/>
          <a:p>
            <a:r>
              <a:rPr lang="en-GB" sz="3200" dirty="0">
                <a:solidFill>
                  <a:srgbClr val="FF0000"/>
                </a:solidFill>
                <a:latin typeface="Special Elite" panose="02000506000000020004" pitchFamily="2" charset="0"/>
              </a:rPr>
              <a:t>     W E A R     G L A S </a:t>
            </a:r>
            <a:r>
              <a:rPr lang="en-GB" sz="3200" dirty="0" err="1">
                <a:solidFill>
                  <a:srgbClr val="FF0000"/>
                </a:solidFill>
                <a:latin typeface="Special Elite" panose="02000506000000020004" pitchFamily="2" charset="0"/>
              </a:rPr>
              <a:t>S</a:t>
            </a:r>
            <a:r>
              <a:rPr lang="en-GB" sz="3200" dirty="0">
                <a:solidFill>
                  <a:srgbClr val="FF0000"/>
                </a:solidFill>
                <a:latin typeface="Special Elite" panose="02000506000000020004" pitchFamily="2" charset="0"/>
              </a:rPr>
              <a:t> E S</a:t>
            </a:r>
          </a:p>
        </p:txBody>
      </p:sp>
    </p:spTree>
    <p:extLst>
      <p:ext uri="{BB962C8B-B14F-4D97-AF65-F5344CB8AC3E}">
        <p14:creationId xmlns:p14="http://schemas.microsoft.com/office/powerpoint/2010/main" val="1201913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78635"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948A542-26D7-4B48-9C7B-7EFA29EBA4EA}"/>
              </a:ext>
            </a:extLst>
          </p:cNvPr>
          <p:cNvSpPr/>
          <p:nvPr/>
        </p:nvSpPr>
        <p:spPr>
          <a:xfrm>
            <a:off x="7047729" y="1347019"/>
            <a:ext cx="947882" cy="1730478"/>
          </a:xfrm>
          <a:prstGeom prst="rect">
            <a:avLst/>
          </a:prstGeom>
          <a:solidFill>
            <a:schemeClr val="accent6">
              <a:lumMod val="50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5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55230" y="2024376"/>
            <a:ext cx="5723815" cy="3982747"/>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6" name="Rectangle 5">
            <a:extLst>
              <a:ext uri="{FF2B5EF4-FFF2-40B4-BE49-F238E27FC236}">
                <a16:creationId xmlns:a16="http://schemas.microsoft.com/office/drawing/2014/main" id="{C092D273-7CC1-4AC0-AF1C-C05EC795ABA8}"/>
              </a:ext>
            </a:extLst>
          </p:cNvPr>
          <p:cNvSpPr/>
          <p:nvPr/>
        </p:nvSpPr>
        <p:spPr>
          <a:xfrm>
            <a:off x="412955" y="1268337"/>
            <a:ext cx="5220929" cy="50622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Using the information </a:t>
            </a:r>
            <a:br>
              <a:rPr lang="en-GB" sz="2800" dirty="0">
                <a:solidFill>
                  <a:schemeClr val="tx1"/>
                </a:solidFill>
                <a:latin typeface="Special Elite" panose="02000506000000020004" pitchFamily="2" charset="0"/>
              </a:rPr>
            </a:br>
            <a:r>
              <a:rPr lang="en-GB" sz="2800" dirty="0">
                <a:solidFill>
                  <a:schemeClr val="tx1"/>
                </a:solidFill>
                <a:latin typeface="Special Elite" panose="02000506000000020004" pitchFamily="2" charset="0"/>
              </a:rPr>
              <a:t>so far, P.A.N.D.A have managed to create this </a:t>
            </a:r>
          </a:p>
          <a:p>
            <a:pPr algn="ctr"/>
            <a:r>
              <a:rPr lang="en-GB" sz="2800" dirty="0">
                <a:solidFill>
                  <a:schemeClr val="tx1"/>
                </a:solidFill>
                <a:latin typeface="Special Elite" panose="02000506000000020004" pitchFamily="2" charset="0"/>
              </a:rPr>
              <a:t>list of suspects.</a:t>
            </a:r>
            <a:br>
              <a:rPr lang="en-GB" sz="2800" dirty="0">
                <a:solidFill>
                  <a:schemeClr val="tx1"/>
                </a:solidFill>
                <a:latin typeface="Special Elite" panose="02000506000000020004" pitchFamily="2" charset="0"/>
              </a:rPr>
            </a:br>
            <a:br>
              <a:rPr lang="en-GB" sz="2800" dirty="0">
                <a:solidFill>
                  <a:schemeClr val="tx1"/>
                </a:solidFill>
                <a:latin typeface="Special Elite" panose="02000506000000020004" pitchFamily="2" charset="0"/>
              </a:rPr>
            </a:br>
            <a:r>
              <a:rPr lang="en-GB" sz="2800" dirty="0">
                <a:solidFill>
                  <a:schemeClr val="tx1"/>
                </a:solidFill>
                <a:latin typeface="Special Elite" panose="02000506000000020004" pitchFamily="2" charset="0"/>
              </a:rPr>
              <a:t>Can you help to crack</a:t>
            </a:r>
          </a:p>
          <a:p>
            <a:pPr algn="ctr"/>
            <a:r>
              <a:rPr lang="en-GB" sz="2800" dirty="0">
                <a:solidFill>
                  <a:schemeClr val="tx1"/>
                </a:solidFill>
                <a:latin typeface="Special Elite" panose="02000506000000020004" pitchFamily="2" charset="0"/>
              </a:rPr>
              <a:t> the remaining codes and rescue Baloo?!</a:t>
            </a:r>
          </a:p>
        </p:txBody>
      </p:sp>
    </p:spTree>
    <p:extLst>
      <p:ext uri="{BB962C8B-B14F-4D97-AF65-F5344CB8AC3E}">
        <p14:creationId xmlns:p14="http://schemas.microsoft.com/office/powerpoint/2010/main" val="206378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87102"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948A542-26D7-4B48-9C7B-7EFA29EBA4EA}"/>
              </a:ext>
            </a:extLst>
          </p:cNvPr>
          <p:cNvSpPr/>
          <p:nvPr/>
        </p:nvSpPr>
        <p:spPr>
          <a:xfrm>
            <a:off x="7047729" y="1347019"/>
            <a:ext cx="947882" cy="1730478"/>
          </a:xfrm>
          <a:prstGeom prst="rect">
            <a:avLst/>
          </a:prstGeom>
          <a:solidFill>
            <a:schemeClr val="accent6">
              <a:lumMod val="50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F31E1DB-DC9A-4B30-B3BC-C61E29FACADD}"/>
              </a:ext>
            </a:extLst>
          </p:cNvPr>
          <p:cNvSpPr/>
          <p:nvPr/>
        </p:nvSpPr>
        <p:spPr>
          <a:xfrm>
            <a:off x="3235516" y="4843487"/>
            <a:ext cx="947882" cy="1730478"/>
          </a:xfrm>
          <a:prstGeom prst="rect">
            <a:avLst/>
          </a:prstGeom>
          <a:solidFill>
            <a:srgbClr val="7030A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0806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6</a:t>
            </a:r>
          </a:p>
          <a:p>
            <a:pPr algn="ctr"/>
            <a:endParaRPr lang="en-GB" dirty="0">
              <a:latin typeface="Special Elite" panose="02000506000000020004" pitchFamily="2" charset="0"/>
            </a:endParaRPr>
          </a:p>
          <a:p>
            <a:pPr algn="ctr"/>
            <a:r>
              <a:rPr lang="en-GB" sz="4400" dirty="0">
                <a:latin typeface="Special Elite" panose="02000506000000020004" pitchFamily="2" charset="0"/>
              </a:rPr>
              <a:t>Grid References</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111190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59FF49-5E73-4574-8B81-87E9A4266066}"/>
              </a:ext>
            </a:extLst>
          </p:cNvPr>
          <p:cNvPicPr>
            <a:picLocks noChangeAspect="1"/>
          </p:cNvPicPr>
          <p:nvPr/>
        </p:nvPicPr>
        <p:blipFill>
          <a:blip r:embed="rId2"/>
          <a:stretch>
            <a:fillRect/>
          </a:stretch>
        </p:blipFill>
        <p:spPr>
          <a:xfrm>
            <a:off x="7845566" y="1420798"/>
            <a:ext cx="3797494" cy="4055535"/>
          </a:xfrm>
          <a:prstGeom prst="rect">
            <a:avLst/>
          </a:prstGeom>
        </p:spPr>
      </p:pic>
      <p:graphicFrame>
        <p:nvGraphicFramePr>
          <p:cNvPr id="2" name="Table 2">
            <a:extLst>
              <a:ext uri="{FF2B5EF4-FFF2-40B4-BE49-F238E27FC236}">
                <a16:creationId xmlns:a16="http://schemas.microsoft.com/office/drawing/2014/main" id="{C42FE40A-D807-4589-BB22-F851C6313C33}"/>
              </a:ext>
            </a:extLst>
          </p:cNvPr>
          <p:cNvGraphicFramePr>
            <a:graphicFrameLocks noGrp="1"/>
          </p:cNvGraphicFramePr>
          <p:nvPr>
            <p:extLst>
              <p:ext uri="{D42A27DB-BD31-4B8C-83A1-F6EECF244321}">
                <p14:modId xmlns:p14="http://schemas.microsoft.com/office/powerpoint/2010/main" val="1841260407"/>
              </p:ext>
            </p:extLst>
          </p:nvPr>
        </p:nvGraphicFramePr>
        <p:xfrm>
          <a:off x="7856149" y="1420798"/>
          <a:ext cx="3786910" cy="4055535"/>
        </p:xfrm>
        <a:graphic>
          <a:graphicData uri="http://schemas.openxmlformats.org/drawingml/2006/table">
            <a:tbl>
              <a:tblPr firstRow="1" bandRow="1">
                <a:tableStyleId>{5940675A-B579-460E-94D1-54222C63F5DA}</a:tableStyleId>
              </a:tblPr>
              <a:tblGrid>
                <a:gridCol w="757382">
                  <a:extLst>
                    <a:ext uri="{9D8B030D-6E8A-4147-A177-3AD203B41FA5}">
                      <a16:colId xmlns:a16="http://schemas.microsoft.com/office/drawing/2014/main" val="3541342036"/>
                    </a:ext>
                  </a:extLst>
                </a:gridCol>
                <a:gridCol w="757382">
                  <a:extLst>
                    <a:ext uri="{9D8B030D-6E8A-4147-A177-3AD203B41FA5}">
                      <a16:colId xmlns:a16="http://schemas.microsoft.com/office/drawing/2014/main" val="2354466020"/>
                    </a:ext>
                  </a:extLst>
                </a:gridCol>
                <a:gridCol w="757382">
                  <a:extLst>
                    <a:ext uri="{9D8B030D-6E8A-4147-A177-3AD203B41FA5}">
                      <a16:colId xmlns:a16="http://schemas.microsoft.com/office/drawing/2014/main" val="1080733141"/>
                    </a:ext>
                  </a:extLst>
                </a:gridCol>
                <a:gridCol w="757382">
                  <a:extLst>
                    <a:ext uri="{9D8B030D-6E8A-4147-A177-3AD203B41FA5}">
                      <a16:colId xmlns:a16="http://schemas.microsoft.com/office/drawing/2014/main" val="2540219492"/>
                    </a:ext>
                  </a:extLst>
                </a:gridCol>
                <a:gridCol w="757382">
                  <a:extLst>
                    <a:ext uri="{9D8B030D-6E8A-4147-A177-3AD203B41FA5}">
                      <a16:colId xmlns:a16="http://schemas.microsoft.com/office/drawing/2014/main" val="3419851039"/>
                    </a:ext>
                  </a:extLst>
                </a:gridCol>
              </a:tblGrid>
              <a:tr h="811107">
                <a:tc>
                  <a:txBody>
                    <a:bodyPr/>
                    <a:lstStyle/>
                    <a:p>
                      <a:pPr algn="ctr"/>
                      <a:r>
                        <a:rPr lang="en-GB" sz="3600" dirty="0">
                          <a:solidFill>
                            <a:schemeClr val="bg1">
                              <a:lumMod val="65000"/>
                            </a:schemeClr>
                          </a:solidFill>
                          <a:latin typeface="Special Elite" panose="02000506000000020004" pitchFamily="2" charset="0"/>
                        </a:rPr>
                        <a:t>R</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J</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K</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C</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U</a:t>
                      </a:r>
                    </a:p>
                  </a:txBody>
                  <a:tcPr anchor="ctr">
                    <a:noFill/>
                  </a:tcPr>
                </a:tc>
                <a:extLst>
                  <a:ext uri="{0D108BD9-81ED-4DB2-BD59-A6C34878D82A}">
                    <a16:rowId xmlns:a16="http://schemas.microsoft.com/office/drawing/2014/main" val="3401795158"/>
                  </a:ext>
                </a:extLst>
              </a:tr>
              <a:tr h="811107">
                <a:tc>
                  <a:txBody>
                    <a:bodyPr/>
                    <a:lstStyle/>
                    <a:p>
                      <a:pPr algn="ctr"/>
                      <a:r>
                        <a:rPr lang="en-GB" sz="3600" dirty="0">
                          <a:solidFill>
                            <a:schemeClr val="bg1">
                              <a:lumMod val="65000"/>
                            </a:schemeClr>
                          </a:solidFill>
                          <a:latin typeface="Special Elite" panose="02000506000000020004" pitchFamily="2" charset="0"/>
                        </a:rPr>
                        <a:t>E</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A</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QX</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N</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P</a:t>
                      </a:r>
                    </a:p>
                  </a:txBody>
                  <a:tcPr anchor="ctr">
                    <a:noFill/>
                  </a:tcPr>
                </a:tc>
                <a:extLst>
                  <a:ext uri="{0D108BD9-81ED-4DB2-BD59-A6C34878D82A}">
                    <a16:rowId xmlns:a16="http://schemas.microsoft.com/office/drawing/2014/main" val="2920747897"/>
                  </a:ext>
                </a:extLst>
              </a:tr>
              <a:tr h="811107">
                <a:tc>
                  <a:txBody>
                    <a:bodyPr/>
                    <a:lstStyle/>
                    <a:p>
                      <a:pPr algn="ctr"/>
                      <a:r>
                        <a:rPr lang="en-GB" sz="3600" dirty="0">
                          <a:solidFill>
                            <a:schemeClr val="bg1">
                              <a:lumMod val="65000"/>
                            </a:schemeClr>
                          </a:solidFill>
                          <a:latin typeface="Special Elite" panose="02000506000000020004" pitchFamily="2" charset="0"/>
                        </a:rPr>
                        <a:t>W</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I</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H</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B</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Y</a:t>
                      </a:r>
                    </a:p>
                  </a:txBody>
                  <a:tcPr anchor="ctr">
                    <a:noFill/>
                  </a:tcPr>
                </a:tc>
                <a:extLst>
                  <a:ext uri="{0D108BD9-81ED-4DB2-BD59-A6C34878D82A}">
                    <a16:rowId xmlns:a16="http://schemas.microsoft.com/office/drawing/2014/main" val="755500645"/>
                  </a:ext>
                </a:extLst>
              </a:tr>
              <a:tr h="811107">
                <a:tc>
                  <a:txBody>
                    <a:bodyPr/>
                    <a:lstStyle/>
                    <a:p>
                      <a:pPr algn="ctr"/>
                      <a:r>
                        <a:rPr lang="en-GB" sz="3600" dirty="0">
                          <a:solidFill>
                            <a:schemeClr val="bg1">
                              <a:lumMod val="65000"/>
                            </a:schemeClr>
                          </a:solidFill>
                          <a:latin typeface="Special Elite" panose="02000506000000020004" pitchFamily="2" charset="0"/>
                        </a:rPr>
                        <a:t>D</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S</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L</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T</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G</a:t>
                      </a:r>
                    </a:p>
                  </a:txBody>
                  <a:tcPr anchor="ctr">
                    <a:noFill/>
                  </a:tcPr>
                </a:tc>
                <a:extLst>
                  <a:ext uri="{0D108BD9-81ED-4DB2-BD59-A6C34878D82A}">
                    <a16:rowId xmlns:a16="http://schemas.microsoft.com/office/drawing/2014/main" val="1675703253"/>
                  </a:ext>
                </a:extLst>
              </a:tr>
              <a:tr h="811107">
                <a:tc>
                  <a:txBody>
                    <a:bodyPr/>
                    <a:lstStyle/>
                    <a:p>
                      <a:pPr algn="ctr"/>
                      <a:r>
                        <a:rPr lang="en-GB" sz="3600" dirty="0">
                          <a:solidFill>
                            <a:schemeClr val="bg1">
                              <a:lumMod val="65000"/>
                            </a:schemeClr>
                          </a:solidFill>
                          <a:latin typeface="Special Elite" panose="02000506000000020004" pitchFamily="2" charset="0"/>
                        </a:rPr>
                        <a:t>Z</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M</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F</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V</a:t>
                      </a:r>
                    </a:p>
                  </a:txBody>
                  <a:tcPr anchor="ctr">
                    <a:noFill/>
                  </a:tcPr>
                </a:tc>
                <a:tc>
                  <a:txBody>
                    <a:bodyPr/>
                    <a:lstStyle/>
                    <a:p>
                      <a:pPr algn="ctr"/>
                      <a:r>
                        <a:rPr lang="en-GB" sz="3600" dirty="0">
                          <a:solidFill>
                            <a:schemeClr val="bg1">
                              <a:lumMod val="65000"/>
                            </a:schemeClr>
                          </a:solidFill>
                          <a:latin typeface="Special Elite" panose="02000506000000020004" pitchFamily="2" charset="0"/>
                        </a:rPr>
                        <a:t>O</a:t>
                      </a:r>
                    </a:p>
                  </a:txBody>
                  <a:tcPr anchor="ctr">
                    <a:noFill/>
                  </a:tcPr>
                </a:tc>
                <a:extLst>
                  <a:ext uri="{0D108BD9-81ED-4DB2-BD59-A6C34878D82A}">
                    <a16:rowId xmlns:a16="http://schemas.microsoft.com/office/drawing/2014/main" val="979095980"/>
                  </a:ext>
                </a:extLst>
              </a:tr>
            </a:tbl>
          </a:graphicData>
        </a:graphic>
      </p:graphicFrame>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sp>
        <p:nvSpPr>
          <p:cNvPr id="6" name="TextBox 5">
            <a:extLst>
              <a:ext uri="{FF2B5EF4-FFF2-40B4-BE49-F238E27FC236}">
                <a16:creationId xmlns:a16="http://schemas.microsoft.com/office/drawing/2014/main" id="{4F720B6E-AE37-48D2-BEA7-7614C47CE141}"/>
              </a:ext>
            </a:extLst>
          </p:cNvPr>
          <p:cNvSpPr txBox="1"/>
          <p:nvPr/>
        </p:nvSpPr>
        <p:spPr>
          <a:xfrm>
            <a:off x="7597530" y="5651823"/>
            <a:ext cx="498764"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7" name="TextBox 6">
            <a:extLst>
              <a:ext uri="{FF2B5EF4-FFF2-40B4-BE49-F238E27FC236}">
                <a16:creationId xmlns:a16="http://schemas.microsoft.com/office/drawing/2014/main" id="{2397E09B-4661-470C-BD58-613A6B86623E}"/>
              </a:ext>
            </a:extLst>
          </p:cNvPr>
          <p:cNvSpPr txBox="1"/>
          <p:nvPr/>
        </p:nvSpPr>
        <p:spPr>
          <a:xfrm>
            <a:off x="8364293" y="5651823"/>
            <a:ext cx="498764"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8" name="TextBox 7">
            <a:extLst>
              <a:ext uri="{FF2B5EF4-FFF2-40B4-BE49-F238E27FC236}">
                <a16:creationId xmlns:a16="http://schemas.microsoft.com/office/drawing/2014/main" id="{A0C50D9D-5CEA-4325-8D67-6EFA11BDDF4C}"/>
              </a:ext>
            </a:extLst>
          </p:cNvPr>
          <p:cNvSpPr txBox="1"/>
          <p:nvPr/>
        </p:nvSpPr>
        <p:spPr>
          <a:xfrm>
            <a:off x="9131056" y="5651823"/>
            <a:ext cx="498764" cy="369332"/>
          </a:xfrm>
          <a:prstGeom prst="rect">
            <a:avLst/>
          </a:prstGeom>
          <a:noFill/>
        </p:spPr>
        <p:txBody>
          <a:bodyPr wrap="square" rtlCol="0">
            <a:spAutoFit/>
          </a:bodyPr>
          <a:lstStyle/>
          <a:p>
            <a:pPr algn="ctr"/>
            <a:r>
              <a:rPr lang="en-GB" dirty="0">
                <a:latin typeface="Special Elite" panose="02000506000000020004" pitchFamily="2" charset="0"/>
              </a:rPr>
              <a:t>33</a:t>
            </a:r>
          </a:p>
        </p:txBody>
      </p:sp>
      <p:sp>
        <p:nvSpPr>
          <p:cNvPr id="9" name="TextBox 8">
            <a:extLst>
              <a:ext uri="{FF2B5EF4-FFF2-40B4-BE49-F238E27FC236}">
                <a16:creationId xmlns:a16="http://schemas.microsoft.com/office/drawing/2014/main" id="{76AD10E6-D504-49B5-A184-3F8650661DFD}"/>
              </a:ext>
            </a:extLst>
          </p:cNvPr>
          <p:cNvSpPr txBox="1"/>
          <p:nvPr/>
        </p:nvSpPr>
        <p:spPr>
          <a:xfrm>
            <a:off x="9897819" y="5651823"/>
            <a:ext cx="498764" cy="369332"/>
          </a:xfrm>
          <a:prstGeom prst="rect">
            <a:avLst/>
          </a:prstGeom>
          <a:noFill/>
        </p:spPr>
        <p:txBody>
          <a:bodyPr wrap="square" rtlCol="0">
            <a:spAutoFit/>
          </a:bodyPr>
          <a:lstStyle/>
          <a:p>
            <a:pPr algn="ctr"/>
            <a:r>
              <a:rPr lang="en-GB" dirty="0">
                <a:latin typeface="Special Elite" panose="02000506000000020004" pitchFamily="2" charset="0"/>
              </a:rPr>
              <a:t>34</a:t>
            </a:r>
          </a:p>
        </p:txBody>
      </p:sp>
      <p:sp>
        <p:nvSpPr>
          <p:cNvPr id="10" name="TextBox 9">
            <a:extLst>
              <a:ext uri="{FF2B5EF4-FFF2-40B4-BE49-F238E27FC236}">
                <a16:creationId xmlns:a16="http://schemas.microsoft.com/office/drawing/2014/main" id="{B0C6E309-6D65-4990-B3D0-8FB63EFBB173}"/>
              </a:ext>
            </a:extLst>
          </p:cNvPr>
          <p:cNvSpPr txBox="1"/>
          <p:nvPr/>
        </p:nvSpPr>
        <p:spPr>
          <a:xfrm>
            <a:off x="10664582" y="5651823"/>
            <a:ext cx="498764" cy="369332"/>
          </a:xfrm>
          <a:prstGeom prst="rect">
            <a:avLst/>
          </a:prstGeom>
          <a:noFill/>
        </p:spPr>
        <p:txBody>
          <a:bodyPr wrap="square" rtlCol="0">
            <a:spAutoFit/>
          </a:bodyPr>
          <a:lstStyle/>
          <a:p>
            <a:pPr algn="ctr"/>
            <a:r>
              <a:rPr lang="en-GB" dirty="0">
                <a:latin typeface="Special Elite" panose="02000506000000020004" pitchFamily="2" charset="0"/>
              </a:rPr>
              <a:t>35</a:t>
            </a:r>
          </a:p>
        </p:txBody>
      </p:sp>
      <p:sp>
        <p:nvSpPr>
          <p:cNvPr id="11" name="TextBox 10">
            <a:extLst>
              <a:ext uri="{FF2B5EF4-FFF2-40B4-BE49-F238E27FC236}">
                <a16:creationId xmlns:a16="http://schemas.microsoft.com/office/drawing/2014/main" id="{7752EA0E-1F7E-42EE-BEAA-E48E62BAF6B6}"/>
              </a:ext>
            </a:extLst>
          </p:cNvPr>
          <p:cNvSpPr txBox="1"/>
          <p:nvPr/>
        </p:nvSpPr>
        <p:spPr>
          <a:xfrm>
            <a:off x="11393677" y="5651823"/>
            <a:ext cx="498764" cy="369332"/>
          </a:xfrm>
          <a:prstGeom prst="rect">
            <a:avLst/>
          </a:prstGeom>
          <a:noFill/>
        </p:spPr>
        <p:txBody>
          <a:bodyPr wrap="square" rtlCol="0">
            <a:spAutoFit/>
          </a:bodyPr>
          <a:lstStyle/>
          <a:p>
            <a:pPr algn="ctr"/>
            <a:r>
              <a:rPr lang="en-GB" dirty="0">
                <a:latin typeface="Special Elite" panose="02000506000000020004" pitchFamily="2" charset="0"/>
              </a:rPr>
              <a:t>36</a:t>
            </a:r>
          </a:p>
        </p:txBody>
      </p:sp>
      <p:sp>
        <p:nvSpPr>
          <p:cNvPr id="12" name="TextBox 11">
            <a:extLst>
              <a:ext uri="{FF2B5EF4-FFF2-40B4-BE49-F238E27FC236}">
                <a16:creationId xmlns:a16="http://schemas.microsoft.com/office/drawing/2014/main" id="{4C224337-A97D-414C-BE99-8464580E0B6A}"/>
              </a:ext>
            </a:extLst>
          </p:cNvPr>
          <p:cNvSpPr txBox="1"/>
          <p:nvPr/>
        </p:nvSpPr>
        <p:spPr>
          <a:xfrm>
            <a:off x="7292730" y="5291667"/>
            <a:ext cx="498764" cy="369332"/>
          </a:xfrm>
          <a:prstGeom prst="rect">
            <a:avLst/>
          </a:prstGeom>
          <a:noFill/>
        </p:spPr>
        <p:txBody>
          <a:bodyPr wrap="square" rtlCol="0">
            <a:spAutoFit/>
          </a:bodyPr>
          <a:lstStyle/>
          <a:p>
            <a:pPr algn="ctr"/>
            <a:r>
              <a:rPr lang="en-GB" dirty="0">
                <a:latin typeface="Special Elite" panose="02000506000000020004" pitchFamily="2" charset="0"/>
              </a:rPr>
              <a:t>58</a:t>
            </a:r>
          </a:p>
        </p:txBody>
      </p:sp>
      <p:sp>
        <p:nvSpPr>
          <p:cNvPr id="13" name="TextBox 12">
            <a:extLst>
              <a:ext uri="{FF2B5EF4-FFF2-40B4-BE49-F238E27FC236}">
                <a16:creationId xmlns:a16="http://schemas.microsoft.com/office/drawing/2014/main" id="{1B6ADE31-2766-416E-BDE8-C95452E3F860}"/>
              </a:ext>
            </a:extLst>
          </p:cNvPr>
          <p:cNvSpPr txBox="1"/>
          <p:nvPr/>
        </p:nvSpPr>
        <p:spPr>
          <a:xfrm>
            <a:off x="7292730" y="4505855"/>
            <a:ext cx="498764" cy="369332"/>
          </a:xfrm>
          <a:prstGeom prst="rect">
            <a:avLst/>
          </a:prstGeom>
          <a:noFill/>
        </p:spPr>
        <p:txBody>
          <a:bodyPr wrap="square" rtlCol="0">
            <a:spAutoFit/>
          </a:bodyPr>
          <a:lstStyle/>
          <a:p>
            <a:pPr algn="ctr"/>
            <a:r>
              <a:rPr lang="en-GB" dirty="0">
                <a:latin typeface="Special Elite" panose="02000506000000020004" pitchFamily="2" charset="0"/>
              </a:rPr>
              <a:t>59</a:t>
            </a:r>
          </a:p>
        </p:txBody>
      </p:sp>
      <p:sp>
        <p:nvSpPr>
          <p:cNvPr id="14" name="TextBox 13">
            <a:extLst>
              <a:ext uri="{FF2B5EF4-FFF2-40B4-BE49-F238E27FC236}">
                <a16:creationId xmlns:a16="http://schemas.microsoft.com/office/drawing/2014/main" id="{F6BD88CB-2295-4E22-933F-51307924FFA8}"/>
              </a:ext>
            </a:extLst>
          </p:cNvPr>
          <p:cNvSpPr txBox="1"/>
          <p:nvPr/>
        </p:nvSpPr>
        <p:spPr>
          <a:xfrm>
            <a:off x="7292730" y="3686704"/>
            <a:ext cx="498764" cy="369332"/>
          </a:xfrm>
          <a:prstGeom prst="rect">
            <a:avLst/>
          </a:prstGeom>
          <a:noFill/>
        </p:spPr>
        <p:txBody>
          <a:bodyPr wrap="square" rtlCol="0">
            <a:spAutoFit/>
          </a:bodyPr>
          <a:lstStyle/>
          <a:p>
            <a:pPr algn="ctr"/>
            <a:r>
              <a:rPr lang="en-GB" dirty="0">
                <a:latin typeface="Special Elite" panose="02000506000000020004" pitchFamily="2" charset="0"/>
              </a:rPr>
              <a:t>60</a:t>
            </a:r>
          </a:p>
        </p:txBody>
      </p:sp>
      <p:sp>
        <p:nvSpPr>
          <p:cNvPr id="15" name="TextBox 14">
            <a:extLst>
              <a:ext uri="{FF2B5EF4-FFF2-40B4-BE49-F238E27FC236}">
                <a16:creationId xmlns:a16="http://schemas.microsoft.com/office/drawing/2014/main" id="{477807DD-0DD8-47DA-8735-8D01D76D4D01}"/>
              </a:ext>
            </a:extLst>
          </p:cNvPr>
          <p:cNvSpPr txBox="1"/>
          <p:nvPr/>
        </p:nvSpPr>
        <p:spPr>
          <a:xfrm>
            <a:off x="7292730" y="2885152"/>
            <a:ext cx="498764" cy="369332"/>
          </a:xfrm>
          <a:prstGeom prst="rect">
            <a:avLst/>
          </a:prstGeom>
          <a:noFill/>
        </p:spPr>
        <p:txBody>
          <a:bodyPr wrap="square" rtlCol="0">
            <a:spAutoFit/>
          </a:bodyPr>
          <a:lstStyle/>
          <a:p>
            <a:pPr algn="ctr"/>
            <a:r>
              <a:rPr lang="en-GB" dirty="0">
                <a:latin typeface="Special Elite" panose="02000506000000020004" pitchFamily="2" charset="0"/>
              </a:rPr>
              <a:t>61</a:t>
            </a:r>
          </a:p>
        </p:txBody>
      </p:sp>
      <p:sp>
        <p:nvSpPr>
          <p:cNvPr id="16" name="TextBox 15">
            <a:extLst>
              <a:ext uri="{FF2B5EF4-FFF2-40B4-BE49-F238E27FC236}">
                <a16:creationId xmlns:a16="http://schemas.microsoft.com/office/drawing/2014/main" id="{1DD22B03-F614-4D68-85EE-80395B779870}"/>
              </a:ext>
            </a:extLst>
          </p:cNvPr>
          <p:cNvSpPr txBox="1"/>
          <p:nvPr/>
        </p:nvSpPr>
        <p:spPr>
          <a:xfrm>
            <a:off x="7292730" y="2066001"/>
            <a:ext cx="498764" cy="369332"/>
          </a:xfrm>
          <a:prstGeom prst="rect">
            <a:avLst/>
          </a:prstGeom>
          <a:noFill/>
        </p:spPr>
        <p:txBody>
          <a:bodyPr wrap="square" rtlCol="0">
            <a:spAutoFit/>
          </a:bodyPr>
          <a:lstStyle/>
          <a:p>
            <a:pPr algn="ctr"/>
            <a:r>
              <a:rPr lang="en-GB" dirty="0">
                <a:latin typeface="Special Elite" panose="02000506000000020004" pitchFamily="2" charset="0"/>
              </a:rPr>
              <a:t>62</a:t>
            </a:r>
          </a:p>
        </p:txBody>
      </p:sp>
      <p:sp>
        <p:nvSpPr>
          <p:cNvPr id="17" name="TextBox 16">
            <a:extLst>
              <a:ext uri="{FF2B5EF4-FFF2-40B4-BE49-F238E27FC236}">
                <a16:creationId xmlns:a16="http://schemas.microsoft.com/office/drawing/2014/main" id="{17339474-6636-4731-8E53-ABBCB230FA66}"/>
              </a:ext>
            </a:extLst>
          </p:cNvPr>
          <p:cNvSpPr txBox="1"/>
          <p:nvPr/>
        </p:nvSpPr>
        <p:spPr>
          <a:xfrm>
            <a:off x="7273680" y="1236132"/>
            <a:ext cx="498764" cy="369332"/>
          </a:xfrm>
          <a:prstGeom prst="rect">
            <a:avLst/>
          </a:prstGeom>
          <a:noFill/>
        </p:spPr>
        <p:txBody>
          <a:bodyPr wrap="square" rtlCol="0">
            <a:spAutoFit/>
          </a:bodyPr>
          <a:lstStyle/>
          <a:p>
            <a:pPr algn="ctr"/>
            <a:r>
              <a:rPr lang="en-GB" dirty="0">
                <a:latin typeface="Special Elite" panose="02000506000000020004" pitchFamily="2" charset="0"/>
              </a:rPr>
              <a:t>63</a:t>
            </a:r>
          </a:p>
        </p:txBody>
      </p:sp>
      <p:sp>
        <p:nvSpPr>
          <p:cNvPr id="46" name="Rectangle 45">
            <a:extLst>
              <a:ext uri="{FF2B5EF4-FFF2-40B4-BE49-F238E27FC236}">
                <a16:creationId xmlns:a16="http://schemas.microsoft.com/office/drawing/2014/main" id="{8E727FF4-B619-46EE-9DB0-BA62EB7E3F6F}"/>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47" name="TextBox 46">
            <a:extLst>
              <a:ext uri="{FF2B5EF4-FFF2-40B4-BE49-F238E27FC236}">
                <a16:creationId xmlns:a16="http://schemas.microsoft.com/office/drawing/2014/main" id="{9649E922-3EA2-4EE6-AE7C-2B7779FB52E9}"/>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48" name="TextBox 47">
            <a:extLst>
              <a:ext uri="{FF2B5EF4-FFF2-40B4-BE49-F238E27FC236}">
                <a16:creationId xmlns:a16="http://schemas.microsoft.com/office/drawing/2014/main" id="{9C9003C9-3F59-4DF0-8584-47078AF1B14B}"/>
              </a:ext>
            </a:extLst>
          </p:cNvPr>
          <p:cNvSpPr txBox="1"/>
          <p:nvPr/>
        </p:nvSpPr>
        <p:spPr>
          <a:xfrm>
            <a:off x="557408" y="2044556"/>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49" name="TextBox 48">
            <a:extLst>
              <a:ext uri="{FF2B5EF4-FFF2-40B4-BE49-F238E27FC236}">
                <a16:creationId xmlns:a16="http://schemas.microsoft.com/office/drawing/2014/main" id="{8FE93529-12D4-478E-A82E-33D7D15938C0}"/>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50" name="TextBox 49">
            <a:extLst>
              <a:ext uri="{FF2B5EF4-FFF2-40B4-BE49-F238E27FC236}">
                <a16:creationId xmlns:a16="http://schemas.microsoft.com/office/drawing/2014/main" id="{80B34058-3229-4254-B8AA-E07792B3309F}"/>
              </a:ext>
            </a:extLst>
          </p:cNvPr>
          <p:cNvSpPr txBox="1"/>
          <p:nvPr/>
        </p:nvSpPr>
        <p:spPr>
          <a:xfrm>
            <a:off x="557408" y="2967886"/>
            <a:ext cx="6388403" cy="461665"/>
          </a:xfrm>
          <a:prstGeom prst="rect">
            <a:avLst/>
          </a:prstGeom>
          <a:noFill/>
          <a:ln>
            <a:noFill/>
          </a:ln>
        </p:spPr>
        <p:txBody>
          <a:bodyPr wrap="square" rtlCol="0">
            <a:spAutoFit/>
          </a:bodyPr>
          <a:lstStyle/>
          <a:p>
            <a:endParaRPr lang="en-GB" sz="2400" dirty="0">
              <a:latin typeface="Special Elite" panose="02000506000000020004" pitchFamily="2" charset="0"/>
            </a:endParaRPr>
          </a:p>
        </p:txBody>
      </p:sp>
      <p:sp>
        <p:nvSpPr>
          <p:cNvPr id="51" name="TextBox 50">
            <a:extLst>
              <a:ext uri="{FF2B5EF4-FFF2-40B4-BE49-F238E27FC236}">
                <a16:creationId xmlns:a16="http://schemas.microsoft.com/office/drawing/2014/main" id="{A5A01929-94BB-49BC-8075-CC6760B3B709}"/>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52" name="TextBox 51">
            <a:extLst>
              <a:ext uri="{FF2B5EF4-FFF2-40B4-BE49-F238E27FC236}">
                <a16:creationId xmlns:a16="http://schemas.microsoft.com/office/drawing/2014/main" id="{AA53837E-CFCF-4D43-B13C-43EBEEAC7DD2}"/>
              </a:ext>
            </a:extLst>
          </p:cNvPr>
          <p:cNvSpPr txBox="1"/>
          <p:nvPr/>
        </p:nvSpPr>
        <p:spPr>
          <a:xfrm>
            <a:off x="576458" y="3887282"/>
            <a:ext cx="6388403" cy="461665"/>
          </a:xfrm>
          <a:prstGeom prst="rect">
            <a:avLst/>
          </a:prstGeom>
          <a:noFill/>
          <a:ln>
            <a:noFill/>
          </a:ln>
        </p:spPr>
        <p:txBody>
          <a:bodyPr wrap="square" rtlCol="0">
            <a:spAutoFit/>
          </a:bodyPr>
          <a:lstStyle/>
          <a:p>
            <a:pPr algn="ctr"/>
            <a:endParaRPr lang="en-GB" sz="2400" dirty="0">
              <a:latin typeface="Special Elite" panose="02000506000000020004" pitchFamily="2" charset="0"/>
            </a:endParaRPr>
          </a:p>
        </p:txBody>
      </p:sp>
      <p:sp>
        <p:nvSpPr>
          <p:cNvPr id="53" name="TextBox 52">
            <a:extLst>
              <a:ext uri="{FF2B5EF4-FFF2-40B4-BE49-F238E27FC236}">
                <a16:creationId xmlns:a16="http://schemas.microsoft.com/office/drawing/2014/main" id="{E14767EF-8899-4E0E-8699-3F12F18697C3}"/>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54" name="TextBox 53">
            <a:extLst>
              <a:ext uri="{FF2B5EF4-FFF2-40B4-BE49-F238E27FC236}">
                <a16:creationId xmlns:a16="http://schemas.microsoft.com/office/drawing/2014/main" id="{887F3351-FBD1-411C-B2B8-3A682EB710E0}"/>
              </a:ext>
            </a:extLst>
          </p:cNvPr>
          <p:cNvSpPr txBox="1"/>
          <p:nvPr/>
        </p:nvSpPr>
        <p:spPr>
          <a:xfrm>
            <a:off x="587042" y="4806678"/>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Tree>
    <p:extLst>
      <p:ext uri="{BB962C8B-B14F-4D97-AF65-F5344CB8AC3E}">
        <p14:creationId xmlns:p14="http://schemas.microsoft.com/office/powerpoint/2010/main" val="367970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42FE40A-D807-4589-BB22-F851C6313C33}"/>
              </a:ext>
            </a:extLst>
          </p:cNvPr>
          <p:cNvGraphicFramePr>
            <a:graphicFrameLocks noGrp="1"/>
          </p:cNvGraphicFramePr>
          <p:nvPr>
            <p:extLst>
              <p:ext uri="{D42A27DB-BD31-4B8C-83A1-F6EECF244321}">
                <p14:modId xmlns:p14="http://schemas.microsoft.com/office/powerpoint/2010/main" val="565216197"/>
              </p:ext>
            </p:extLst>
          </p:nvPr>
        </p:nvGraphicFramePr>
        <p:xfrm>
          <a:off x="7856149" y="1420798"/>
          <a:ext cx="3786910" cy="4055535"/>
        </p:xfrm>
        <a:graphic>
          <a:graphicData uri="http://schemas.openxmlformats.org/drawingml/2006/table">
            <a:tbl>
              <a:tblPr firstRow="1" bandRow="1">
                <a:tableStyleId>{5940675A-B579-460E-94D1-54222C63F5DA}</a:tableStyleId>
              </a:tblPr>
              <a:tblGrid>
                <a:gridCol w="757382">
                  <a:extLst>
                    <a:ext uri="{9D8B030D-6E8A-4147-A177-3AD203B41FA5}">
                      <a16:colId xmlns:a16="http://schemas.microsoft.com/office/drawing/2014/main" val="3541342036"/>
                    </a:ext>
                  </a:extLst>
                </a:gridCol>
                <a:gridCol w="757382">
                  <a:extLst>
                    <a:ext uri="{9D8B030D-6E8A-4147-A177-3AD203B41FA5}">
                      <a16:colId xmlns:a16="http://schemas.microsoft.com/office/drawing/2014/main" val="2354466020"/>
                    </a:ext>
                  </a:extLst>
                </a:gridCol>
                <a:gridCol w="757382">
                  <a:extLst>
                    <a:ext uri="{9D8B030D-6E8A-4147-A177-3AD203B41FA5}">
                      <a16:colId xmlns:a16="http://schemas.microsoft.com/office/drawing/2014/main" val="1080733141"/>
                    </a:ext>
                  </a:extLst>
                </a:gridCol>
                <a:gridCol w="757382">
                  <a:extLst>
                    <a:ext uri="{9D8B030D-6E8A-4147-A177-3AD203B41FA5}">
                      <a16:colId xmlns:a16="http://schemas.microsoft.com/office/drawing/2014/main" val="2540219492"/>
                    </a:ext>
                  </a:extLst>
                </a:gridCol>
                <a:gridCol w="757382">
                  <a:extLst>
                    <a:ext uri="{9D8B030D-6E8A-4147-A177-3AD203B41FA5}">
                      <a16:colId xmlns:a16="http://schemas.microsoft.com/office/drawing/2014/main" val="3419851039"/>
                    </a:ext>
                  </a:extLst>
                </a:gridCol>
              </a:tblGrid>
              <a:tr h="811107">
                <a:tc>
                  <a:txBody>
                    <a:bodyPr/>
                    <a:lstStyle/>
                    <a:p>
                      <a:pPr algn="ctr"/>
                      <a:r>
                        <a:rPr lang="en-GB" sz="3600" dirty="0">
                          <a:latin typeface="Special Elite" panose="02000506000000020004" pitchFamily="2" charset="0"/>
                        </a:rPr>
                        <a:t>R</a:t>
                      </a:r>
                    </a:p>
                  </a:txBody>
                  <a:tcPr anchor="ctr">
                    <a:solidFill>
                      <a:schemeClr val="bg1"/>
                    </a:solidFill>
                  </a:tcPr>
                </a:tc>
                <a:tc>
                  <a:txBody>
                    <a:bodyPr/>
                    <a:lstStyle/>
                    <a:p>
                      <a:pPr algn="ctr"/>
                      <a:r>
                        <a:rPr lang="en-GB" sz="3600" dirty="0">
                          <a:latin typeface="Special Elite" panose="02000506000000020004" pitchFamily="2" charset="0"/>
                        </a:rPr>
                        <a:t>J</a:t>
                      </a:r>
                    </a:p>
                  </a:txBody>
                  <a:tcPr anchor="ctr">
                    <a:solidFill>
                      <a:schemeClr val="bg1"/>
                    </a:solidFill>
                  </a:tcPr>
                </a:tc>
                <a:tc>
                  <a:txBody>
                    <a:bodyPr/>
                    <a:lstStyle/>
                    <a:p>
                      <a:pPr algn="ctr"/>
                      <a:r>
                        <a:rPr lang="en-GB" sz="3600" dirty="0">
                          <a:latin typeface="Special Elite" panose="02000506000000020004" pitchFamily="2" charset="0"/>
                        </a:rPr>
                        <a:t>K</a:t>
                      </a:r>
                    </a:p>
                  </a:txBody>
                  <a:tcPr anchor="ctr">
                    <a:solidFill>
                      <a:schemeClr val="bg1"/>
                    </a:solidFill>
                  </a:tcPr>
                </a:tc>
                <a:tc>
                  <a:txBody>
                    <a:bodyPr/>
                    <a:lstStyle/>
                    <a:p>
                      <a:pPr algn="ctr"/>
                      <a:r>
                        <a:rPr lang="en-GB" sz="3600" dirty="0">
                          <a:latin typeface="Special Elite" panose="02000506000000020004" pitchFamily="2" charset="0"/>
                        </a:rPr>
                        <a:t>C</a:t>
                      </a:r>
                    </a:p>
                  </a:txBody>
                  <a:tcPr anchor="ctr">
                    <a:solidFill>
                      <a:schemeClr val="bg1"/>
                    </a:solidFill>
                  </a:tcPr>
                </a:tc>
                <a:tc>
                  <a:txBody>
                    <a:bodyPr/>
                    <a:lstStyle/>
                    <a:p>
                      <a:pPr algn="ctr"/>
                      <a:r>
                        <a:rPr lang="en-GB" sz="3600" dirty="0">
                          <a:latin typeface="Special Elite" panose="02000506000000020004" pitchFamily="2" charset="0"/>
                        </a:rPr>
                        <a:t>U</a:t>
                      </a:r>
                    </a:p>
                  </a:txBody>
                  <a:tcPr anchor="ctr">
                    <a:solidFill>
                      <a:schemeClr val="bg1"/>
                    </a:solidFill>
                  </a:tcPr>
                </a:tc>
                <a:extLst>
                  <a:ext uri="{0D108BD9-81ED-4DB2-BD59-A6C34878D82A}">
                    <a16:rowId xmlns:a16="http://schemas.microsoft.com/office/drawing/2014/main" val="3401795158"/>
                  </a:ext>
                </a:extLst>
              </a:tr>
              <a:tr h="811107">
                <a:tc>
                  <a:txBody>
                    <a:bodyPr/>
                    <a:lstStyle/>
                    <a:p>
                      <a:pPr algn="ctr"/>
                      <a:r>
                        <a:rPr lang="en-GB" sz="3600" dirty="0">
                          <a:latin typeface="Special Elite" panose="02000506000000020004" pitchFamily="2" charset="0"/>
                        </a:rPr>
                        <a:t>E</a:t>
                      </a:r>
                    </a:p>
                  </a:txBody>
                  <a:tcPr anchor="ctr">
                    <a:solidFill>
                      <a:schemeClr val="bg1"/>
                    </a:solidFill>
                  </a:tcPr>
                </a:tc>
                <a:tc>
                  <a:txBody>
                    <a:bodyPr/>
                    <a:lstStyle/>
                    <a:p>
                      <a:pPr algn="ctr"/>
                      <a:r>
                        <a:rPr lang="en-GB" sz="3600" dirty="0">
                          <a:latin typeface="Special Elite" panose="02000506000000020004" pitchFamily="2" charset="0"/>
                        </a:rPr>
                        <a:t>A</a:t>
                      </a:r>
                    </a:p>
                  </a:txBody>
                  <a:tcPr anchor="ctr">
                    <a:solidFill>
                      <a:schemeClr val="bg1"/>
                    </a:solidFill>
                  </a:tcPr>
                </a:tc>
                <a:tc>
                  <a:txBody>
                    <a:bodyPr/>
                    <a:lstStyle/>
                    <a:p>
                      <a:pPr algn="ctr"/>
                      <a:r>
                        <a:rPr lang="en-GB" sz="3600" dirty="0">
                          <a:latin typeface="Special Elite" panose="02000506000000020004" pitchFamily="2" charset="0"/>
                        </a:rPr>
                        <a:t>QX</a:t>
                      </a:r>
                    </a:p>
                  </a:txBody>
                  <a:tcPr anchor="ctr">
                    <a:solidFill>
                      <a:schemeClr val="bg1"/>
                    </a:solidFill>
                  </a:tcPr>
                </a:tc>
                <a:tc>
                  <a:txBody>
                    <a:bodyPr/>
                    <a:lstStyle/>
                    <a:p>
                      <a:pPr algn="ctr"/>
                      <a:r>
                        <a:rPr lang="en-GB" sz="3600" dirty="0">
                          <a:latin typeface="Special Elite" panose="02000506000000020004" pitchFamily="2" charset="0"/>
                        </a:rPr>
                        <a:t>N</a:t>
                      </a:r>
                    </a:p>
                  </a:txBody>
                  <a:tcPr anchor="ctr">
                    <a:solidFill>
                      <a:schemeClr val="bg1"/>
                    </a:solidFill>
                  </a:tcPr>
                </a:tc>
                <a:tc>
                  <a:txBody>
                    <a:bodyPr/>
                    <a:lstStyle/>
                    <a:p>
                      <a:pPr algn="ctr"/>
                      <a:r>
                        <a:rPr lang="en-GB" sz="3600" dirty="0">
                          <a:latin typeface="Special Elite" panose="02000506000000020004" pitchFamily="2" charset="0"/>
                        </a:rPr>
                        <a:t>P</a:t>
                      </a:r>
                    </a:p>
                  </a:txBody>
                  <a:tcPr anchor="ctr">
                    <a:solidFill>
                      <a:schemeClr val="bg1"/>
                    </a:solidFill>
                  </a:tcPr>
                </a:tc>
                <a:extLst>
                  <a:ext uri="{0D108BD9-81ED-4DB2-BD59-A6C34878D82A}">
                    <a16:rowId xmlns:a16="http://schemas.microsoft.com/office/drawing/2014/main" val="2920747897"/>
                  </a:ext>
                </a:extLst>
              </a:tr>
              <a:tr h="811107">
                <a:tc>
                  <a:txBody>
                    <a:bodyPr/>
                    <a:lstStyle/>
                    <a:p>
                      <a:pPr algn="ctr"/>
                      <a:r>
                        <a:rPr lang="en-GB" sz="3600" dirty="0">
                          <a:latin typeface="Special Elite" panose="02000506000000020004" pitchFamily="2" charset="0"/>
                        </a:rPr>
                        <a:t>W</a:t>
                      </a:r>
                    </a:p>
                  </a:txBody>
                  <a:tcPr anchor="ctr">
                    <a:solidFill>
                      <a:schemeClr val="bg1"/>
                    </a:solidFill>
                  </a:tcPr>
                </a:tc>
                <a:tc>
                  <a:txBody>
                    <a:bodyPr/>
                    <a:lstStyle/>
                    <a:p>
                      <a:pPr algn="ctr"/>
                      <a:r>
                        <a:rPr lang="en-GB" sz="3600" dirty="0">
                          <a:latin typeface="Special Elite" panose="02000506000000020004" pitchFamily="2" charset="0"/>
                        </a:rPr>
                        <a:t>I</a:t>
                      </a:r>
                    </a:p>
                  </a:txBody>
                  <a:tcPr anchor="ctr">
                    <a:solidFill>
                      <a:schemeClr val="bg1"/>
                    </a:solidFill>
                  </a:tcPr>
                </a:tc>
                <a:tc>
                  <a:txBody>
                    <a:bodyPr/>
                    <a:lstStyle/>
                    <a:p>
                      <a:pPr algn="ctr"/>
                      <a:r>
                        <a:rPr lang="en-GB" sz="3600" dirty="0">
                          <a:latin typeface="Special Elite" panose="02000506000000020004" pitchFamily="2" charset="0"/>
                        </a:rPr>
                        <a:t>H</a:t>
                      </a:r>
                    </a:p>
                  </a:txBody>
                  <a:tcPr anchor="ctr">
                    <a:solidFill>
                      <a:schemeClr val="bg1"/>
                    </a:solidFill>
                  </a:tcPr>
                </a:tc>
                <a:tc>
                  <a:txBody>
                    <a:bodyPr/>
                    <a:lstStyle/>
                    <a:p>
                      <a:pPr algn="ctr"/>
                      <a:r>
                        <a:rPr lang="en-GB" sz="3600" dirty="0">
                          <a:latin typeface="Special Elite" panose="02000506000000020004" pitchFamily="2" charset="0"/>
                        </a:rPr>
                        <a:t>B</a:t>
                      </a:r>
                    </a:p>
                  </a:txBody>
                  <a:tcPr anchor="ctr">
                    <a:solidFill>
                      <a:schemeClr val="bg1"/>
                    </a:solidFill>
                  </a:tcPr>
                </a:tc>
                <a:tc>
                  <a:txBody>
                    <a:bodyPr/>
                    <a:lstStyle/>
                    <a:p>
                      <a:pPr algn="ctr"/>
                      <a:r>
                        <a:rPr lang="en-GB" sz="3600" dirty="0">
                          <a:latin typeface="Special Elite" panose="02000506000000020004" pitchFamily="2" charset="0"/>
                        </a:rPr>
                        <a:t>Y</a:t>
                      </a:r>
                    </a:p>
                  </a:txBody>
                  <a:tcPr anchor="ctr">
                    <a:solidFill>
                      <a:schemeClr val="bg1"/>
                    </a:solidFill>
                  </a:tcPr>
                </a:tc>
                <a:extLst>
                  <a:ext uri="{0D108BD9-81ED-4DB2-BD59-A6C34878D82A}">
                    <a16:rowId xmlns:a16="http://schemas.microsoft.com/office/drawing/2014/main" val="755500645"/>
                  </a:ext>
                </a:extLst>
              </a:tr>
              <a:tr h="811107">
                <a:tc>
                  <a:txBody>
                    <a:bodyPr/>
                    <a:lstStyle/>
                    <a:p>
                      <a:pPr algn="ctr"/>
                      <a:r>
                        <a:rPr lang="en-GB" sz="3600" dirty="0">
                          <a:latin typeface="Special Elite" panose="02000506000000020004" pitchFamily="2" charset="0"/>
                        </a:rPr>
                        <a:t>D</a:t>
                      </a:r>
                    </a:p>
                  </a:txBody>
                  <a:tcPr anchor="ctr">
                    <a:solidFill>
                      <a:schemeClr val="bg1"/>
                    </a:solidFill>
                  </a:tcPr>
                </a:tc>
                <a:tc>
                  <a:txBody>
                    <a:bodyPr/>
                    <a:lstStyle/>
                    <a:p>
                      <a:pPr algn="ctr"/>
                      <a:r>
                        <a:rPr lang="en-GB" sz="3600" dirty="0">
                          <a:latin typeface="Special Elite" panose="02000506000000020004" pitchFamily="2" charset="0"/>
                        </a:rPr>
                        <a:t>S</a:t>
                      </a:r>
                    </a:p>
                  </a:txBody>
                  <a:tcPr anchor="ctr">
                    <a:solidFill>
                      <a:schemeClr val="bg1"/>
                    </a:solidFill>
                  </a:tcPr>
                </a:tc>
                <a:tc>
                  <a:txBody>
                    <a:bodyPr/>
                    <a:lstStyle/>
                    <a:p>
                      <a:pPr algn="ctr"/>
                      <a:r>
                        <a:rPr lang="en-GB" sz="3600" dirty="0">
                          <a:latin typeface="Special Elite" panose="02000506000000020004" pitchFamily="2" charset="0"/>
                        </a:rPr>
                        <a:t>L</a:t>
                      </a:r>
                    </a:p>
                  </a:txBody>
                  <a:tcPr anchor="ctr">
                    <a:solidFill>
                      <a:schemeClr val="bg1"/>
                    </a:solidFill>
                  </a:tcPr>
                </a:tc>
                <a:tc>
                  <a:txBody>
                    <a:bodyPr/>
                    <a:lstStyle/>
                    <a:p>
                      <a:pPr algn="ctr"/>
                      <a:r>
                        <a:rPr lang="en-GB" sz="3600" dirty="0">
                          <a:latin typeface="Special Elite" panose="02000506000000020004" pitchFamily="2" charset="0"/>
                        </a:rPr>
                        <a:t>T</a:t>
                      </a:r>
                    </a:p>
                  </a:txBody>
                  <a:tcPr anchor="ctr">
                    <a:solidFill>
                      <a:schemeClr val="bg1"/>
                    </a:solidFill>
                  </a:tcPr>
                </a:tc>
                <a:tc>
                  <a:txBody>
                    <a:bodyPr/>
                    <a:lstStyle/>
                    <a:p>
                      <a:pPr algn="ctr"/>
                      <a:r>
                        <a:rPr lang="en-GB" sz="3600" dirty="0">
                          <a:latin typeface="Special Elite" panose="02000506000000020004" pitchFamily="2" charset="0"/>
                        </a:rPr>
                        <a:t>G</a:t>
                      </a:r>
                    </a:p>
                  </a:txBody>
                  <a:tcPr anchor="ctr">
                    <a:solidFill>
                      <a:schemeClr val="bg1"/>
                    </a:solidFill>
                  </a:tcPr>
                </a:tc>
                <a:extLst>
                  <a:ext uri="{0D108BD9-81ED-4DB2-BD59-A6C34878D82A}">
                    <a16:rowId xmlns:a16="http://schemas.microsoft.com/office/drawing/2014/main" val="1675703253"/>
                  </a:ext>
                </a:extLst>
              </a:tr>
              <a:tr h="811107">
                <a:tc>
                  <a:txBody>
                    <a:bodyPr/>
                    <a:lstStyle/>
                    <a:p>
                      <a:pPr algn="ctr"/>
                      <a:r>
                        <a:rPr lang="en-GB" sz="3600" dirty="0">
                          <a:latin typeface="Special Elite" panose="02000506000000020004" pitchFamily="2" charset="0"/>
                        </a:rPr>
                        <a:t>Z</a:t>
                      </a:r>
                    </a:p>
                  </a:txBody>
                  <a:tcPr anchor="ctr">
                    <a:solidFill>
                      <a:schemeClr val="bg1"/>
                    </a:solidFill>
                  </a:tcPr>
                </a:tc>
                <a:tc>
                  <a:txBody>
                    <a:bodyPr/>
                    <a:lstStyle/>
                    <a:p>
                      <a:pPr algn="ctr"/>
                      <a:r>
                        <a:rPr lang="en-GB" sz="3600" dirty="0">
                          <a:latin typeface="Special Elite" panose="02000506000000020004" pitchFamily="2" charset="0"/>
                        </a:rPr>
                        <a:t>M</a:t>
                      </a:r>
                    </a:p>
                  </a:txBody>
                  <a:tcPr anchor="ctr">
                    <a:solidFill>
                      <a:schemeClr val="bg1"/>
                    </a:solidFill>
                  </a:tcPr>
                </a:tc>
                <a:tc>
                  <a:txBody>
                    <a:bodyPr/>
                    <a:lstStyle/>
                    <a:p>
                      <a:pPr algn="ctr"/>
                      <a:r>
                        <a:rPr lang="en-GB" sz="3600" dirty="0">
                          <a:latin typeface="Special Elite" panose="02000506000000020004" pitchFamily="2" charset="0"/>
                        </a:rPr>
                        <a:t>F</a:t>
                      </a:r>
                    </a:p>
                  </a:txBody>
                  <a:tcPr anchor="ctr">
                    <a:solidFill>
                      <a:schemeClr val="bg1"/>
                    </a:solidFill>
                  </a:tcPr>
                </a:tc>
                <a:tc>
                  <a:txBody>
                    <a:bodyPr/>
                    <a:lstStyle/>
                    <a:p>
                      <a:pPr algn="ctr"/>
                      <a:r>
                        <a:rPr lang="en-GB" sz="3600" dirty="0">
                          <a:latin typeface="Special Elite" panose="02000506000000020004" pitchFamily="2" charset="0"/>
                        </a:rPr>
                        <a:t>V</a:t>
                      </a:r>
                    </a:p>
                  </a:txBody>
                  <a:tcPr anchor="ctr">
                    <a:solidFill>
                      <a:schemeClr val="bg1"/>
                    </a:solidFill>
                  </a:tcPr>
                </a:tc>
                <a:tc>
                  <a:txBody>
                    <a:bodyPr/>
                    <a:lstStyle/>
                    <a:p>
                      <a:pPr algn="ctr"/>
                      <a:r>
                        <a:rPr lang="en-GB" sz="3600" dirty="0">
                          <a:latin typeface="Special Elite" panose="02000506000000020004" pitchFamily="2" charset="0"/>
                        </a:rPr>
                        <a:t>O</a:t>
                      </a:r>
                    </a:p>
                  </a:txBody>
                  <a:tcPr anchor="ctr">
                    <a:solidFill>
                      <a:schemeClr val="bg1"/>
                    </a:solidFill>
                  </a:tcPr>
                </a:tc>
                <a:extLst>
                  <a:ext uri="{0D108BD9-81ED-4DB2-BD59-A6C34878D82A}">
                    <a16:rowId xmlns:a16="http://schemas.microsoft.com/office/drawing/2014/main" val="979095980"/>
                  </a:ext>
                </a:extLst>
              </a:tr>
            </a:tbl>
          </a:graphicData>
        </a:graphic>
      </p:graphicFrame>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sp>
        <p:nvSpPr>
          <p:cNvPr id="6" name="TextBox 5">
            <a:extLst>
              <a:ext uri="{FF2B5EF4-FFF2-40B4-BE49-F238E27FC236}">
                <a16:creationId xmlns:a16="http://schemas.microsoft.com/office/drawing/2014/main" id="{4F720B6E-AE37-48D2-BEA7-7614C47CE141}"/>
              </a:ext>
            </a:extLst>
          </p:cNvPr>
          <p:cNvSpPr txBox="1"/>
          <p:nvPr/>
        </p:nvSpPr>
        <p:spPr>
          <a:xfrm>
            <a:off x="7597530" y="5651823"/>
            <a:ext cx="498764"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7" name="TextBox 6">
            <a:extLst>
              <a:ext uri="{FF2B5EF4-FFF2-40B4-BE49-F238E27FC236}">
                <a16:creationId xmlns:a16="http://schemas.microsoft.com/office/drawing/2014/main" id="{2397E09B-4661-470C-BD58-613A6B86623E}"/>
              </a:ext>
            </a:extLst>
          </p:cNvPr>
          <p:cNvSpPr txBox="1"/>
          <p:nvPr/>
        </p:nvSpPr>
        <p:spPr>
          <a:xfrm>
            <a:off x="8364293" y="5651823"/>
            <a:ext cx="498764"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8" name="TextBox 7">
            <a:extLst>
              <a:ext uri="{FF2B5EF4-FFF2-40B4-BE49-F238E27FC236}">
                <a16:creationId xmlns:a16="http://schemas.microsoft.com/office/drawing/2014/main" id="{A0C50D9D-5CEA-4325-8D67-6EFA11BDDF4C}"/>
              </a:ext>
            </a:extLst>
          </p:cNvPr>
          <p:cNvSpPr txBox="1"/>
          <p:nvPr/>
        </p:nvSpPr>
        <p:spPr>
          <a:xfrm>
            <a:off x="9131056" y="5651823"/>
            <a:ext cx="498764" cy="369332"/>
          </a:xfrm>
          <a:prstGeom prst="rect">
            <a:avLst/>
          </a:prstGeom>
          <a:noFill/>
        </p:spPr>
        <p:txBody>
          <a:bodyPr wrap="square" rtlCol="0">
            <a:spAutoFit/>
          </a:bodyPr>
          <a:lstStyle/>
          <a:p>
            <a:pPr algn="ctr"/>
            <a:r>
              <a:rPr lang="en-GB" dirty="0">
                <a:latin typeface="Special Elite" panose="02000506000000020004" pitchFamily="2" charset="0"/>
              </a:rPr>
              <a:t>33</a:t>
            </a:r>
          </a:p>
        </p:txBody>
      </p:sp>
      <p:sp>
        <p:nvSpPr>
          <p:cNvPr id="9" name="TextBox 8">
            <a:extLst>
              <a:ext uri="{FF2B5EF4-FFF2-40B4-BE49-F238E27FC236}">
                <a16:creationId xmlns:a16="http://schemas.microsoft.com/office/drawing/2014/main" id="{76AD10E6-D504-49B5-A184-3F8650661DFD}"/>
              </a:ext>
            </a:extLst>
          </p:cNvPr>
          <p:cNvSpPr txBox="1"/>
          <p:nvPr/>
        </p:nvSpPr>
        <p:spPr>
          <a:xfrm>
            <a:off x="9897819" y="5651823"/>
            <a:ext cx="498764" cy="369332"/>
          </a:xfrm>
          <a:prstGeom prst="rect">
            <a:avLst/>
          </a:prstGeom>
          <a:noFill/>
        </p:spPr>
        <p:txBody>
          <a:bodyPr wrap="square" rtlCol="0">
            <a:spAutoFit/>
          </a:bodyPr>
          <a:lstStyle/>
          <a:p>
            <a:pPr algn="ctr"/>
            <a:r>
              <a:rPr lang="en-GB" dirty="0">
                <a:latin typeface="Special Elite" panose="02000506000000020004" pitchFamily="2" charset="0"/>
              </a:rPr>
              <a:t>34</a:t>
            </a:r>
          </a:p>
        </p:txBody>
      </p:sp>
      <p:sp>
        <p:nvSpPr>
          <p:cNvPr id="10" name="TextBox 9">
            <a:extLst>
              <a:ext uri="{FF2B5EF4-FFF2-40B4-BE49-F238E27FC236}">
                <a16:creationId xmlns:a16="http://schemas.microsoft.com/office/drawing/2014/main" id="{B0C6E309-6D65-4990-B3D0-8FB63EFBB173}"/>
              </a:ext>
            </a:extLst>
          </p:cNvPr>
          <p:cNvSpPr txBox="1"/>
          <p:nvPr/>
        </p:nvSpPr>
        <p:spPr>
          <a:xfrm>
            <a:off x="10664582" y="5651823"/>
            <a:ext cx="498764" cy="369332"/>
          </a:xfrm>
          <a:prstGeom prst="rect">
            <a:avLst/>
          </a:prstGeom>
          <a:noFill/>
        </p:spPr>
        <p:txBody>
          <a:bodyPr wrap="square" rtlCol="0">
            <a:spAutoFit/>
          </a:bodyPr>
          <a:lstStyle/>
          <a:p>
            <a:pPr algn="ctr"/>
            <a:r>
              <a:rPr lang="en-GB" dirty="0">
                <a:latin typeface="Special Elite" panose="02000506000000020004" pitchFamily="2" charset="0"/>
              </a:rPr>
              <a:t>35</a:t>
            </a:r>
          </a:p>
        </p:txBody>
      </p:sp>
      <p:sp>
        <p:nvSpPr>
          <p:cNvPr id="11" name="TextBox 10">
            <a:extLst>
              <a:ext uri="{FF2B5EF4-FFF2-40B4-BE49-F238E27FC236}">
                <a16:creationId xmlns:a16="http://schemas.microsoft.com/office/drawing/2014/main" id="{7752EA0E-1F7E-42EE-BEAA-E48E62BAF6B6}"/>
              </a:ext>
            </a:extLst>
          </p:cNvPr>
          <p:cNvSpPr txBox="1"/>
          <p:nvPr/>
        </p:nvSpPr>
        <p:spPr>
          <a:xfrm>
            <a:off x="11393677" y="5651823"/>
            <a:ext cx="498764" cy="369332"/>
          </a:xfrm>
          <a:prstGeom prst="rect">
            <a:avLst/>
          </a:prstGeom>
          <a:noFill/>
        </p:spPr>
        <p:txBody>
          <a:bodyPr wrap="square" rtlCol="0">
            <a:spAutoFit/>
          </a:bodyPr>
          <a:lstStyle/>
          <a:p>
            <a:pPr algn="ctr"/>
            <a:r>
              <a:rPr lang="en-GB" dirty="0">
                <a:latin typeface="Special Elite" panose="02000506000000020004" pitchFamily="2" charset="0"/>
              </a:rPr>
              <a:t>36</a:t>
            </a:r>
          </a:p>
        </p:txBody>
      </p:sp>
      <p:sp>
        <p:nvSpPr>
          <p:cNvPr id="12" name="TextBox 11">
            <a:extLst>
              <a:ext uri="{FF2B5EF4-FFF2-40B4-BE49-F238E27FC236}">
                <a16:creationId xmlns:a16="http://schemas.microsoft.com/office/drawing/2014/main" id="{4C224337-A97D-414C-BE99-8464580E0B6A}"/>
              </a:ext>
            </a:extLst>
          </p:cNvPr>
          <p:cNvSpPr txBox="1"/>
          <p:nvPr/>
        </p:nvSpPr>
        <p:spPr>
          <a:xfrm>
            <a:off x="7292730" y="5291667"/>
            <a:ext cx="498764" cy="369332"/>
          </a:xfrm>
          <a:prstGeom prst="rect">
            <a:avLst/>
          </a:prstGeom>
          <a:noFill/>
        </p:spPr>
        <p:txBody>
          <a:bodyPr wrap="square" rtlCol="0">
            <a:spAutoFit/>
          </a:bodyPr>
          <a:lstStyle/>
          <a:p>
            <a:pPr algn="ctr"/>
            <a:r>
              <a:rPr lang="en-GB" dirty="0">
                <a:latin typeface="Special Elite" panose="02000506000000020004" pitchFamily="2" charset="0"/>
              </a:rPr>
              <a:t>58</a:t>
            </a:r>
          </a:p>
        </p:txBody>
      </p:sp>
      <p:sp>
        <p:nvSpPr>
          <p:cNvPr id="13" name="TextBox 12">
            <a:extLst>
              <a:ext uri="{FF2B5EF4-FFF2-40B4-BE49-F238E27FC236}">
                <a16:creationId xmlns:a16="http://schemas.microsoft.com/office/drawing/2014/main" id="{1B6ADE31-2766-416E-BDE8-C95452E3F860}"/>
              </a:ext>
            </a:extLst>
          </p:cNvPr>
          <p:cNvSpPr txBox="1"/>
          <p:nvPr/>
        </p:nvSpPr>
        <p:spPr>
          <a:xfrm>
            <a:off x="7292730" y="4505855"/>
            <a:ext cx="498764" cy="369332"/>
          </a:xfrm>
          <a:prstGeom prst="rect">
            <a:avLst/>
          </a:prstGeom>
          <a:noFill/>
        </p:spPr>
        <p:txBody>
          <a:bodyPr wrap="square" rtlCol="0">
            <a:spAutoFit/>
          </a:bodyPr>
          <a:lstStyle/>
          <a:p>
            <a:pPr algn="ctr"/>
            <a:r>
              <a:rPr lang="en-GB" dirty="0">
                <a:latin typeface="Special Elite" panose="02000506000000020004" pitchFamily="2" charset="0"/>
              </a:rPr>
              <a:t>59</a:t>
            </a:r>
          </a:p>
        </p:txBody>
      </p:sp>
      <p:sp>
        <p:nvSpPr>
          <p:cNvPr id="14" name="TextBox 13">
            <a:extLst>
              <a:ext uri="{FF2B5EF4-FFF2-40B4-BE49-F238E27FC236}">
                <a16:creationId xmlns:a16="http://schemas.microsoft.com/office/drawing/2014/main" id="{F6BD88CB-2295-4E22-933F-51307924FFA8}"/>
              </a:ext>
            </a:extLst>
          </p:cNvPr>
          <p:cNvSpPr txBox="1"/>
          <p:nvPr/>
        </p:nvSpPr>
        <p:spPr>
          <a:xfrm>
            <a:off x="7292730" y="3686704"/>
            <a:ext cx="498764" cy="369332"/>
          </a:xfrm>
          <a:prstGeom prst="rect">
            <a:avLst/>
          </a:prstGeom>
          <a:noFill/>
        </p:spPr>
        <p:txBody>
          <a:bodyPr wrap="square" rtlCol="0">
            <a:spAutoFit/>
          </a:bodyPr>
          <a:lstStyle/>
          <a:p>
            <a:pPr algn="ctr"/>
            <a:r>
              <a:rPr lang="en-GB" dirty="0">
                <a:latin typeface="Special Elite" panose="02000506000000020004" pitchFamily="2" charset="0"/>
              </a:rPr>
              <a:t>60</a:t>
            </a:r>
          </a:p>
        </p:txBody>
      </p:sp>
      <p:sp>
        <p:nvSpPr>
          <p:cNvPr id="15" name="TextBox 14">
            <a:extLst>
              <a:ext uri="{FF2B5EF4-FFF2-40B4-BE49-F238E27FC236}">
                <a16:creationId xmlns:a16="http://schemas.microsoft.com/office/drawing/2014/main" id="{477807DD-0DD8-47DA-8735-8D01D76D4D01}"/>
              </a:ext>
            </a:extLst>
          </p:cNvPr>
          <p:cNvSpPr txBox="1"/>
          <p:nvPr/>
        </p:nvSpPr>
        <p:spPr>
          <a:xfrm>
            <a:off x="7292730" y="2885152"/>
            <a:ext cx="498764" cy="369332"/>
          </a:xfrm>
          <a:prstGeom prst="rect">
            <a:avLst/>
          </a:prstGeom>
          <a:noFill/>
        </p:spPr>
        <p:txBody>
          <a:bodyPr wrap="square" rtlCol="0">
            <a:spAutoFit/>
          </a:bodyPr>
          <a:lstStyle/>
          <a:p>
            <a:pPr algn="ctr"/>
            <a:r>
              <a:rPr lang="en-GB" dirty="0">
                <a:latin typeface="Special Elite" panose="02000506000000020004" pitchFamily="2" charset="0"/>
              </a:rPr>
              <a:t>61</a:t>
            </a:r>
          </a:p>
        </p:txBody>
      </p:sp>
      <p:sp>
        <p:nvSpPr>
          <p:cNvPr id="16" name="TextBox 15">
            <a:extLst>
              <a:ext uri="{FF2B5EF4-FFF2-40B4-BE49-F238E27FC236}">
                <a16:creationId xmlns:a16="http://schemas.microsoft.com/office/drawing/2014/main" id="{1DD22B03-F614-4D68-85EE-80395B779870}"/>
              </a:ext>
            </a:extLst>
          </p:cNvPr>
          <p:cNvSpPr txBox="1"/>
          <p:nvPr/>
        </p:nvSpPr>
        <p:spPr>
          <a:xfrm>
            <a:off x="7292730" y="2066001"/>
            <a:ext cx="498764" cy="369332"/>
          </a:xfrm>
          <a:prstGeom prst="rect">
            <a:avLst/>
          </a:prstGeom>
          <a:noFill/>
        </p:spPr>
        <p:txBody>
          <a:bodyPr wrap="square" rtlCol="0">
            <a:spAutoFit/>
          </a:bodyPr>
          <a:lstStyle/>
          <a:p>
            <a:pPr algn="ctr"/>
            <a:r>
              <a:rPr lang="en-GB" dirty="0">
                <a:latin typeface="Special Elite" panose="02000506000000020004" pitchFamily="2" charset="0"/>
              </a:rPr>
              <a:t>62</a:t>
            </a:r>
          </a:p>
        </p:txBody>
      </p:sp>
      <p:sp>
        <p:nvSpPr>
          <p:cNvPr id="17" name="TextBox 16">
            <a:extLst>
              <a:ext uri="{FF2B5EF4-FFF2-40B4-BE49-F238E27FC236}">
                <a16:creationId xmlns:a16="http://schemas.microsoft.com/office/drawing/2014/main" id="{17339474-6636-4731-8E53-ABBCB230FA66}"/>
              </a:ext>
            </a:extLst>
          </p:cNvPr>
          <p:cNvSpPr txBox="1"/>
          <p:nvPr/>
        </p:nvSpPr>
        <p:spPr>
          <a:xfrm>
            <a:off x="7273680" y="1236132"/>
            <a:ext cx="498764" cy="369332"/>
          </a:xfrm>
          <a:prstGeom prst="rect">
            <a:avLst/>
          </a:prstGeom>
          <a:noFill/>
        </p:spPr>
        <p:txBody>
          <a:bodyPr wrap="square" rtlCol="0">
            <a:spAutoFit/>
          </a:bodyPr>
          <a:lstStyle/>
          <a:p>
            <a:pPr algn="ctr"/>
            <a:r>
              <a:rPr lang="en-GB" dirty="0">
                <a:latin typeface="Special Elite" panose="02000506000000020004" pitchFamily="2" charset="0"/>
              </a:rPr>
              <a:t>63</a:t>
            </a:r>
          </a:p>
        </p:txBody>
      </p:sp>
      <p:sp>
        <p:nvSpPr>
          <p:cNvPr id="46" name="Rectangle 45">
            <a:extLst>
              <a:ext uri="{FF2B5EF4-FFF2-40B4-BE49-F238E27FC236}">
                <a16:creationId xmlns:a16="http://schemas.microsoft.com/office/drawing/2014/main" id="{8E727FF4-B619-46EE-9DB0-BA62EB7E3F6F}"/>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47" name="TextBox 46">
            <a:extLst>
              <a:ext uri="{FF2B5EF4-FFF2-40B4-BE49-F238E27FC236}">
                <a16:creationId xmlns:a16="http://schemas.microsoft.com/office/drawing/2014/main" id="{9649E922-3EA2-4EE6-AE7C-2B7779FB52E9}"/>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48" name="TextBox 47">
            <a:extLst>
              <a:ext uri="{FF2B5EF4-FFF2-40B4-BE49-F238E27FC236}">
                <a16:creationId xmlns:a16="http://schemas.microsoft.com/office/drawing/2014/main" id="{9C9003C9-3F59-4DF0-8584-47078AF1B14B}"/>
              </a:ext>
            </a:extLst>
          </p:cNvPr>
          <p:cNvSpPr txBox="1"/>
          <p:nvPr/>
        </p:nvSpPr>
        <p:spPr>
          <a:xfrm>
            <a:off x="557408" y="2044556"/>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49" name="TextBox 48">
            <a:extLst>
              <a:ext uri="{FF2B5EF4-FFF2-40B4-BE49-F238E27FC236}">
                <a16:creationId xmlns:a16="http://schemas.microsoft.com/office/drawing/2014/main" id="{8FE93529-12D4-478E-A82E-33D7D15938C0}"/>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50" name="TextBox 49">
            <a:extLst>
              <a:ext uri="{FF2B5EF4-FFF2-40B4-BE49-F238E27FC236}">
                <a16:creationId xmlns:a16="http://schemas.microsoft.com/office/drawing/2014/main" id="{80B34058-3229-4254-B8AA-E07792B3309F}"/>
              </a:ext>
            </a:extLst>
          </p:cNvPr>
          <p:cNvSpPr txBox="1"/>
          <p:nvPr/>
        </p:nvSpPr>
        <p:spPr>
          <a:xfrm>
            <a:off x="557408" y="2967886"/>
            <a:ext cx="6388403" cy="461665"/>
          </a:xfrm>
          <a:prstGeom prst="rect">
            <a:avLst/>
          </a:prstGeom>
          <a:noFill/>
          <a:ln>
            <a:noFill/>
          </a:ln>
        </p:spPr>
        <p:txBody>
          <a:bodyPr wrap="square" rtlCol="0">
            <a:spAutoFit/>
          </a:bodyPr>
          <a:lstStyle/>
          <a:p>
            <a:endParaRPr lang="en-GB" sz="2400" dirty="0">
              <a:latin typeface="Special Elite" panose="02000506000000020004" pitchFamily="2" charset="0"/>
            </a:endParaRPr>
          </a:p>
        </p:txBody>
      </p:sp>
      <p:sp>
        <p:nvSpPr>
          <p:cNvPr id="51" name="TextBox 50">
            <a:extLst>
              <a:ext uri="{FF2B5EF4-FFF2-40B4-BE49-F238E27FC236}">
                <a16:creationId xmlns:a16="http://schemas.microsoft.com/office/drawing/2014/main" id="{A5A01929-94BB-49BC-8075-CC6760B3B709}"/>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52" name="TextBox 51">
            <a:extLst>
              <a:ext uri="{FF2B5EF4-FFF2-40B4-BE49-F238E27FC236}">
                <a16:creationId xmlns:a16="http://schemas.microsoft.com/office/drawing/2014/main" id="{AA53837E-CFCF-4D43-B13C-43EBEEAC7DD2}"/>
              </a:ext>
            </a:extLst>
          </p:cNvPr>
          <p:cNvSpPr txBox="1"/>
          <p:nvPr/>
        </p:nvSpPr>
        <p:spPr>
          <a:xfrm>
            <a:off x="576458" y="3887282"/>
            <a:ext cx="6388403" cy="461665"/>
          </a:xfrm>
          <a:prstGeom prst="rect">
            <a:avLst/>
          </a:prstGeom>
          <a:noFill/>
          <a:ln>
            <a:noFill/>
          </a:ln>
        </p:spPr>
        <p:txBody>
          <a:bodyPr wrap="square" rtlCol="0">
            <a:spAutoFit/>
          </a:bodyPr>
          <a:lstStyle/>
          <a:p>
            <a:pPr algn="ctr"/>
            <a:endParaRPr lang="en-GB" sz="2400" dirty="0">
              <a:latin typeface="Special Elite" panose="02000506000000020004" pitchFamily="2" charset="0"/>
            </a:endParaRPr>
          </a:p>
        </p:txBody>
      </p:sp>
      <p:sp>
        <p:nvSpPr>
          <p:cNvPr id="53" name="TextBox 52">
            <a:extLst>
              <a:ext uri="{FF2B5EF4-FFF2-40B4-BE49-F238E27FC236}">
                <a16:creationId xmlns:a16="http://schemas.microsoft.com/office/drawing/2014/main" id="{E14767EF-8899-4E0E-8699-3F12F18697C3}"/>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54" name="TextBox 53">
            <a:extLst>
              <a:ext uri="{FF2B5EF4-FFF2-40B4-BE49-F238E27FC236}">
                <a16:creationId xmlns:a16="http://schemas.microsoft.com/office/drawing/2014/main" id="{887F3351-FBD1-411C-B2B8-3A682EB710E0}"/>
              </a:ext>
            </a:extLst>
          </p:cNvPr>
          <p:cNvSpPr txBox="1"/>
          <p:nvPr/>
        </p:nvSpPr>
        <p:spPr>
          <a:xfrm>
            <a:off x="587042" y="4806678"/>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Tree>
    <p:extLst>
      <p:ext uri="{BB962C8B-B14F-4D97-AF65-F5344CB8AC3E}">
        <p14:creationId xmlns:p14="http://schemas.microsoft.com/office/powerpoint/2010/main" val="1789586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42FE40A-D807-4589-BB22-F851C6313C33}"/>
              </a:ext>
            </a:extLst>
          </p:cNvPr>
          <p:cNvGraphicFramePr>
            <a:graphicFrameLocks noGrp="1"/>
          </p:cNvGraphicFramePr>
          <p:nvPr>
            <p:extLst>
              <p:ext uri="{D42A27DB-BD31-4B8C-83A1-F6EECF244321}">
                <p14:modId xmlns:p14="http://schemas.microsoft.com/office/powerpoint/2010/main" val="794018188"/>
              </p:ext>
            </p:extLst>
          </p:nvPr>
        </p:nvGraphicFramePr>
        <p:xfrm>
          <a:off x="7856149" y="1420798"/>
          <a:ext cx="3786910" cy="4055535"/>
        </p:xfrm>
        <a:graphic>
          <a:graphicData uri="http://schemas.openxmlformats.org/drawingml/2006/table">
            <a:tbl>
              <a:tblPr firstRow="1" bandRow="1">
                <a:tableStyleId>{5940675A-B579-460E-94D1-54222C63F5DA}</a:tableStyleId>
              </a:tblPr>
              <a:tblGrid>
                <a:gridCol w="757382">
                  <a:extLst>
                    <a:ext uri="{9D8B030D-6E8A-4147-A177-3AD203B41FA5}">
                      <a16:colId xmlns:a16="http://schemas.microsoft.com/office/drawing/2014/main" val="3541342036"/>
                    </a:ext>
                  </a:extLst>
                </a:gridCol>
                <a:gridCol w="757382">
                  <a:extLst>
                    <a:ext uri="{9D8B030D-6E8A-4147-A177-3AD203B41FA5}">
                      <a16:colId xmlns:a16="http://schemas.microsoft.com/office/drawing/2014/main" val="2354466020"/>
                    </a:ext>
                  </a:extLst>
                </a:gridCol>
                <a:gridCol w="757382">
                  <a:extLst>
                    <a:ext uri="{9D8B030D-6E8A-4147-A177-3AD203B41FA5}">
                      <a16:colId xmlns:a16="http://schemas.microsoft.com/office/drawing/2014/main" val="1080733141"/>
                    </a:ext>
                  </a:extLst>
                </a:gridCol>
                <a:gridCol w="757382">
                  <a:extLst>
                    <a:ext uri="{9D8B030D-6E8A-4147-A177-3AD203B41FA5}">
                      <a16:colId xmlns:a16="http://schemas.microsoft.com/office/drawing/2014/main" val="2540219492"/>
                    </a:ext>
                  </a:extLst>
                </a:gridCol>
                <a:gridCol w="757382">
                  <a:extLst>
                    <a:ext uri="{9D8B030D-6E8A-4147-A177-3AD203B41FA5}">
                      <a16:colId xmlns:a16="http://schemas.microsoft.com/office/drawing/2014/main" val="3419851039"/>
                    </a:ext>
                  </a:extLst>
                </a:gridCol>
              </a:tblGrid>
              <a:tr h="811107">
                <a:tc>
                  <a:txBody>
                    <a:bodyPr/>
                    <a:lstStyle/>
                    <a:p>
                      <a:pPr algn="ctr"/>
                      <a:r>
                        <a:rPr lang="en-GB" sz="3600" dirty="0">
                          <a:latin typeface="Special Elite" panose="02000506000000020004" pitchFamily="2" charset="0"/>
                        </a:rPr>
                        <a:t>R</a:t>
                      </a:r>
                    </a:p>
                  </a:txBody>
                  <a:tcPr anchor="ctr">
                    <a:solidFill>
                      <a:schemeClr val="bg1"/>
                    </a:solidFill>
                  </a:tcPr>
                </a:tc>
                <a:tc>
                  <a:txBody>
                    <a:bodyPr/>
                    <a:lstStyle/>
                    <a:p>
                      <a:pPr algn="ctr"/>
                      <a:r>
                        <a:rPr lang="en-GB" sz="3600" dirty="0">
                          <a:latin typeface="Special Elite" panose="02000506000000020004" pitchFamily="2" charset="0"/>
                        </a:rPr>
                        <a:t>J</a:t>
                      </a:r>
                    </a:p>
                  </a:txBody>
                  <a:tcPr anchor="ctr">
                    <a:solidFill>
                      <a:schemeClr val="bg1"/>
                    </a:solidFill>
                  </a:tcPr>
                </a:tc>
                <a:tc>
                  <a:txBody>
                    <a:bodyPr/>
                    <a:lstStyle/>
                    <a:p>
                      <a:pPr algn="ctr"/>
                      <a:r>
                        <a:rPr lang="en-GB" sz="3600" dirty="0">
                          <a:latin typeface="Special Elite" panose="02000506000000020004" pitchFamily="2" charset="0"/>
                        </a:rPr>
                        <a:t>K</a:t>
                      </a:r>
                    </a:p>
                  </a:txBody>
                  <a:tcPr anchor="ctr">
                    <a:solidFill>
                      <a:srgbClr val="00B050"/>
                    </a:solidFill>
                  </a:tcPr>
                </a:tc>
                <a:tc>
                  <a:txBody>
                    <a:bodyPr/>
                    <a:lstStyle/>
                    <a:p>
                      <a:pPr algn="ctr"/>
                      <a:r>
                        <a:rPr lang="en-GB" sz="3600" dirty="0">
                          <a:latin typeface="Special Elite" panose="02000506000000020004" pitchFamily="2" charset="0"/>
                        </a:rPr>
                        <a:t>C</a:t>
                      </a:r>
                    </a:p>
                  </a:txBody>
                  <a:tcPr anchor="ctr">
                    <a:solidFill>
                      <a:schemeClr val="bg1"/>
                    </a:solidFill>
                  </a:tcPr>
                </a:tc>
                <a:tc>
                  <a:txBody>
                    <a:bodyPr/>
                    <a:lstStyle/>
                    <a:p>
                      <a:pPr algn="ctr"/>
                      <a:r>
                        <a:rPr lang="en-GB" sz="3600" dirty="0">
                          <a:latin typeface="Special Elite" panose="02000506000000020004" pitchFamily="2" charset="0"/>
                        </a:rPr>
                        <a:t>U</a:t>
                      </a:r>
                    </a:p>
                  </a:txBody>
                  <a:tcPr anchor="ctr">
                    <a:solidFill>
                      <a:schemeClr val="bg1"/>
                    </a:solidFill>
                  </a:tcPr>
                </a:tc>
                <a:extLst>
                  <a:ext uri="{0D108BD9-81ED-4DB2-BD59-A6C34878D82A}">
                    <a16:rowId xmlns:a16="http://schemas.microsoft.com/office/drawing/2014/main" val="3401795158"/>
                  </a:ext>
                </a:extLst>
              </a:tr>
              <a:tr h="811107">
                <a:tc>
                  <a:txBody>
                    <a:bodyPr/>
                    <a:lstStyle/>
                    <a:p>
                      <a:pPr algn="ctr"/>
                      <a:r>
                        <a:rPr lang="en-GB" sz="3600" dirty="0">
                          <a:latin typeface="Special Elite" panose="02000506000000020004" pitchFamily="2" charset="0"/>
                        </a:rPr>
                        <a:t>E</a:t>
                      </a:r>
                    </a:p>
                  </a:txBody>
                  <a:tcPr anchor="ctr">
                    <a:solidFill>
                      <a:schemeClr val="bg1"/>
                    </a:solidFill>
                  </a:tcPr>
                </a:tc>
                <a:tc>
                  <a:txBody>
                    <a:bodyPr/>
                    <a:lstStyle/>
                    <a:p>
                      <a:pPr algn="ctr"/>
                      <a:r>
                        <a:rPr lang="en-GB" sz="3600" dirty="0">
                          <a:latin typeface="Special Elite" panose="02000506000000020004" pitchFamily="2" charset="0"/>
                        </a:rPr>
                        <a:t>A</a:t>
                      </a:r>
                    </a:p>
                  </a:txBody>
                  <a:tcPr anchor="ctr">
                    <a:solidFill>
                      <a:schemeClr val="bg1"/>
                    </a:solidFill>
                  </a:tcPr>
                </a:tc>
                <a:tc>
                  <a:txBody>
                    <a:bodyPr/>
                    <a:lstStyle/>
                    <a:p>
                      <a:pPr algn="ctr"/>
                      <a:r>
                        <a:rPr lang="en-GB" sz="3600" dirty="0">
                          <a:latin typeface="Special Elite" panose="02000506000000020004" pitchFamily="2" charset="0"/>
                        </a:rPr>
                        <a:t>QX</a:t>
                      </a:r>
                    </a:p>
                  </a:txBody>
                  <a:tcPr anchor="ctr">
                    <a:solidFill>
                      <a:schemeClr val="bg1"/>
                    </a:solidFill>
                  </a:tcPr>
                </a:tc>
                <a:tc>
                  <a:txBody>
                    <a:bodyPr/>
                    <a:lstStyle/>
                    <a:p>
                      <a:pPr algn="ctr"/>
                      <a:r>
                        <a:rPr lang="en-GB" sz="3600" dirty="0">
                          <a:latin typeface="Special Elite" panose="02000506000000020004" pitchFamily="2" charset="0"/>
                        </a:rPr>
                        <a:t>N</a:t>
                      </a:r>
                    </a:p>
                  </a:txBody>
                  <a:tcPr anchor="ctr">
                    <a:solidFill>
                      <a:schemeClr val="bg1"/>
                    </a:solidFill>
                  </a:tcPr>
                </a:tc>
                <a:tc>
                  <a:txBody>
                    <a:bodyPr/>
                    <a:lstStyle/>
                    <a:p>
                      <a:pPr algn="ctr"/>
                      <a:r>
                        <a:rPr lang="en-GB" sz="3600" dirty="0">
                          <a:latin typeface="Special Elite" panose="02000506000000020004" pitchFamily="2" charset="0"/>
                        </a:rPr>
                        <a:t>P</a:t>
                      </a:r>
                    </a:p>
                  </a:txBody>
                  <a:tcPr anchor="ctr">
                    <a:solidFill>
                      <a:srgbClr val="FF0000"/>
                    </a:solidFill>
                  </a:tcPr>
                </a:tc>
                <a:extLst>
                  <a:ext uri="{0D108BD9-81ED-4DB2-BD59-A6C34878D82A}">
                    <a16:rowId xmlns:a16="http://schemas.microsoft.com/office/drawing/2014/main" val="2920747897"/>
                  </a:ext>
                </a:extLst>
              </a:tr>
              <a:tr h="811107">
                <a:tc>
                  <a:txBody>
                    <a:bodyPr/>
                    <a:lstStyle/>
                    <a:p>
                      <a:pPr algn="ctr"/>
                      <a:r>
                        <a:rPr lang="en-GB" sz="3600" dirty="0">
                          <a:latin typeface="Special Elite" panose="02000506000000020004" pitchFamily="2" charset="0"/>
                        </a:rPr>
                        <a:t>W</a:t>
                      </a:r>
                    </a:p>
                  </a:txBody>
                  <a:tcPr anchor="ctr">
                    <a:solidFill>
                      <a:schemeClr val="bg1"/>
                    </a:solidFill>
                  </a:tcPr>
                </a:tc>
                <a:tc>
                  <a:txBody>
                    <a:bodyPr/>
                    <a:lstStyle/>
                    <a:p>
                      <a:pPr algn="ctr"/>
                      <a:r>
                        <a:rPr lang="en-GB" sz="3600" dirty="0">
                          <a:latin typeface="Special Elite" panose="02000506000000020004" pitchFamily="2" charset="0"/>
                        </a:rPr>
                        <a:t>I</a:t>
                      </a:r>
                    </a:p>
                  </a:txBody>
                  <a:tcPr anchor="ctr">
                    <a:solidFill>
                      <a:schemeClr val="bg1"/>
                    </a:solidFill>
                  </a:tcPr>
                </a:tc>
                <a:tc>
                  <a:txBody>
                    <a:bodyPr/>
                    <a:lstStyle/>
                    <a:p>
                      <a:pPr algn="ctr"/>
                      <a:r>
                        <a:rPr lang="en-GB" sz="3600" dirty="0">
                          <a:latin typeface="Special Elite" panose="02000506000000020004" pitchFamily="2" charset="0"/>
                        </a:rPr>
                        <a:t>H</a:t>
                      </a:r>
                    </a:p>
                  </a:txBody>
                  <a:tcPr anchor="ctr">
                    <a:solidFill>
                      <a:schemeClr val="bg1"/>
                    </a:solidFill>
                  </a:tcPr>
                </a:tc>
                <a:tc>
                  <a:txBody>
                    <a:bodyPr/>
                    <a:lstStyle/>
                    <a:p>
                      <a:pPr algn="ctr"/>
                      <a:r>
                        <a:rPr lang="en-GB" sz="3600" dirty="0">
                          <a:latin typeface="Special Elite" panose="02000506000000020004" pitchFamily="2" charset="0"/>
                        </a:rPr>
                        <a:t>B</a:t>
                      </a:r>
                    </a:p>
                  </a:txBody>
                  <a:tcPr anchor="ctr">
                    <a:solidFill>
                      <a:schemeClr val="bg1"/>
                    </a:solidFill>
                  </a:tcPr>
                </a:tc>
                <a:tc>
                  <a:txBody>
                    <a:bodyPr/>
                    <a:lstStyle/>
                    <a:p>
                      <a:pPr algn="ctr"/>
                      <a:r>
                        <a:rPr lang="en-GB" sz="3600" dirty="0">
                          <a:latin typeface="Special Elite" panose="02000506000000020004" pitchFamily="2" charset="0"/>
                        </a:rPr>
                        <a:t>Y</a:t>
                      </a:r>
                    </a:p>
                  </a:txBody>
                  <a:tcPr anchor="ctr">
                    <a:solidFill>
                      <a:schemeClr val="bg1"/>
                    </a:solidFill>
                  </a:tcPr>
                </a:tc>
                <a:extLst>
                  <a:ext uri="{0D108BD9-81ED-4DB2-BD59-A6C34878D82A}">
                    <a16:rowId xmlns:a16="http://schemas.microsoft.com/office/drawing/2014/main" val="755500645"/>
                  </a:ext>
                </a:extLst>
              </a:tr>
              <a:tr h="811107">
                <a:tc>
                  <a:txBody>
                    <a:bodyPr/>
                    <a:lstStyle/>
                    <a:p>
                      <a:pPr algn="ctr"/>
                      <a:r>
                        <a:rPr lang="en-GB" sz="3600" dirty="0">
                          <a:latin typeface="Special Elite" panose="02000506000000020004" pitchFamily="2" charset="0"/>
                        </a:rPr>
                        <a:t>D</a:t>
                      </a:r>
                    </a:p>
                  </a:txBody>
                  <a:tcPr anchor="ctr">
                    <a:solidFill>
                      <a:schemeClr val="accent5"/>
                    </a:solidFill>
                  </a:tcPr>
                </a:tc>
                <a:tc>
                  <a:txBody>
                    <a:bodyPr/>
                    <a:lstStyle/>
                    <a:p>
                      <a:pPr algn="ctr"/>
                      <a:r>
                        <a:rPr lang="en-GB" sz="3600" dirty="0">
                          <a:latin typeface="Special Elite" panose="02000506000000020004" pitchFamily="2" charset="0"/>
                        </a:rPr>
                        <a:t>S</a:t>
                      </a:r>
                    </a:p>
                  </a:txBody>
                  <a:tcPr anchor="ctr">
                    <a:solidFill>
                      <a:schemeClr val="bg1"/>
                    </a:solidFill>
                  </a:tcPr>
                </a:tc>
                <a:tc>
                  <a:txBody>
                    <a:bodyPr/>
                    <a:lstStyle/>
                    <a:p>
                      <a:pPr algn="ctr"/>
                      <a:r>
                        <a:rPr lang="en-GB" sz="3600" dirty="0">
                          <a:latin typeface="Special Elite" panose="02000506000000020004" pitchFamily="2" charset="0"/>
                        </a:rPr>
                        <a:t>L</a:t>
                      </a:r>
                    </a:p>
                  </a:txBody>
                  <a:tcPr anchor="ctr">
                    <a:solidFill>
                      <a:schemeClr val="bg1"/>
                    </a:solidFill>
                  </a:tcPr>
                </a:tc>
                <a:tc>
                  <a:txBody>
                    <a:bodyPr/>
                    <a:lstStyle/>
                    <a:p>
                      <a:pPr algn="ctr"/>
                      <a:r>
                        <a:rPr lang="en-GB" sz="3600" dirty="0">
                          <a:latin typeface="Special Elite" panose="02000506000000020004" pitchFamily="2" charset="0"/>
                        </a:rPr>
                        <a:t>T</a:t>
                      </a:r>
                    </a:p>
                  </a:txBody>
                  <a:tcPr anchor="ctr">
                    <a:solidFill>
                      <a:schemeClr val="bg1"/>
                    </a:solidFill>
                  </a:tcPr>
                </a:tc>
                <a:tc>
                  <a:txBody>
                    <a:bodyPr/>
                    <a:lstStyle/>
                    <a:p>
                      <a:pPr algn="ctr"/>
                      <a:r>
                        <a:rPr lang="en-GB" sz="3600" dirty="0">
                          <a:latin typeface="Special Elite" panose="02000506000000020004" pitchFamily="2" charset="0"/>
                        </a:rPr>
                        <a:t>G</a:t>
                      </a:r>
                    </a:p>
                  </a:txBody>
                  <a:tcPr anchor="ctr">
                    <a:solidFill>
                      <a:schemeClr val="bg1"/>
                    </a:solidFill>
                  </a:tcPr>
                </a:tc>
                <a:extLst>
                  <a:ext uri="{0D108BD9-81ED-4DB2-BD59-A6C34878D82A}">
                    <a16:rowId xmlns:a16="http://schemas.microsoft.com/office/drawing/2014/main" val="1675703253"/>
                  </a:ext>
                </a:extLst>
              </a:tr>
              <a:tr h="811107">
                <a:tc>
                  <a:txBody>
                    <a:bodyPr/>
                    <a:lstStyle/>
                    <a:p>
                      <a:pPr algn="ctr"/>
                      <a:r>
                        <a:rPr lang="en-GB" sz="3600" dirty="0">
                          <a:latin typeface="Special Elite" panose="02000506000000020004" pitchFamily="2" charset="0"/>
                        </a:rPr>
                        <a:t>Z</a:t>
                      </a:r>
                    </a:p>
                  </a:txBody>
                  <a:tcPr anchor="ctr">
                    <a:solidFill>
                      <a:schemeClr val="bg1"/>
                    </a:solidFill>
                  </a:tcPr>
                </a:tc>
                <a:tc>
                  <a:txBody>
                    <a:bodyPr/>
                    <a:lstStyle/>
                    <a:p>
                      <a:pPr algn="ctr"/>
                      <a:r>
                        <a:rPr lang="en-GB" sz="3600" dirty="0">
                          <a:latin typeface="Special Elite" panose="02000506000000020004" pitchFamily="2" charset="0"/>
                        </a:rPr>
                        <a:t>M</a:t>
                      </a:r>
                    </a:p>
                  </a:txBody>
                  <a:tcPr anchor="ctr">
                    <a:solidFill>
                      <a:schemeClr val="bg1"/>
                    </a:solidFill>
                  </a:tcPr>
                </a:tc>
                <a:tc>
                  <a:txBody>
                    <a:bodyPr/>
                    <a:lstStyle/>
                    <a:p>
                      <a:pPr algn="ctr"/>
                      <a:r>
                        <a:rPr lang="en-GB" sz="3600" dirty="0">
                          <a:latin typeface="Special Elite" panose="02000506000000020004" pitchFamily="2" charset="0"/>
                        </a:rPr>
                        <a:t>F</a:t>
                      </a:r>
                    </a:p>
                  </a:txBody>
                  <a:tcPr anchor="ctr">
                    <a:solidFill>
                      <a:schemeClr val="bg1"/>
                    </a:solidFill>
                  </a:tcPr>
                </a:tc>
                <a:tc>
                  <a:txBody>
                    <a:bodyPr/>
                    <a:lstStyle/>
                    <a:p>
                      <a:pPr algn="ctr"/>
                      <a:r>
                        <a:rPr lang="en-GB" sz="3600" dirty="0">
                          <a:latin typeface="Special Elite" panose="02000506000000020004" pitchFamily="2" charset="0"/>
                        </a:rPr>
                        <a:t>V</a:t>
                      </a:r>
                    </a:p>
                  </a:txBody>
                  <a:tcPr anchor="ctr">
                    <a:solidFill>
                      <a:schemeClr val="bg1"/>
                    </a:solidFill>
                  </a:tcPr>
                </a:tc>
                <a:tc>
                  <a:txBody>
                    <a:bodyPr/>
                    <a:lstStyle/>
                    <a:p>
                      <a:pPr algn="ctr"/>
                      <a:r>
                        <a:rPr lang="en-GB" sz="3600" dirty="0">
                          <a:latin typeface="Special Elite" panose="02000506000000020004" pitchFamily="2" charset="0"/>
                        </a:rPr>
                        <a:t>O</a:t>
                      </a:r>
                    </a:p>
                  </a:txBody>
                  <a:tcPr anchor="ctr">
                    <a:solidFill>
                      <a:schemeClr val="bg1"/>
                    </a:solidFill>
                  </a:tcPr>
                </a:tc>
                <a:extLst>
                  <a:ext uri="{0D108BD9-81ED-4DB2-BD59-A6C34878D82A}">
                    <a16:rowId xmlns:a16="http://schemas.microsoft.com/office/drawing/2014/main" val="979095980"/>
                  </a:ext>
                </a:extLst>
              </a:tr>
            </a:tbl>
          </a:graphicData>
        </a:graphic>
      </p:graphicFrame>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sp>
        <p:nvSpPr>
          <p:cNvPr id="6" name="TextBox 5">
            <a:extLst>
              <a:ext uri="{FF2B5EF4-FFF2-40B4-BE49-F238E27FC236}">
                <a16:creationId xmlns:a16="http://schemas.microsoft.com/office/drawing/2014/main" id="{4F720B6E-AE37-48D2-BEA7-7614C47CE141}"/>
              </a:ext>
            </a:extLst>
          </p:cNvPr>
          <p:cNvSpPr txBox="1"/>
          <p:nvPr/>
        </p:nvSpPr>
        <p:spPr>
          <a:xfrm>
            <a:off x="7597530" y="5651823"/>
            <a:ext cx="498764" cy="369332"/>
          </a:xfrm>
          <a:prstGeom prst="rect">
            <a:avLst/>
          </a:prstGeom>
          <a:noFill/>
        </p:spPr>
        <p:txBody>
          <a:bodyPr wrap="square" rtlCol="0">
            <a:spAutoFit/>
          </a:bodyPr>
          <a:lstStyle/>
          <a:p>
            <a:pPr algn="ctr"/>
            <a:r>
              <a:rPr lang="en-GB" dirty="0">
                <a:solidFill>
                  <a:srgbClr val="0070C0"/>
                </a:solidFill>
                <a:latin typeface="Special Elite" panose="02000506000000020004" pitchFamily="2" charset="0"/>
              </a:rPr>
              <a:t>31</a:t>
            </a:r>
          </a:p>
        </p:txBody>
      </p:sp>
      <p:sp>
        <p:nvSpPr>
          <p:cNvPr id="7" name="TextBox 6">
            <a:extLst>
              <a:ext uri="{FF2B5EF4-FFF2-40B4-BE49-F238E27FC236}">
                <a16:creationId xmlns:a16="http://schemas.microsoft.com/office/drawing/2014/main" id="{2397E09B-4661-470C-BD58-613A6B86623E}"/>
              </a:ext>
            </a:extLst>
          </p:cNvPr>
          <p:cNvSpPr txBox="1"/>
          <p:nvPr/>
        </p:nvSpPr>
        <p:spPr>
          <a:xfrm>
            <a:off x="8364293" y="5651823"/>
            <a:ext cx="498764"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8" name="TextBox 7">
            <a:extLst>
              <a:ext uri="{FF2B5EF4-FFF2-40B4-BE49-F238E27FC236}">
                <a16:creationId xmlns:a16="http://schemas.microsoft.com/office/drawing/2014/main" id="{A0C50D9D-5CEA-4325-8D67-6EFA11BDDF4C}"/>
              </a:ext>
            </a:extLst>
          </p:cNvPr>
          <p:cNvSpPr txBox="1"/>
          <p:nvPr/>
        </p:nvSpPr>
        <p:spPr>
          <a:xfrm>
            <a:off x="9131056" y="5651823"/>
            <a:ext cx="498764" cy="369332"/>
          </a:xfrm>
          <a:prstGeom prst="rect">
            <a:avLst/>
          </a:prstGeom>
          <a:noFill/>
        </p:spPr>
        <p:txBody>
          <a:bodyPr wrap="square" rtlCol="0">
            <a:spAutoFit/>
          </a:bodyPr>
          <a:lstStyle/>
          <a:p>
            <a:pPr algn="ctr"/>
            <a:r>
              <a:rPr lang="en-GB" dirty="0">
                <a:solidFill>
                  <a:srgbClr val="00B050"/>
                </a:solidFill>
                <a:latin typeface="Special Elite" panose="02000506000000020004" pitchFamily="2" charset="0"/>
              </a:rPr>
              <a:t>33</a:t>
            </a:r>
          </a:p>
        </p:txBody>
      </p:sp>
      <p:sp>
        <p:nvSpPr>
          <p:cNvPr id="9" name="TextBox 8">
            <a:extLst>
              <a:ext uri="{FF2B5EF4-FFF2-40B4-BE49-F238E27FC236}">
                <a16:creationId xmlns:a16="http://schemas.microsoft.com/office/drawing/2014/main" id="{76AD10E6-D504-49B5-A184-3F8650661DFD}"/>
              </a:ext>
            </a:extLst>
          </p:cNvPr>
          <p:cNvSpPr txBox="1"/>
          <p:nvPr/>
        </p:nvSpPr>
        <p:spPr>
          <a:xfrm>
            <a:off x="9897819" y="5651823"/>
            <a:ext cx="498764" cy="369332"/>
          </a:xfrm>
          <a:prstGeom prst="rect">
            <a:avLst/>
          </a:prstGeom>
          <a:noFill/>
        </p:spPr>
        <p:txBody>
          <a:bodyPr wrap="square" rtlCol="0">
            <a:spAutoFit/>
          </a:bodyPr>
          <a:lstStyle/>
          <a:p>
            <a:pPr algn="ctr"/>
            <a:r>
              <a:rPr lang="en-GB" dirty="0">
                <a:latin typeface="Special Elite" panose="02000506000000020004" pitchFamily="2" charset="0"/>
              </a:rPr>
              <a:t>34</a:t>
            </a:r>
          </a:p>
        </p:txBody>
      </p:sp>
      <p:sp>
        <p:nvSpPr>
          <p:cNvPr id="10" name="TextBox 9">
            <a:extLst>
              <a:ext uri="{FF2B5EF4-FFF2-40B4-BE49-F238E27FC236}">
                <a16:creationId xmlns:a16="http://schemas.microsoft.com/office/drawing/2014/main" id="{B0C6E309-6D65-4990-B3D0-8FB63EFBB173}"/>
              </a:ext>
            </a:extLst>
          </p:cNvPr>
          <p:cNvSpPr txBox="1"/>
          <p:nvPr/>
        </p:nvSpPr>
        <p:spPr>
          <a:xfrm>
            <a:off x="10664582" y="5651823"/>
            <a:ext cx="498764" cy="369332"/>
          </a:xfrm>
          <a:prstGeom prst="rect">
            <a:avLst/>
          </a:prstGeom>
          <a:noFill/>
        </p:spPr>
        <p:txBody>
          <a:bodyPr wrap="square" rtlCol="0">
            <a:spAutoFit/>
          </a:bodyPr>
          <a:lstStyle/>
          <a:p>
            <a:pPr algn="ctr"/>
            <a:r>
              <a:rPr lang="en-GB" dirty="0">
                <a:solidFill>
                  <a:srgbClr val="FF0000"/>
                </a:solidFill>
                <a:latin typeface="Special Elite" panose="02000506000000020004" pitchFamily="2" charset="0"/>
              </a:rPr>
              <a:t>35</a:t>
            </a:r>
          </a:p>
        </p:txBody>
      </p:sp>
      <p:sp>
        <p:nvSpPr>
          <p:cNvPr id="11" name="TextBox 10">
            <a:extLst>
              <a:ext uri="{FF2B5EF4-FFF2-40B4-BE49-F238E27FC236}">
                <a16:creationId xmlns:a16="http://schemas.microsoft.com/office/drawing/2014/main" id="{7752EA0E-1F7E-42EE-BEAA-E48E62BAF6B6}"/>
              </a:ext>
            </a:extLst>
          </p:cNvPr>
          <p:cNvSpPr txBox="1"/>
          <p:nvPr/>
        </p:nvSpPr>
        <p:spPr>
          <a:xfrm>
            <a:off x="11393677" y="5651823"/>
            <a:ext cx="498764" cy="369332"/>
          </a:xfrm>
          <a:prstGeom prst="rect">
            <a:avLst/>
          </a:prstGeom>
          <a:noFill/>
        </p:spPr>
        <p:txBody>
          <a:bodyPr wrap="square" rtlCol="0">
            <a:spAutoFit/>
          </a:bodyPr>
          <a:lstStyle/>
          <a:p>
            <a:pPr algn="ctr"/>
            <a:r>
              <a:rPr lang="en-GB" dirty="0">
                <a:latin typeface="Special Elite" panose="02000506000000020004" pitchFamily="2" charset="0"/>
              </a:rPr>
              <a:t>36</a:t>
            </a:r>
          </a:p>
        </p:txBody>
      </p:sp>
      <p:sp>
        <p:nvSpPr>
          <p:cNvPr id="12" name="TextBox 11">
            <a:extLst>
              <a:ext uri="{FF2B5EF4-FFF2-40B4-BE49-F238E27FC236}">
                <a16:creationId xmlns:a16="http://schemas.microsoft.com/office/drawing/2014/main" id="{4C224337-A97D-414C-BE99-8464580E0B6A}"/>
              </a:ext>
            </a:extLst>
          </p:cNvPr>
          <p:cNvSpPr txBox="1"/>
          <p:nvPr/>
        </p:nvSpPr>
        <p:spPr>
          <a:xfrm>
            <a:off x="7292730" y="5291667"/>
            <a:ext cx="498764" cy="369332"/>
          </a:xfrm>
          <a:prstGeom prst="rect">
            <a:avLst/>
          </a:prstGeom>
          <a:noFill/>
        </p:spPr>
        <p:txBody>
          <a:bodyPr wrap="square" rtlCol="0">
            <a:spAutoFit/>
          </a:bodyPr>
          <a:lstStyle/>
          <a:p>
            <a:pPr algn="ctr"/>
            <a:r>
              <a:rPr lang="en-GB" dirty="0">
                <a:latin typeface="Special Elite" panose="02000506000000020004" pitchFamily="2" charset="0"/>
              </a:rPr>
              <a:t>58</a:t>
            </a:r>
          </a:p>
        </p:txBody>
      </p:sp>
      <p:sp>
        <p:nvSpPr>
          <p:cNvPr id="13" name="TextBox 12">
            <a:extLst>
              <a:ext uri="{FF2B5EF4-FFF2-40B4-BE49-F238E27FC236}">
                <a16:creationId xmlns:a16="http://schemas.microsoft.com/office/drawing/2014/main" id="{1B6ADE31-2766-416E-BDE8-C95452E3F860}"/>
              </a:ext>
            </a:extLst>
          </p:cNvPr>
          <p:cNvSpPr txBox="1"/>
          <p:nvPr/>
        </p:nvSpPr>
        <p:spPr>
          <a:xfrm>
            <a:off x="7292730" y="4505855"/>
            <a:ext cx="498764" cy="369332"/>
          </a:xfrm>
          <a:prstGeom prst="rect">
            <a:avLst/>
          </a:prstGeom>
          <a:noFill/>
        </p:spPr>
        <p:txBody>
          <a:bodyPr wrap="square" rtlCol="0">
            <a:spAutoFit/>
          </a:bodyPr>
          <a:lstStyle/>
          <a:p>
            <a:pPr algn="ctr"/>
            <a:r>
              <a:rPr lang="en-GB" dirty="0">
                <a:solidFill>
                  <a:srgbClr val="0070C0"/>
                </a:solidFill>
                <a:latin typeface="Special Elite" panose="02000506000000020004" pitchFamily="2" charset="0"/>
              </a:rPr>
              <a:t>59</a:t>
            </a:r>
          </a:p>
        </p:txBody>
      </p:sp>
      <p:sp>
        <p:nvSpPr>
          <p:cNvPr id="14" name="TextBox 13">
            <a:extLst>
              <a:ext uri="{FF2B5EF4-FFF2-40B4-BE49-F238E27FC236}">
                <a16:creationId xmlns:a16="http://schemas.microsoft.com/office/drawing/2014/main" id="{F6BD88CB-2295-4E22-933F-51307924FFA8}"/>
              </a:ext>
            </a:extLst>
          </p:cNvPr>
          <p:cNvSpPr txBox="1"/>
          <p:nvPr/>
        </p:nvSpPr>
        <p:spPr>
          <a:xfrm>
            <a:off x="7292730" y="3686704"/>
            <a:ext cx="498764" cy="369332"/>
          </a:xfrm>
          <a:prstGeom prst="rect">
            <a:avLst/>
          </a:prstGeom>
          <a:noFill/>
        </p:spPr>
        <p:txBody>
          <a:bodyPr wrap="square" rtlCol="0">
            <a:spAutoFit/>
          </a:bodyPr>
          <a:lstStyle/>
          <a:p>
            <a:pPr algn="ctr"/>
            <a:r>
              <a:rPr lang="en-GB" dirty="0">
                <a:latin typeface="Special Elite" panose="02000506000000020004" pitchFamily="2" charset="0"/>
              </a:rPr>
              <a:t>60</a:t>
            </a:r>
          </a:p>
        </p:txBody>
      </p:sp>
      <p:sp>
        <p:nvSpPr>
          <p:cNvPr id="15" name="TextBox 14">
            <a:extLst>
              <a:ext uri="{FF2B5EF4-FFF2-40B4-BE49-F238E27FC236}">
                <a16:creationId xmlns:a16="http://schemas.microsoft.com/office/drawing/2014/main" id="{477807DD-0DD8-47DA-8735-8D01D76D4D01}"/>
              </a:ext>
            </a:extLst>
          </p:cNvPr>
          <p:cNvSpPr txBox="1"/>
          <p:nvPr/>
        </p:nvSpPr>
        <p:spPr>
          <a:xfrm>
            <a:off x="7292730" y="2885152"/>
            <a:ext cx="498764" cy="369332"/>
          </a:xfrm>
          <a:prstGeom prst="rect">
            <a:avLst/>
          </a:prstGeom>
          <a:noFill/>
        </p:spPr>
        <p:txBody>
          <a:bodyPr wrap="square" rtlCol="0">
            <a:spAutoFit/>
          </a:bodyPr>
          <a:lstStyle/>
          <a:p>
            <a:pPr algn="ctr"/>
            <a:r>
              <a:rPr lang="en-GB" dirty="0">
                <a:solidFill>
                  <a:srgbClr val="FF0000"/>
                </a:solidFill>
                <a:latin typeface="Special Elite" panose="02000506000000020004" pitchFamily="2" charset="0"/>
              </a:rPr>
              <a:t>61</a:t>
            </a:r>
          </a:p>
        </p:txBody>
      </p:sp>
      <p:sp>
        <p:nvSpPr>
          <p:cNvPr id="16" name="TextBox 15">
            <a:extLst>
              <a:ext uri="{FF2B5EF4-FFF2-40B4-BE49-F238E27FC236}">
                <a16:creationId xmlns:a16="http://schemas.microsoft.com/office/drawing/2014/main" id="{1DD22B03-F614-4D68-85EE-80395B779870}"/>
              </a:ext>
            </a:extLst>
          </p:cNvPr>
          <p:cNvSpPr txBox="1"/>
          <p:nvPr/>
        </p:nvSpPr>
        <p:spPr>
          <a:xfrm>
            <a:off x="7292730" y="2066001"/>
            <a:ext cx="498764" cy="369332"/>
          </a:xfrm>
          <a:prstGeom prst="rect">
            <a:avLst/>
          </a:prstGeom>
          <a:noFill/>
        </p:spPr>
        <p:txBody>
          <a:bodyPr wrap="square" rtlCol="0">
            <a:spAutoFit/>
          </a:bodyPr>
          <a:lstStyle/>
          <a:p>
            <a:pPr algn="ctr"/>
            <a:r>
              <a:rPr lang="en-GB" dirty="0">
                <a:solidFill>
                  <a:srgbClr val="00B050"/>
                </a:solidFill>
                <a:latin typeface="Special Elite" panose="02000506000000020004" pitchFamily="2" charset="0"/>
              </a:rPr>
              <a:t>62</a:t>
            </a:r>
          </a:p>
        </p:txBody>
      </p:sp>
      <p:sp>
        <p:nvSpPr>
          <p:cNvPr id="17" name="TextBox 16">
            <a:extLst>
              <a:ext uri="{FF2B5EF4-FFF2-40B4-BE49-F238E27FC236}">
                <a16:creationId xmlns:a16="http://schemas.microsoft.com/office/drawing/2014/main" id="{17339474-6636-4731-8E53-ABBCB230FA66}"/>
              </a:ext>
            </a:extLst>
          </p:cNvPr>
          <p:cNvSpPr txBox="1"/>
          <p:nvPr/>
        </p:nvSpPr>
        <p:spPr>
          <a:xfrm>
            <a:off x="7273680" y="1236132"/>
            <a:ext cx="498764" cy="369332"/>
          </a:xfrm>
          <a:prstGeom prst="rect">
            <a:avLst/>
          </a:prstGeom>
          <a:noFill/>
        </p:spPr>
        <p:txBody>
          <a:bodyPr wrap="square" rtlCol="0">
            <a:spAutoFit/>
          </a:bodyPr>
          <a:lstStyle/>
          <a:p>
            <a:pPr algn="ctr"/>
            <a:r>
              <a:rPr lang="en-GB" dirty="0">
                <a:latin typeface="Special Elite" panose="02000506000000020004" pitchFamily="2" charset="0"/>
              </a:rPr>
              <a:t>63</a:t>
            </a:r>
          </a:p>
        </p:txBody>
      </p:sp>
      <p:grpSp>
        <p:nvGrpSpPr>
          <p:cNvPr id="3" name="Group 2">
            <a:extLst>
              <a:ext uri="{FF2B5EF4-FFF2-40B4-BE49-F238E27FC236}">
                <a16:creationId xmlns:a16="http://schemas.microsoft.com/office/drawing/2014/main" id="{DB5CEE32-98AD-4047-A016-493F3678941E}"/>
              </a:ext>
            </a:extLst>
          </p:cNvPr>
          <p:cNvGrpSpPr/>
          <p:nvPr/>
        </p:nvGrpSpPr>
        <p:grpSpPr>
          <a:xfrm>
            <a:off x="557408" y="1420798"/>
            <a:ext cx="6418037" cy="4832171"/>
            <a:chOff x="5452037" y="1236132"/>
            <a:chExt cx="6418037" cy="4832171"/>
          </a:xfrm>
        </p:grpSpPr>
        <p:sp>
          <p:nvSpPr>
            <p:cNvPr id="46" name="Rectangle 45">
              <a:extLst>
                <a:ext uri="{FF2B5EF4-FFF2-40B4-BE49-F238E27FC236}">
                  <a16:creationId xmlns:a16="http://schemas.microsoft.com/office/drawing/2014/main" id="{8E727FF4-B619-46EE-9DB0-BA62EB7E3F6F}"/>
                </a:ext>
              </a:extLst>
            </p:cNvPr>
            <p:cNvSpPr/>
            <p:nvPr/>
          </p:nvSpPr>
          <p:spPr>
            <a:xfrm>
              <a:off x="5471088" y="1236132"/>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47" name="TextBox 46">
              <a:extLst>
                <a:ext uri="{FF2B5EF4-FFF2-40B4-BE49-F238E27FC236}">
                  <a16:creationId xmlns:a16="http://schemas.microsoft.com/office/drawing/2014/main" id="{9649E922-3EA2-4EE6-AE7C-2B7779FB52E9}"/>
                </a:ext>
              </a:extLst>
            </p:cNvPr>
            <p:cNvSpPr txBox="1"/>
            <p:nvPr/>
          </p:nvSpPr>
          <p:spPr>
            <a:xfrm>
              <a:off x="5471087" y="1398225"/>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48" name="TextBox 47">
              <a:extLst>
                <a:ext uri="{FF2B5EF4-FFF2-40B4-BE49-F238E27FC236}">
                  <a16:creationId xmlns:a16="http://schemas.microsoft.com/office/drawing/2014/main" id="{9C9003C9-3F59-4DF0-8584-47078AF1B14B}"/>
                </a:ext>
              </a:extLst>
            </p:cNvPr>
            <p:cNvSpPr txBox="1"/>
            <p:nvPr/>
          </p:nvSpPr>
          <p:spPr>
            <a:xfrm>
              <a:off x="5452037" y="1859890"/>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49" name="TextBox 48">
              <a:extLst>
                <a:ext uri="{FF2B5EF4-FFF2-40B4-BE49-F238E27FC236}">
                  <a16:creationId xmlns:a16="http://schemas.microsoft.com/office/drawing/2014/main" id="{8FE93529-12D4-478E-A82E-33D7D15938C0}"/>
                </a:ext>
              </a:extLst>
            </p:cNvPr>
            <p:cNvSpPr txBox="1"/>
            <p:nvPr/>
          </p:nvSpPr>
          <p:spPr>
            <a:xfrm>
              <a:off x="5471087" y="2321555"/>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50" name="TextBox 49">
              <a:extLst>
                <a:ext uri="{FF2B5EF4-FFF2-40B4-BE49-F238E27FC236}">
                  <a16:creationId xmlns:a16="http://schemas.microsoft.com/office/drawing/2014/main" id="{80B34058-3229-4254-B8AA-E07792B3309F}"/>
                </a:ext>
              </a:extLst>
            </p:cNvPr>
            <p:cNvSpPr txBox="1"/>
            <p:nvPr/>
          </p:nvSpPr>
          <p:spPr>
            <a:xfrm>
              <a:off x="5452037" y="2783220"/>
              <a:ext cx="6388403" cy="461665"/>
            </a:xfrm>
            <a:prstGeom prst="rect">
              <a:avLst/>
            </a:prstGeom>
            <a:noFill/>
            <a:ln>
              <a:noFill/>
            </a:ln>
          </p:spPr>
          <p:txBody>
            <a:bodyPr wrap="square" rtlCol="0">
              <a:spAutoFit/>
            </a:bodyPr>
            <a:lstStyle/>
            <a:p>
              <a:endParaRPr lang="en-GB" sz="2400" dirty="0">
                <a:latin typeface="Special Elite" panose="02000506000000020004" pitchFamily="2" charset="0"/>
              </a:endParaRPr>
            </a:p>
          </p:txBody>
        </p:sp>
        <p:sp>
          <p:nvSpPr>
            <p:cNvPr id="51" name="TextBox 50">
              <a:extLst>
                <a:ext uri="{FF2B5EF4-FFF2-40B4-BE49-F238E27FC236}">
                  <a16:creationId xmlns:a16="http://schemas.microsoft.com/office/drawing/2014/main" id="{A5A01929-94BB-49BC-8075-CC6760B3B709}"/>
                </a:ext>
              </a:extLst>
            </p:cNvPr>
            <p:cNvSpPr txBox="1"/>
            <p:nvPr/>
          </p:nvSpPr>
          <p:spPr>
            <a:xfrm>
              <a:off x="5462620" y="3242918"/>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52" name="TextBox 51">
              <a:extLst>
                <a:ext uri="{FF2B5EF4-FFF2-40B4-BE49-F238E27FC236}">
                  <a16:creationId xmlns:a16="http://schemas.microsoft.com/office/drawing/2014/main" id="{AA53837E-CFCF-4D43-B13C-43EBEEAC7DD2}"/>
                </a:ext>
              </a:extLst>
            </p:cNvPr>
            <p:cNvSpPr txBox="1"/>
            <p:nvPr/>
          </p:nvSpPr>
          <p:spPr>
            <a:xfrm>
              <a:off x="5471087" y="3702616"/>
              <a:ext cx="6388403" cy="461665"/>
            </a:xfrm>
            <a:prstGeom prst="rect">
              <a:avLst/>
            </a:prstGeom>
            <a:noFill/>
            <a:ln>
              <a:noFill/>
            </a:ln>
          </p:spPr>
          <p:txBody>
            <a:bodyPr wrap="square" rtlCol="0">
              <a:spAutoFit/>
            </a:bodyPr>
            <a:lstStyle/>
            <a:p>
              <a:pPr algn="ctr"/>
              <a:endParaRPr lang="en-GB" sz="2400" dirty="0">
                <a:latin typeface="Special Elite" panose="02000506000000020004" pitchFamily="2" charset="0"/>
              </a:endParaRPr>
            </a:p>
          </p:txBody>
        </p:sp>
        <p:sp>
          <p:nvSpPr>
            <p:cNvPr id="53" name="TextBox 52">
              <a:extLst>
                <a:ext uri="{FF2B5EF4-FFF2-40B4-BE49-F238E27FC236}">
                  <a16:creationId xmlns:a16="http://schemas.microsoft.com/office/drawing/2014/main" id="{E14767EF-8899-4E0E-8699-3F12F18697C3}"/>
                </a:ext>
              </a:extLst>
            </p:cNvPr>
            <p:cNvSpPr txBox="1"/>
            <p:nvPr/>
          </p:nvSpPr>
          <p:spPr>
            <a:xfrm>
              <a:off x="5473204" y="416231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54" name="TextBox 53">
              <a:extLst>
                <a:ext uri="{FF2B5EF4-FFF2-40B4-BE49-F238E27FC236}">
                  <a16:creationId xmlns:a16="http://schemas.microsoft.com/office/drawing/2014/main" id="{887F3351-FBD1-411C-B2B8-3A682EB710E0}"/>
                </a:ext>
              </a:extLst>
            </p:cNvPr>
            <p:cNvSpPr txBox="1"/>
            <p:nvPr/>
          </p:nvSpPr>
          <p:spPr>
            <a:xfrm>
              <a:off x="5481671" y="4622012"/>
              <a:ext cx="6388403"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36" name="Rectangle 35">
              <a:extLst>
                <a:ext uri="{FF2B5EF4-FFF2-40B4-BE49-F238E27FC236}">
                  <a16:creationId xmlns:a16="http://schemas.microsoft.com/office/drawing/2014/main" id="{019C9051-A15D-4BCD-94CA-081B5D57AB99}"/>
                </a:ext>
              </a:extLst>
            </p:cNvPr>
            <p:cNvSpPr/>
            <p:nvPr/>
          </p:nvSpPr>
          <p:spPr>
            <a:xfrm>
              <a:off x="6146214" y="5467157"/>
              <a:ext cx="5021213" cy="6011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latin typeface="Special Elite" panose="02000506000000020004" pitchFamily="2" charset="0"/>
                </a:rPr>
                <a:t>3561 </a:t>
              </a:r>
              <a:r>
                <a:rPr lang="en-GB" sz="2000" dirty="0">
                  <a:solidFill>
                    <a:schemeClr val="tx1"/>
                  </a:solidFill>
                  <a:latin typeface="Special Elite" panose="02000506000000020004" pitchFamily="2" charset="0"/>
                </a:rPr>
                <a:t>=</a:t>
              </a:r>
              <a:r>
                <a:rPr lang="en-GB" sz="2000" dirty="0">
                  <a:solidFill>
                    <a:srgbClr val="FF0000"/>
                  </a:solidFill>
                  <a:latin typeface="Special Elite" panose="02000506000000020004" pitchFamily="2" charset="0"/>
                </a:rPr>
                <a:t> P      </a:t>
              </a:r>
              <a:r>
                <a:rPr lang="en-GB" sz="2000" dirty="0">
                  <a:solidFill>
                    <a:srgbClr val="00B050"/>
                  </a:solidFill>
                  <a:latin typeface="Special Elite" panose="02000506000000020004" pitchFamily="2" charset="0"/>
                </a:rPr>
                <a:t>3362 </a:t>
              </a:r>
              <a:r>
                <a:rPr lang="en-GB" sz="2000" dirty="0">
                  <a:solidFill>
                    <a:schemeClr val="tx1"/>
                  </a:solidFill>
                  <a:latin typeface="Special Elite" panose="02000506000000020004" pitchFamily="2" charset="0"/>
                </a:rPr>
                <a:t>=</a:t>
              </a:r>
              <a:r>
                <a:rPr lang="en-GB" sz="2000" dirty="0">
                  <a:solidFill>
                    <a:srgbClr val="00B050"/>
                  </a:solidFill>
                  <a:latin typeface="Special Elite" panose="02000506000000020004" pitchFamily="2" charset="0"/>
                </a:rPr>
                <a:t> K      </a:t>
              </a:r>
              <a:r>
                <a:rPr lang="en-GB" sz="2000" dirty="0">
                  <a:solidFill>
                    <a:srgbClr val="0070C0"/>
                  </a:solidFill>
                  <a:latin typeface="Special Elite" panose="02000506000000020004" pitchFamily="2" charset="0"/>
                </a:rPr>
                <a:t>3159</a:t>
              </a:r>
              <a:r>
                <a:rPr lang="en-GB" sz="2000" dirty="0">
                  <a:solidFill>
                    <a:schemeClr val="tx1"/>
                  </a:solidFill>
                  <a:latin typeface="Special Elite" panose="02000506000000020004" pitchFamily="2" charset="0"/>
                </a:rPr>
                <a:t> = </a:t>
              </a:r>
              <a:r>
                <a:rPr lang="en-GB" sz="2000" dirty="0">
                  <a:solidFill>
                    <a:srgbClr val="0070C0"/>
                  </a:solidFill>
                  <a:latin typeface="Special Elite" panose="02000506000000020004" pitchFamily="2" charset="0"/>
                </a:rPr>
                <a:t>D</a:t>
              </a:r>
            </a:p>
          </p:txBody>
        </p:sp>
      </p:grpSp>
    </p:spTree>
    <p:extLst>
      <p:ext uri="{BB962C8B-B14F-4D97-AF65-F5344CB8AC3E}">
        <p14:creationId xmlns:p14="http://schemas.microsoft.com/office/powerpoint/2010/main" val="1414158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42FE40A-D807-4589-BB22-F851C6313C33}"/>
              </a:ext>
            </a:extLst>
          </p:cNvPr>
          <p:cNvGraphicFramePr>
            <a:graphicFrameLocks noGrp="1"/>
          </p:cNvGraphicFramePr>
          <p:nvPr>
            <p:extLst>
              <p:ext uri="{D42A27DB-BD31-4B8C-83A1-F6EECF244321}">
                <p14:modId xmlns:p14="http://schemas.microsoft.com/office/powerpoint/2010/main" val="129653054"/>
              </p:ext>
            </p:extLst>
          </p:nvPr>
        </p:nvGraphicFramePr>
        <p:xfrm>
          <a:off x="7856149" y="1420798"/>
          <a:ext cx="3786910" cy="4055535"/>
        </p:xfrm>
        <a:graphic>
          <a:graphicData uri="http://schemas.openxmlformats.org/drawingml/2006/table">
            <a:tbl>
              <a:tblPr firstRow="1" bandRow="1">
                <a:tableStyleId>{5940675A-B579-460E-94D1-54222C63F5DA}</a:tableStyleId>
              </a:tblPr>
              <a:tblGrid>
                <a:gridCol w="757382">
                  <a:extLst>
                    <a:ext uri="{9D8B030D-6E8A-4147-A177-3AD203B41FA5}">
                      <a16:colId xmlns:a16="http://schemas.microsoft.com/office/drawing/2014/main" val="3541342036"/>
                    </a:ext>
                  </a:extLst>
                </a:gridCol>
                <a:gridCol w="757382">
                  <a:extLst>
                    <a:ext uri="{9D8B030D-6E8A-4147-A177-3AD203B41FA5}">
                      <a16:colId xmlns:a16="http://schemas.microsoft.com/office/drawing/2014/main" val="2354466020"/>
                    </a:ext>
                  </a:extLst>
                </a:gridCol>
                <a:gridCol w="757382">
                  <a:extLst>
                    <a:ext uri="{9D8B030D-6E8A-4147-A177-3AD203B41FA5}">
                      <a16:colId xmlns:a16="http://schemas.microsoft.com/office/drawing/2014/main" val="1080733141"/>
                    </a:ext>
                  </a:extLst>
                </a:gridCol>
                <a:gridCol w="757382">
                  <a:extLst>
                    <a:ext uri="{9D8B030D-6E8A-4147-A177-3AD203B41FA5}">
                      <a16:colId xmlns:a16="http://schemas.microsoft.com/office/drawing/2014/main" val="2540219492"/>
                    </a:ext>
                  </a:extLst>
                </a:gridCol>
                <a:gridCol w="757382">
                  <a:extLst>
                    <a:ext uri="{9D8B030D-6E8A-4147-A177-3AD203B41FA5}">
                      <a16:colId xmlns:a16="http://schemas.microsoft.com/office/drawing/2014/main" val="3419851039"/>
                    </a:ext>
                  </a:extLst>
                </a:gridCol>
              </a:tblGrid>
              <a:tr h="811107">
                <a:tc>
                  <a:txBody>
                    <a:bodyPr/>
                    <a:lstStyle/>
                    <a:p>
                      <a:pPr algn="ctr"/>
                      <a:r>
                        <a:rPr lang="en-GB" sz="3600" dirty="0">
                          <a:latin typeface="Special Elite" panose="02000506000000020004" pitchFamily="2" charset="0"/>
                        </a:rPr>
                        <a:t>R</a:t>
                      </a:r>
                    </a:p>
                  </a:txBody>
                  <a:tcPr anchor="ctr">
                    <a:solidFill>
                      <a:schemeClr val="bg1"/>
                    </a:solidFill>
                  </a:tcPr>
                </a:tc>
                <a:tc>
                  <a:txBody>
                    <a:bodyPr/>
                    <a:lstStyle/>
                    <a:p>
                      <a:pPr algn="ctr"/>
                      <a:r>
                        <a:rPr lang="en-GB" sz="3600" dirty="0">
                          <a:latin typeface="Special Elite" panose="02000506000000020004" pitchFamily="2" charset="0"/>
                        </a:rPr>
                        <a:t>J</a:t>
                      </a:r>
                    </a:p>
                  </a:txBody>
                  <a:tcPr anchor="ctr">
                    <a:solidFill>
                      <a:schemeClr val="bg1"/>
                    </a:solidFill>
                  </a:tcPr>
                </a:tc>
                <a:tc>
                  <a:txBody>
                    <a:bodyPr/>
                    <a:lstStyle/>
                    <a:p>
                      <a:pPr algn="ctr"/>
                      <a:r>
                        <a:rPr lang="en-GB" sz="3600" dirty="0">
                          <a:latin typeface="Special Elite" panose="02000506000000020004" pitchFamily="2" charset="0"/>
                        </a:rPr>
                        <a:t>K</a:t>
                      </a:r>
                    </a:p>
                  </a:txBody>
                  <a:tcPr anchor="ctr">
                    <a:solidFill>
                      <a:srgbClr val="00B050"/>
                    </a:solidFill>
                  </a:tcPr>
                </a:tc>
                <a:tc>
                  <a:txBody>
                    <a:bodyPr/>
                    <a:lstStyle/>
                    <a:p>
                      <a:pPr algn="ctr"/>
                      <a:r>
                        <a:rPr lang="en-GB" sz="3600" dirty="0">
                          <a:latin typeface="Special Elite" panose="02000506000000020004" pitchFamily="2" charset="0"/>
                        </a:rPr>
                        <a:t>C</a:t>
                      </a:r>
                    </a:p>
                  </a:txBody>
                  <a:tcPr anchor="ctr">
                    <a:solidFill>
                      <a:schemeClr val="bg1"/>
                    </a:solidFill>
                  </a:tcPr>
                </a:tc>
                <a:tc>
                  <a:txBody>
                    <a:bodyPr/>
                    <a:lstStyle/>
                    <a:p>
                      <a:pPr algn="ctr"/>
                      <a:r>
                        <a:rPr lang="en-GB" sz="3600" dirty="0">
                          <a:latin typeface="Special Elite" panose="02000506000000020004" pitchFamily="2" charset="0"/>
                        </a:rPr>
                        <a:t>U</a:t>
                      </a:r>
                    </a:p>
                  </a:txBody>
                  <a:tcPr anchor="ctr">
                    <a:solidFill>
                      <a:schemeClr val="bg1"/>
                    </a:solidFill>
                  </a:tcPr>
                </a:tc>
                <a:extLst>
                  <a:ext uri="{0D108BD9-81ED-4DB2-BD59-A6C34878D82A}">
                    <a16:rowId xmlns:a16="http://schemas.microsoft.com/office/drawing/2014/main" val="3401795158"/>
                  </a:ext>
                </a:extLst>
              </a:tr>
              <a:tr h="811107">
                <a:tc>
                  <a:txBody>
                    <a:bodyPr/>
                    <a:lstStyle/>
                    <a:p>
                      <a:pPr algn="ctr"/>
                      <a:r>
                        <a:rPr lang="en-GB" sz="3600" dirty="0">
                          <a:latin typeface="Special Elite" panose="02000506000000020004" pitchFamily="2" charset="0"/>
                        </a:rPr>
                        <a:t>E</a:t>
                      </a:r>
                    </a:p>
                  </a:txBody>
                  <a:tcPr anchor="ctr">
                    <a:solidFill>
                      <a:schemeClr val="bg1"/>
                    </a:solidFill>
                  </a:tcPr>
                </a:tc>
                <a:tc>
                  <a:txBody>
                    <a:bodyPr/>
                    <a:lstStyle/>
                    <a:p>
                      <a:pPr algn="ctr"/>
                      <a:r>
                        <a:rPr lang="en-GB" sz="3600" dirty="0">
                          <a:latin typeface="Special Elite" panose="02000506000000020004" pitchFamily="2" charset="0"/>
                        </a:rPr>
                        <a:t>A</a:t>
                      </a:r>
                    </a:p>
                  </a:txBody>
                  <a:tcPr anchor="ctr">
                    <a:solidFill>
                      <a:schemeClr val="bg1"/>
                    </a:solidFill>
                  </a:tcPr>
                </a:tc>
                <a:tc>
                  <a:txBody>
                    <a:bodyPr/>
                    <a:lstStyle/>
                    <a:p>
                      <a:pPr algn="ctr"/>
                      <a:r>
                        <a:rPr lang="en-GB" sz="3600" dirty="0">
                          <a:latin typeface="Special Elite" panose="02000506000000020004" pitchFamily="2" charset="0"/>
                        </a:rPr>
                        <a:t>QX</a:t>
                      </a:r>
                    </a:p>
                  </a:txBody>
                  <a:tcPr anchor="ctr">
                    <a:solidFill>
                      <a:schemeClr val="bg1"/>
                    </a:solidFill>
                  </a:tcPr>
                </a:tc>
                <a:tc>
                  <a:txBody>
                    <a:bodyPr/>
                    <a:lstStyle/>
                    <a:p>
                      <a:pPr algn="ctr"/>
                      <a:r>
                        <a:rPr lang="en-GB" sz="3600" dirty="0">
                          <a:latin typeface="Special Elite" panose="02000506000000020004" pitchFamily="2" charset="0"/>
                        </a:rPr>
                        <a:t>N</a:t>
                      </a:r>
                    </a:p>
                  </a:txBody>
                  <a:tcPr anchor="ctr">
                    <a:solidFill>
                      <a:schemeClr val="bg1"/>
                    </a:solidFill>
                  </a:tcPr>
                </a:tc>
                <a:tc>
                  <a:txBody>
                    <a:bodyPr/>
                    <a:lstStyle/>
                    <a:p>
                      <a:pPr algn="ctr"/>
                      <a:r>
                        <a:rPr lang="en-GB" sz="3600" dirty="0">
                          <a:latin typeface="Special Elite" panose="02000506000000020004" pitchFamily="2" charset="0"/>
                        </a:rPr>
                        <a:t>P</a:t>
                      </a:r>
                    </a:p>
                  </a:txBody>
                  <a:tcPr anchor="ctr">
                    <a:solidFill>
                      <a:srgbClr val="FF0000"/>
                    </a:solidFill>
                  </a:tcPr>
                </a:tc>
                <a:extLst>
                  <a:ext uri="{0D108BD9-81ED-4DB2-BD59-A6C34878D82A}">
                    <a16:rowId xmlns:a16="http://schemas.microsoft.com/office/drawing/2014/main" val="2920747897"/>
                  </a:ext>
                </a:extLst>
              </a:tr>
              <a:tr h="811107">
                <a:tc>
                  <a:txBody>
                    <a:bodyPr/>
                    <a:lstStyle/>
                    <a:p>
                      <a:pPr algn="ctr"/>
                      <a:r>
                        <a:rPr lang="en-GB" sz="3600" dirty="0">
                          <a:latin typeface="Special Elite" panose="02000506000000020004" pitchFamily="2" charset="0"/>
                        </a:rPr>
                        <a:t>W</a:t>
                      </a:r>
                    </a:p>
                  </a:txBody>
                  <a:tcPr anchor="ctr">
                    <a:solidFill>
                      <a:schemeClr val="bg1"/>
                    </a:solidFill>
                  </a:tcPr>
                </a:tc>
                <a:tc>
                  <a:txBody>
                    <a:bodyPr/>
                    <a:lstStyle/>
                    <a:p>
                      <a:pPr algn="ctr"/>
                      <a:r>
                        <a:rPr lang="en-GB" sz="3600" dirty="0">
                          <a:latin typeface="Special Elite" panose="02000506000000020004" pitchFamily="2" charset="0"/>
                        </a:rPr>
                        <a:t>I</a:t>
                      </a:r>
                    </a:p>
                  </a:txBody>
                  <a:tcPr anchor="ctr">
                    <a:solidFill>
                      <a:schemeClr val="bg1"/>
                    </a:solidFill>
                  </a:tcPr>
                </a:tc>
                <a:tc>
                  <a:txBody>
                    <a:bodyPr/>
                    <a:lstStyle/>
                    <a:p>
                      <a:pPr algn="ctr"/>
                      <a:r>
                        <a:rPr lang="en-GB" sz="3600" dirty="0">
                          <a:latin typeface="Special Elite" panose="02000506000000020004" pitchFamily="2" charset="0"/>
                        </a:rPr>
                        <a:t>H</a:t>
                      </a:r>
                    </a:p>
                  </a:txBody>
                  <a:tcPr anchor="ctr">
                    <a:solidFill>
                      <a:schemeClr val="bg1"/>
                    </a:solidFill>
                  </a:tcPr>
                </a:tc>
                <a:tc>
                  <a:txBody>
                    <a:bodyPr/>
                    <a:lstStyle/>
                    <a:p>
                      <a:pPr algn="ctr"/>
                      <a:r>
                        <a:rPr lang="en-GB" sz="3600" dirty="0">
                          <a:latin typeface="Special Elite" panose="02000506000000020004" pitchFamily="2" charset="0"/>
                        </a:rPr>
                        <a:t>B</a:t>
                      </a:r>
                    </a:p>
                  </a:txBody>
                  <a:tcPr anchor="ctr">
                    <a:solidFill>
                      <a:schemeClr val="bg1"/>
                    </a:solidFill>
                  </a:tcPr>
                </a:tc>
                <a:tc>
                  <a:txBody>
                    <a:bodyPr/>
                    <a:lstStyle/>
                    <a:p>
                      <a:pPr algn="ctr"/>
                      <a:r>
                        <a:rPr lang="en-GB" sz="3600" dirty="0">
                          <a:latin typeface="Special Elite" panose="02000506000000020004" pitchFamily="2" charset="0"/>
                        </a:rPr>
                        <a:t>Y</a:t>
                      </a:r>
                    </a:p>
                  </a:txBody>
                  <a:tcPr anchor="ctr">
                    <a:solidFill>
                      <a:schemeClr val="bg1"/>
                    </a:solidFill>
                  </a:tcPr>
                </a:tc>
                <a:extLst>
                  <a:ext uri="{0D108BD9-81ED-4DB2-BD59-A6C34878D82A}">
                    <a16:rowId xmlns:a16="http://schemas.microsoft.com/office/drawing/2014/main" val="755500645"/>
                  </a:ext>
                </a:extLst>
              </a:tr>
              <a:tr h="811107">
                <a:tc>
                  <a:txBody>
                    <a:bodyPr/>
                    <a:lstStyle/>
                    <a:p>
                      <a:pPr algn="ctr"/>
                      <a:r>
                        <a:rPr lang="en-GB" sz="3600" dirty="0">
                          <a:latin typeface="Special Elite" panose="02000506000000020004" pitchFamily="2" charset="0"/>
                        </a:rPr>
                        <a:t>D</a:t>
                      </a:r>
                    </a:p>
                  </a:txBody>
                  <a:tcPr anchor="ctr">
                    <a:solidFill>
                      <a:schemeClr val="accent5"/>
                    </a:solidFill>
                  </a:tcPr>
                </a:tc>
                <a:tc>
                  <a:txBody>
                    <a:bodyPr/>
                    <a:lstStyle/>
                    <a:p>
                      <a:pPr algn="ctr"/>
                      <a:r>
                        <a:rPr lang="en-GB" sz="3600" dirty="0">
                          <a:latin typeface="Special Elite" panose="02000506000000020004" pitchFamily="2" charset="0"/>
                        </a:rPr>
                        <a:t>S</a:t>
                      </a:r>
                    </a:p>
                  </a:txBody>
                  <a:tcPr anchor="ctr">
                    <a:solidFill>
                      <a:schemeClr val="bg1"/>
                    </a:solidFill>
                  </a:tcPr>
                </a:tc>
                <a:tc>
                  <a:txBody>
                    <a:bodyPr/>
                    <a:lstStyle/>
                    <a:p>
                      <a:pPr algn="ctr"/>
                      <a:r>
                        <a:rPr lang="en-GB" sz="3600" dirty="0">
                          <a:latin typeface="Special Elite" panose="02000506000000020004" pitchFamily="2" charset="0"/>
                        </a:rPr>
                        <a:t>L</a:t>
                      </a:r>
                    </a:p>
                  </a:txBody>
                  <a:tcPr anchor="ctr">
                    <a:solidFill>
                      <a:schemeClr val="bg1"/>
                    </a:solidFill>
                  </a:tcPr>
                </a:tc>
                <a:tc>
                  <a:txBody>
                    <a:bodyPr/>
                    <a:lstStyle/>
                    <a:p>
                      <a:pPr algn="ctr"/>
                      <a:r>
                        <a:rPr lang="en-GB" sz="3600" dirty="0">
                          <a:latin typeface="Special Elite" panose="02000506000000020004" pitchFamily="2" charset="0"/>
                        </a:rPr>
                        <a:t>T</a:t>
                      </a:r>
                    </a:p>
                  </a:txBody>
                  <a:tcPr anchor="ctr">
                    <a:solidFill>
                      <a:schemeClr val="bg1"/>
                    </a:solidFill>
                  </a:tcPr>
                </a:tc>
                <a:tc>
                  <a:txBody>
                    <a:bodyPr/>
                    <a:lstStyle/>
                    <a:p>
                      <a:pPr algn="ctr"/>
                      <a:r>
                        <a:rPr lang="en-GB" sz="3600" dirty="0">
                          <a:latin typeface="Special Elite" panose="02000506000000020004" pitchFamily="2" charset="0"/>
                        </a:rPr>
                        <a:t>G</a:t>
                      </a:r>
                    </a:p>
                  </a:txBody>
                  <a:tcPr anchor="ctr">
                    <a:solidFill>
                      <a:schemeClr val="bg1"/>
                    </a:solidFill>
                  </a:tcPr>
                </a:tc>
                <a:extLst>
                  <a:ext uri="{0D108BD9-81ED-4DB2-BD59-A6C34878D82A}">
                    <a16:rowId xmlns:a16="http://schemas.microsoft.com/office/drawing/2014/main" val="1675703253"/>
                  </a:ext>
                </a:extLst>
              </a:tr>
              <a:tr h="811107">
                <a:tc>
                  <a:txBody>
                    <a:bodyPr/>
                    <a:lstStyle/>
                    <a:p>
                      <a:pPr algn="ctr"/>
                      <a:r>
                        <a:rPr lang="en-GB" sz="3600" dirty="0">
                          <a:latin typeface="Special Elite" panose="02000506000000020004" pitchFamily="2" charset="0"/>
                        </a:rPr>
                        <a:t>Z</a:t>
                      </a:r>
                    </a:p>
                  </a:txBody>
                  <a:tcPr anchor="ctr">
                    <a:solidFill>
                      <a:schemeClr val="bg1"/>
                    </a:solidFill>
                  </a:tcPr>
                </a:tc>
                <a:tc>
                  <a:txBody>
                    <a:bodyPr/>
                    <a:lstStyle/>
                    <a:p>
                      <a:pPr algn="ctr"/>
                      <a:r>
                        <a:rPr lang="en-GB" sz="3600" dirty="0">
                          <a:latin typeface="Special Elite" panose="02000506000000020004" pitchFamily="2" charset="0"/>
                        </a:rPr>
                        <a:t>M</a:t>
                      </a:r>
                    </a:p>
                  </a:txBody>
                  <a:tcPr anchor="ctr">
                    <a:solidFill>
                      <a:schemeClr val="bg1"/>
                    </a:solidFill>
                  </a:tcPr>
                </a:tc>
                <a:tc>
                  <a:txBody>
                    <a:bodyPr/>
                    <a:lstStyle/>
                    <a:p>
                      <a:pPr algn="ctr"/>
                      <a:r>
                        <a:rPr lang="en-GB" sz="3600" dirty="0">
                          <a:latin typeface="Special Elite" panose="02000506000000020004" pitchFamily="2" charset="0"/>
                        </a:rPr>
                        <a:t>F</a:t>
                      </a:r>
                    </a:p>
                  </a:txBody>
                  <a:tcPr anchor="ctr">
                    <a:solidFill>
                      <a:schemeClr val="bg1"/>
                    </a:solidFill>
                  </a:tcPr>
                </a:tc>
                <a:tc>
                  <a:txBody>
                    <a:bodyPr/>
                    <a:lstStyle/>
                    <a:p>
                      <a:pPr algn="ctr"/>
                      <a:r>
                        <a:rPr lang="en-GB" sz="3600" dirty="0">
                          <a:latin typeface="Special Elite" panose="02000506000000020004" pitchFamily="2" charset="0"/>
                        </a:rPr>
                        <a:t>V</a:t>
                      </a:r>
                    </a:p>
                  </a:txBody>
                  <a:tcPr anchor="ctr">
                    <a:solidFill>
                      <a:schemeClr val="bg1"/>
                    </a:solidFill>
                  </a:tcPr>
                </a:tc>
                <a:tc>
                  <a:txBody>
                    <a:bodyPr/>
                    <a:lstStyle/>
                    <a:p>
                      <a:pPr algn="ctr"/>
                      <a:r>
                        <a:rPr lang="en-GB" sz="3600" dirty="0">
                          <a:latin typeface="Special Elite" panose="02000506000000020004" pitchFamily="2" charset="0"/>
                        </a:rPr>
                        <a:t>O</a:t>
                      </a:r>
                    </a:p>
                  </a:txBody>
                  <a:tcPr anchor="ctr">
                    <a:solidFill>
                      <a:schemeClr val="bg1"/>
                    </a:solidFill>
                  </a:tcPr>
                </a:tc>
                <a:extLst>
                  <a:ext uri="{0D108BD9-81ED-4DB2-BD59-A6C34878D82A}">
                    <a16:rowId xmlns:a16="http://schemas.microsoft.com/office/drawing/2014/main" val="979095980"/>
                  </a:ext>
                </a:extLst>
              </a:tr>
            </a:tbl>
          </a:graphicData>
        </a:graphic>
      </p:graphicFrame>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sp>
        <p:nvSpPr>
          <p:cNvPr id="6" name="TextBox 5">
            <a:extLst>
              <a:ext uri="{FF2B5EF4-FFF2-40B4-BE49-F238E27FC236}">
                <a16:creationId xmlns:a16="http://schemas.microsoft.com/office/drawing/2014/main" id="{4F720B6E-AE37-48D2-BEA7-7614C47CE141}"/>
              </a:ext>
            </a:extLst>
          </p:cNvPr>
          <p:cNvSpPr txBox="1"/>
          <p:nvPr/>
        </p:nvSpPr>
        <p:spPr>
          <a:xfrm>
            <a:off x="7597530" y="5651823"/>
            <a:ext cx="498764" cy="369332"/>
          </a:xfrm>
          <a:prstGeom prst="rect">
            <a:avLst/>
          </a:prstGeom>
          <a:noFill/>
        </p:spPr>
        <p:txBody>
          <a:bodyPr wrap="square" rtlCol="0">
            <a:spAutoFit/>
          </a:bodyPr>
          <a:lstStyle/>
          <a:p>
            <a:pPr algn="ctr"/>
            <a:r>
              <a:rPr lang="en-GB" dirty="0">
                <a:solidFill>
                  <a:srgbClr val="0070C0"/>
                </a:solidFill>
                <a:latin typeface="Special Elite" panose="02000506000000020004" pitchFamily="2" charset="0"/>
              </a:rPr>
              <a:t>31</a:t>
            </a:r>
          </a:p>
        </p:txBody>
      </p:sp>
      <p:sp>
        <p:nvSpPr>
          <p:cNvPr id="7" name="TextBox 6">
            <a:extLst>
              <a:ext uri="{FF2B5EF4-FFF2-40B4-BE49-F238E27FC236}">
                <a16:creationId xmlns:a16="http://schemas.microsoft.com/office/drawing/2014/main" id="{2397E09B-4661-470C-BD58-613A6B86623E}"/>
              </a:ext>
            </a:extLst>
          </p:cNvPr>
          <p:cNvSpPr txBox="1"/>
          <p:nvPr/>
        </p:nvSpPr>
        <p:spPr>
          <a:xfrm>
            <a:off x="8364293" y="5651823"/>
            <a:ext cx="498764"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8" name="TextBox 7">
            <a:extLst>
              <a:ext uri="{FF2B5EF4-FFF2-40B4-BE49-F238E27FC236}">
                <a16:creationId xmlns:a16="http://schemas.microsoft.com/office/drawing/2014/main" id="{A0C50D9D-5CEA-4325-8D67-6EFA11BDDF4C}"/>
              </a:ext>
            </a:extLst>
          </p:cNvPr>
          <p:cNvSpPr txBox="1"/>
          <p:nvPr/>
        </p:nvSpPr>
        <p:spPr>
          <a:xfrm>
            <a:off x="9131056" y="5651823"/>
            <a:ext cx="498764" cy="369332"/>
          </a:xfrm>
          <a:prstGeom prst="rect">
            <a:avLst/>
          </a:prstGeom>
          <a:noFill/>
        </p:spPr>
        <p:txBody>
          <a:bodyPr wrap="square" rtlCol="0">
            <a:spAutoFit/>
          </a:bodyPr>
          <a:lstStyle/>
          <a:p>
            <a:pPr algn="ctr"/>
            <a:r>
              <a:rPr lang="en-GB" dirty="0">
                <a:solidFill>
                  <a:srgbClr val="00B050"/>
                </a:solidFill>
                <a:latin typeface="Special Elite" panose="02000506000000020004" pitchFamily="2" charset="0"/>
              </a:rPr>
              <a:t>33</a:t>
            </a:r>
          </a:p>
        </p:txBody>
      </p:sp>
      <p:sp>
        <p:nvSpPr>
          <p:cNvPr id="9" name="TextBox 8">
            <a:extLst>
              <a:ext uri="{FF2B5EF4-FFF2-40B4-BE49-F238E27FC236}">
                <a16:creationId xmlns:a16="http://schemas.microsoft.com/office/drawing/2014/main" id="{76AD10E6-D504-49B5-A184-3F8650661DFD}"/>
              </a:ext>
            </a:extLst>
          </p:cNvPr>
          <p:cNvSpPr txBox="1"/>
          <p:nvPr/>
        </p:nvSpPr>
        <p:spPr>
          <a:xfrm>
            <a:off x="9897819" y="5651823"/>
            <a:ext cx="498764" cy="369332"/>
          </a:xfrm>
          <a:prstGeom prst="rect">
            <a:avLst/>
          </a:prstGeom>
          <a:noFill/>
        </p:spPr>
        <p:txBody>
          <a:bodyPr wrap="square" rtlCol="0">
            <a:spAutoFit/>
          </a:bodyPr>
          <a:lstStyle/>
          <a:p>
            <a:pPr algn="ctr"/>
            <a:r>
              <a:rPr lang="en-GB" dirty="0">
                <a:latin typeface="Special Elite" panose="02000506000000020004" pitchFamily="2" charset="0"/>
              </a:rPr>
              <a:t>34</a:t>
            </a:r>
          </a:p>
        </p:txBody>
      </p:sp>
      <p:sp>
        <p:nvSpPr>
          <p:cNvPr id="10" name="TextBox 9">
            <a:extLst>
              <a:ext uri="{FF2B5EF4-FFF2-40B4-BE49-F238E27FC236}">
                <a16:creationId xmlns:a16="http://schemas.microsoft.com/office/drawing/2014/main" id="{B0C6E309-6D65-4990-B3D0-8FB63EFBB173}"/>
              </a:ext>
            </a:extLst>
          </p:cNvPr>
          <p:cNvSpPr txBox="1"/>
          <p:nvPr/>
        </p:nvSpPr>
        <p:spPr>
          <a:xfrm>
            <a:off x="10664582" y="5651823"/>
            <a:ext cx="498764" cy="369332"/>
          </a:xfrm>
          <a:prstGeom prst="rect">
            <a:avLst/>
          </a:prstGeom>
          <a:noFill/>
        </p:spPr>
        <p:txBody>
          <a:bodyPr wrap="square" rtlCol="0">
            <a:spAutoFit/>
          </a:bodyPr>
          <a:lstStyle/>
          <a:p>
            <a:pPr algn="ctr"/>
            <a:r>
              <a:rPr lang="en-GB" dirty="0">
                <a:solidFill>
                  <a:srgbClr val="FF0000"/>
                </a:solidFill>
                <a:latin typeface="Special Elite" panose="02000506000000020004" pitchFamily="2" charset="0"/>
              </a:rPr>
              <a:t>35</a:t>
            </a:r>
          </a:p>
        </p:txBody>
      </p:sp>
      <p:sp>
        <p:nvSpPr>
          <p:cNvPr id="11" name="TextBox 10">
            <a:extLst>
              <a:ext uri="{FF2B5EF4-FFF2-40B4-BE49-F238E27FC236}">
                <a16:creationId xmlns:a16="http://schemas.microsoft.com/office/drawing/2014/main" id="{7752EA0E-1F7E-42EE-BEAA-E48E62BAF6B6}"/>
              </a:ext>
            </a:extLst>
          </p:cNvPr>
          <p:cNvSpPr txBox="1"/>
          <p:nvPr/>
        </p:nvSpPr>
        <p:spPr>
          <a:xfrm>
            <a:off x="11393677" y="5651823"/>
            <a:ext cx="498764" cy="369332"/>
          </a:xfrm>
          <a:prstGeom prst="rect">
            <a:avLst/>
          </a:prstGeom>
          <a:noFill/>
        </p:spPr>
        <p:txBody>
          <a:bodyPr wrap="square" rtlCol="0">
            <a:spAutoFit/>
          </a:bodyPr>
          <a:lstStyle/>
          <a:p>
            <a:pPr algn="ctr"/>
            <a:r>
              <a:rPr lang="en-GB" dirty="0">
                <a:latin typeface="Special Elite" panose="02000506000000020004" pitchFamily="2" charset="0"/>
              </a:rPr>
              <a:t>36</a:t>
            </a:r>
          </a:p>
        </p:txBody>
      </p:sp>
      <p:sp>
        <p:nvSpPr>
          <p:cNvPr id="12" name="TextBox 11">
            <a:extLst>
              <a:ext uri="{FF2B5EF4-FFF2-40B4-BE49-F238E27FC236}">
                <a16:creationId xmlns:a16="http://schemas.microsoft.com/office/drawing/2014/main" id="{4C224337-A97D-414C-BE99-8464580E0B6A}"/>
              </a:ext>
            </a:extLst>
          </p:cNvPr>
          <p:cNvSpPr txBox="1"/>
          <p:nvPr/>
        </p:nvSpPr>
        <p:spPr>
          <a:xfrm>
            <a:off x="7292730" y="5291667"/>
            <a:ext cx="498764" cy="369332"/>
          </a:xfrm>
          <a:prstGeom prst="rect">
            <a:avLst/>
          </a:prstGeom>
          <a:noFill/>
        </p:spPr>
        <p:txBody>
          <a:bodyPr wrap="square" rtlCol="0">
            <a:spAutoFit/>
          </a:bodyPr>
          <a:lstStyle/>
          <a:p>
            <a:pPr algn="ctr"/>
            <a:r>
              <a:rPr lang="en-GB" dirty="0">
                <a:latin typeface="Special Elite" panose="02000506000000020004" pitchFamily="2" charset="0"/>
              </a:rPr>
              <a:t>58</a:t>
            </a:r>
          </a:p>
        </p:txBody>
      </p:sp>
      <p:sp>
        <p:nvSpPr>
          <p:cNvPr id="13" name="TextBox 12">
            <a:extLst>
              <a:ext uri="{FF2B5EF4-FFF2-40B4-BE49-F238E27FC236}">
                <a16:creationId xmlns:a16="http://schemas.microsoft.com/office/drawing/2014/main" id="{1B6ADE31-2766-416E-BDE8-C95452E3F860}"/>
              </a:ext>
            </a:extLst>
          </p:cNvPr>
          <p:cNvSpPr txBox="1"/>
          <p:nvPr/>
        </p:nvSpPr>
        <p:spPr>
          <a:xfrm>
            <a:off x="7292730" y="4505855"/>
            <a:ext cx="498764" cy="369332"/>
          </a:xfrm>
          <a:prstGeom prst="rect">
            <a:avLst/>
          </a:prstGeom>
          <a:noFill/>
        </p:spPr>
        <p:txBody>
          <a:bodyPr wrap="square" rtlCol="0">
            <a:spAutoFit/>
          </a:bodyPr>
          <a:lstStyle/>
          <a:p>
            <a:pPr algn="ctr"/>
            <a:r>
              <a:rPr lang="en-GB" dirty="0">
                <a:solidFill>
                  <a:srgbClr val="0070C0"/>
                </a:solidFill>
                <a:latin typeface="Special Elite" panose="02000506000000020004" pitchFamily="2" charset="0"/>
              </a:rPr>
              <a:t>59</a:t>
            </a:r>
          </a:p>
        </p:txBody>
      </p:sp>
      <p:sp>
        <p:nvSpPr>
          <p:cNvPr id="14" name="TextBox 13">
            <a:extLst>
              <a:ext uri="{FF2B5EF4-FFF2-40B4-BE49-F238E27FC236}">
                <a16:creationId xmlns:a16="http://schemas.microsoft.com/office/drawing/2014/main" id="{F6BD88CB-2295-4E22-933F-51307924FFA8}"/>
              </a:ext>
            </a:extLst>
          </p:cNvPr>
          <p:cNvSpPr txBox="1"/>
          <p:nvPr/>
        </p:nvSpPr>
        <p:spPr>
          <a:xfrm>
            <a:off x="7292730" y="3686704"/>
            <a:ext cx="498764" cy="369332"/>
          </a:xfrm>
          <a:prstGeom prst="rect">
            <a:avLst/>
          </a:prstGeom>
          <a:noFill/>
        </p:spPr>
        <p:txBody>
          <a:bodyPr wrap="square" rtlCol="0">
            <a:spAutoFit/>
          </a:bodyPr>
          <a:lstStyle/>
          <a:p>
            <a:pPr algn="ctr"/>
            <a:r>
              <a:rPr lang="en-GB" dirty="0">
                <a:latin typeface="Special Elite" panose="02000506000000020004" pitchFamily="2" charset="0"/>
              </a:rPr>
              <a:t>60</a:t>
            </a:r>
          </a:p>
        </p:txBody>
      </p:sp>
      <p:sp>
        <p:nvSpPr>
          <p:cNvPr id="15" name="TextBox 14">
            <a:extLst>
              <a:ext uri="{FF2B5EF4-FFF2-40B4-BE49-F238E27FC236}">
                <a16:creationId xmlns:a16="http://schemas.microsoft.com/office/drawing/2014/main" id="{477807DD-0DD8-47DA-8735-8D01D76D4D01}"/>
              </a:ext>
            </a:extLst>
          </p:cNvPr>
          <p:cNvSpPr txBox="1"/>
          <p:nvPr/>
        </p:nvSpPr>
        <p:spPr>
          <a:xfrm>
            <a:off x="7292730" y="2885152"/>
            <a:ext cx="498764" cy="369332"/>
          </a:xfrm>
          <a:prstGeom prst="rect">
            <a:avLst/>
          </a:prstGeom>
          <a:noFill/>
        </p:spPr>
        <p:txBody>
          <a:bodyPr wrap="square" rtlCol="0">
            <a:spAutoFit/>
          </a:bodyPr>
          <a:lstStyle/>
          <a:p>
            <a:pPr algn="ctr"/>
            <a:r>
              <a:rPr lang="en-GB" dirty="0">
                <a:solidFill>
                  <a:srgbClr val="FF0000"/>
                </a:solidFill>
                <a:latin typeface="Special Elite" panose="02000506000000020004" pitchFamily="2" charset="0"/>
              </a:rPr>
              <a:t>61</a:t>
            </a:r>
          </a:p>
        </p:txBody>
      </p:sp>
      <p:sp>
        <p:nvSpPr>
          <p:cNvPr id="16" name="TextBox 15">
            <a:extLst>
              <a:ext uri="{FF2B5EF4-FFF2-40B4-BE49-F238E27FC236}">
                <a16:creationId xmlns:a16="http://schemas.microsoft.com/office/drawing/2014/main" id="{1DD22B03-F614-4D68-85EE-80395B779870}"/>
              </a:ext>
            </a:extLst>
          </p:cNvPr>
          <p:cNvSpPr txBox="1"/>
          <p:nvPr/>
        </p:nvSpPr>
        <p:spPr>
          <a:xfrm>
            <a:off x="7292730" y="2066001"/>
            <a:ext cx="498764" cy="369332"/>
          </a:xfrm>
          <a:prstGeom prst="rect">
            <a:avLst/>
          </a:prstGeom>
          <a:noFill/>
        </p:spPr>
        <p:txBody>
          <a:bodyPr wrap="square" rtlCol="0">
            <a:spAutoFit/>
          </a:bodyPr>
          <a:lstStyle/>
          <a:p>
            <a:pPr algn="ctr"/>
            <a:r>
              <a:rPr lang="en-GB" dirty="0">
                <a:solidFill>
                  <a:srgbClr val="00B050"/>
                </a:solidFill>
                <a:latin typeface="Special Elite" panose="02000506000000020004" pitchFamily="2" charset="0"/>
              </a:rPr>
              <a:t>62</a:t>
            </a:r>
          </a:p>
        </p:txBody>
      </p:sp>
      <p:sp>
        <p:nvSpPr>
          <p:cNvPr id="17" name="TextBox 16">
            <a:extLst>
              <a:ext uri="{FF2B5EF4-FFF2-40B4-BE49-F238E27FC236}">
                <a16:creationId xmlns:a16="http://schemas.microsoft.com/office/drawing/2014/main" id="{17339474-6636-4731-8E53-ABBCB230FA66}"/>
              </a:ext>
            </a:extLst>
          </p:cNvPr>
          <p:cNvSpPr txBox="1"/>
          <p:nvPr/>
        </p:nvSpPr>
        <p:spPr>
          <a:xfrm>
            <a:off x="7273680" y="1236132"/>
            <a:ext cx="498764" cy="369332"/>
          </a:xfrm>
          <a:prstGeom prst="rect">
            <a:avLst/>
          </a:prstGeom>
          <a:noFill/>
        </p:spPr>
        <p:txBody>
          <a:bodyPr wrap="square" rtlCol="0">
            <a:spAutoFit/>
          </a:bodyPr>
          <a:lstStyle/>
          <a:p>
            <a:pPr algn="ctr"/>
            <a:r>
              <a:rPr lang="en-GB" dirty="0">
                <a:latin typeface="Special Elite" panose="02000506000000020004" pitchFamily="2" charset="0"/>
              </a:rPr>
              <a:t>63</a:t>
            </a:r>
          </a:p>
        </p:txBody>
      </p:sp>
      <p:grpSp>
        <p:nvGrpSpPr>
          <p:cNvPr id="18" name="Group 17">
            <a:extLst>
              <a:ext uri="{FF2B5EF4-FFF2-40B4-BE49-F238E27FC236}">
                <a16:creationId xmlns:a16="http://schemas.microsoft.com/office/drawing/2014/main" id="{A2DA9CB6-B06B-4E4C-B1AE-A85973CA308B}"/>
              </a:ext>
            </a:extLst>
          </p:cNvPr>
          <p:cNvGrpSpPr/>
          <p:nvPr/>
        </p:nvGrpSpPr>
        <p:grpSpPr>
          <a:xfrm>
            <a:off x="557408" y="1420798"/>
            <a:ext cx="6418037" cy="4055535"/>
            <a:chOff x="557408" y="1420798"/>
            <a:chExt cx="6418037" cy="4055535"/>
          </a:xfrm>
        </p:grpSpPr>
        <p:sp>
          <p:nvSpPr>
            <p:cNvPr id="46" name="Rectangle 45">
              <a:extLst>
                <a:ext uri="{FF2B5EF4-FFF2-40B4-BE49-F238E27FC236}">
                  <a16:creationId xmlns:a16="http://schemas.microsoft.com/office/drawing/2014/main" id="{8E727FF4-B619-46EE-9DB0-BA62EB7E3F6F}"/>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47" name="TextBox 46">
              <a:extLst>
                <a:ext uri="{FF2B5EF4-FFF2-40B4-BE49-F238E27FC236}">
                  <a16:creationId xmlns:a16="http://schemas.microsoft.com/office/drawing/2014/main" id="{9649E922-3EA2-4EE6-AE7C-2B7779FB52E9}"/>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48" name="TextBox 47">
              <a:extLst>
                <a:ext uri="{FF2B5EF4-FFF2-40B4-BE49-F238E27FC236}">
                  <a16:creationId xmlns:a16="http://schemas.microsoft.com/office/drawing/2014/main" id="{9C9003C9-3F59-4DF0-8584-47078AF1B14B}"/>
                </a:ext>
              </a:extLst>
            </p:cNvPr>
            <p:cNvSpPr txBox="1"/>
            <p:nvPr/>
          </p:nvSpPr>
          <p:spPr>
            <a:xfrm>
              <a:off x="557408" y="2044556"/>
              <a:ext cx="6388403" cy="461665"/>
            </a:xfrm>
            <a:prstGeom prst="rect">
              <a:avLst/>
            </a:prstGeom>
            <a:noFill/>
            <a:ln>
              <a:noFill/>
            </a:ln>
          </p:spPr>
          <p:txBody>
            <a:bodyPr wrap="square" rtlCol="0">
              <a:spAutoFit/>
            </a:bodyPr>
            <a:lstStyle/>
            <a:p>
              <a:r>
                <a:rPr lang="en-GB" sz="2400">
                  <a:solidFill>
                    <a:srgbClr val="FF0000"/>
                  </a:solidFill>
                  <a:latin typeface="Special Elite" panose="02000506000000020004" pitchFamily="2" charset="0"/>
                </a:rPr>
                <a:t>		 H	    I	      S</a:t>
              </a:r>
              <a:endParaRPr lang="en-GB" sz="2400" dirty="0">
                <a:solidFill>
                  <a:srgbClr val="FF0000"/>
                </a:solidFill>
                <a:latin typeface="Special Elite" panose="02000506000000020004" pitchFamily="2" charset="0"/>
              </a:endParaRPr>
            </a:p>
          </p:txBody>
        </p:sp>
        <p:sp>
          <p:nvSpPr>
            <p:cNvPr id="49" name="TextBox 48">
              <a:extLst>
                <a:ext uri="{FF2B5EF4-FFF2-40B4-BE49-F238E27FC236}">
                  <a16:creationId xmlns:a16="http://schemas.microsoft.com/office/drawing/2014/main" id="{8FE93529-12D4-478E-A82E-33D7D15938C0}"/>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50" name="TextBox 49">
              <a:extLst>
                <a:ext uri="{FF2B5EF4-FFF2-40B4-BE49-F238E27FC236}">
                  <a16:creationId xmlns:a16="http://schemas.microsoft.com/office/drawing/2014/main" id="{80B34058-3229-4254-B8AA-E07792B3309F}"/>
                </a:ext>
              </a:extLst>
            </p:cNvPr>
            <p:cNvSpPr txBox="1"/>
            <p:nvPr/>
          </p:nvSpPr>
          <p:spPr>
            <a:xfrm>
              <a:off x="557408" y="2967886"/>
              <a:ext cx="6388403" cy="461665"/>
            </a:xfrm>
            <a:prstGeom prst="rect">
              <a:avLst/>
            </a:prstGeom>
            <a:noFill/>
            <a:ln>
              <a:noFill/>
            </a:ln>
          </p:spPr>
          <p:txBody>
            <a:bodyPr wrap="square" rtlCol="0">
              <a:spAutoFit/>
            </a:bodyPr>
            <a:lstStyle/>
            <a:p>
              <a:r>
                <a:rPr lang="en-GB" sz="2400" dirty="0">
                  <a:latin typeface="Special Elite" panose="02000506000000020004" pitchFamily="2" charset="0"/>
                </a:rPr>
                <a:t>	</a:t>
              </a:r>
              <a:r>
                <a:rPr lang="en-GB" sz="2400" dirty="0">
                  <a:solidFill>
                    <a:srgbClr val="FF0000"/>
                  </a:solidFill>
                  <a:latin typeface="Special Elite" panose="02000506000000020004" pitchFamily="2" charset="0"/>
                </a:rPr>
                <a:t>      N	        A          M	 E</a:t>
              </a:r>
              <a:endParaRPr lang="en-GB" sz="2400" dirty="0">
                <a:latin typeface="Special Elite" panose="02000506000000020004" pitchFamily="2" charset="0"/>
              </a:endParaRPr>
            </a:p>
          </p:txBody>
        </p:sp>
        <p:sp>
          <p:nvSpPr>
            <p:cNvPr id="51" name="TextBox 50">
              <a:extLst>
                <a:ext uri="{FF2B5EF4-FFF2-40B4-BE49-F238E27FC236}">
                  <a16:creationId xmlns:a16="http://schemas.microsoft.com/office/drawing/2014/main" id="{A5A01929-94BB-49BC-8075-CC6760B3B709}"/>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52" name="TextBox 51">
              <a:extLst>
                <a:ext uri="{FF2B5EF4-FFF2-40B4-BE49-F238E27FC236}">
                  <a16:creationId xmlns:a16="http://schemas.microsoft.com/office/drawing/2014/main" id="{AA53837E-CFCF-4D43-B13C-43EBEEAC7DD2}"/>
                </a:ext>
              </a:extLst>
            </p:cNvPr>
            <p:cNvSpPr txBox="1"/>
            <p:nvPr/>
          </p:nvSpPr>
          <p:spPr>
            <a:xfrm>
              <a:off x="576458" y="3887282"/>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S	      T	        A          R          T        S</a:t>
              </a:r>
              <a:endParaRPr lang="en-GB" sz="2400" dirty="0">
                <a:latin typeface="Special Elite" panose="02000506000000020004" pitchFamily="2" charset="0"/>
              </a:endParaRPr>
            </a:p>
          </p:txBody>
        </p:sp>
        <p:sp>
          <p:nvSpPr>
            <p:cNvPr id="53" name="TextBox 52">
              <a:extLst>
                <a:ext uri="{FF2B5EF4-FFF2-40B4-BE49-F238E27FC236}">
                  <a16:creationId xmlns:a16="http://schemas.microsoft.com/office/drawing/2014/main" id="{E14767EF-8899-4E0E-8699-3F12F18697C3}"/>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54" name="TextBox 53">
              <a:extLst>
                <a:ext uri="{FF2B5EF4-FFF2-40B4-BE49-F238E27FC236}">
                  <a16:creationId xmlns:a16="http://schemas.microsoft.com/office/drawing/2014/main" id="{887F3351-FBD1-411C-B2B8-3A682EB710E0}"/>
                </a:ext>
              </a:extLst>
            </p:cNvPr>
            <p:cNvSpPr txBox="1"/>
            <p:nvPr/>
          </p:nvSpPr>
          <p:spPr>
            <a:xfrm>
              <a:off x="587042" y="4806678"/>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W	         I          T	  H                 ?</a:t>
              </a:r>
            </a:p>
          </p:txBody>
        </p:sp>
      </p:grpSp>
      <p:sp>
        <p:nvSpPr>
          <p:cNvPr id="36" name="Rectangle 35">
            <a:extLst>
              <a:ext uri="{FF2B5EF4-FFF2-40B4-BE49-F238E27FC236}">
                <a16:creationId xmlns:a16="http://schemas.microsoft.com/office/drawing/2014/main" id="{019C9051-A15D-4BCD-94CA-081B5D57AB99}"/>
              </a:ext>
            </a:extLst>
          </p:cNvPr>
          <p:cNvSpPr/>
          <p:nvPr/>
        </p:nvSpPr>
        <p:spPr>
          <a:xfrm>
            <a:off x="1251585" y="5651823"/>
            <a:ext cx="5021213" cy="6011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latin typeface="Special Elite" panose="02000506000000020004" pitchFamily="2" charset="0"/>
              </a:rPr>
              <a:t>3561 </a:t>
            </a:r>
            <a:r>
              <a:rPr lang="en-GB" sz="2000" dirty="0">
                <a:solidFill>
                  <a:schemeClr val="tx1"/>
                </a:solidFill>
                <a:latin typeface="Special Elite" panose="02000506000000020004" pitchFamily="2" charset="0"/>
              </a:rPr>
              <a:t>=</a:t>
            </a:r>
            <a:r>
              <a:rPr lang="en-GB" sz="2000" dirty="0">
                <a:solidFill>
                  <a:srgbClr val="FF0000"/>
                </a:solidFill>
                <a:latin typeface="Special Elite" panose="02000506000000020004" pitchFamily="2" charset="0"/>
              </a:rPr>
              <a:t> P      </a:t>
            </a:r>
            <a:r>
              <a:rPr lang="en-GB" sz="2000" dirty="0">
                <a:solidFill>
                  <a:srgbClr val="00B050"/>
                </a:solidFill>
                <a:latin typeface="Special Elite" panose="02000506000000020004" pitchFamily="2" charset="0"/>
              </a:rPr>
              <a:t>3362 </a:t>
            </a:r>
            <a:r>
              <a:rPr lang="en-GB" sz="2000" dirty="0">
                <a:solidFill>
                  <a:schemeClr val="tx1"/>
                </a:solidFill>
                <a:latin typeface="Special Elite" panose="02000506000000020004" pitchFamily="2" charset="0"/>
              </a:rPr>
              <a:t>=</a:t>
            </a:r>
            <a:r>
              <a:rPr lang="en-GB" sz="2000" dirty="0">
                <a:solidFill>
                  <a:srgbClr val="00B050"/>
                </a:solidFill>
                <a:latin typeface="Special Elite" panose="02000506000000020004" pitchFamily="2" charset="0"/>
              </a:rPr>
              <a:t> K      </a:t>
            </a:r>
            <a:r>
              <a:rPr lang="en-GB" sz="2000" dirty="0">
                <a:solidFill>
                  <a:srgbClr val="0070C0"/>
                </a:solidFill>
                <a:latin typeface="Special Elite" panose="02000506000000020004" pitchFamily="2" charset="0"/>
              </a:rPr>
              <a:t>3159</a:t>
            </a:r>
            <a:r>
              <a:rPr lang="en-GB" sz="2000" dirty="0">
                <a:solidFill>
                  <a:schemeClr val="tx1"/>
                </a:solidFill>
                <a:latin typeface="Special Elite" panose="02000506000000020004" pitchFamily="2" charset="0"/>
              </a:rPr>
              <a:t> = </a:t>
            </a:r>
            <a:r>
              <a:rPr lang="en-GB" sz="2000" dirty="0">
                <a:solidFill>
                  <a:srgbClr val="0070C0"/>
                </a:solidFill>
                <a:latin typeface="Special Elite" panose="02000506000000020004" pitchFamily="2" charset="0"/>
              </a:rPr>
              <a:t>D</a:t>
            </a:r>
          </a:p>
        </p:txBody>
      </p:sp>
    </p:spTree>
    <p:extLst>
      <p:ext uri="{BB962C8B-B14F-4D97-AF65-F5344CB8AC3E}">
        <p14:creationId xmlns:p14="http://schemas.microsoft.com/office/powerpoint/2010/main" val="2565099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EE18A31-E7DF-40AD-9AAC-46222875D9A8}"/>
              </a:ext>
            </a:extLst>
          </p:cNvPr>
          <p:cNvGrpSpPr/>
          <p:nvPr/>
        </p:nvGrpSpPr>
        <p:grpSpPr>
          <a:xfrm>
            <a:off x="557408" y="1420798"/>
            <a:ext cx="6418037" cy="4055535"/>
            <a:chOff x="557408" y="1420798"/>
            <a:chExt cx="6418037" cy="4055535"/>
          </a:xfrm>
        </p:grpSpPr>
        <p:sp>
          <p:nvSpPr>
            <p:cNvPr id="58" name="Rectangle 57">
              <a:extLst>
                <a:ext uri="{FF2B5EF4-FFF2-40B4-BE49-F238E27FC236}">
                  <a16:creationId xmlns:a16="http://schemas.microsoft.com/office/drawing/2014/main" id="{D37C0CD4-25D7-4C11-991D-A45EEE4C5EF5}"/>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59" name="TextBox 58">
              <a:extLst>
                <a:ext uri="{FF2B5EF4-FFF2-40B4-BE49-F238E27FC236}">
                  <a16:creationId xmlns:a16="http://schemas.microsoft.com/office/drawing/2014/main" id="{184C8AF6-4E49-4DEB-ACA1-3640F8F9A023}"/>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60" name="TextBox 59">
              <a:extLst>
                <a:ext uri="{FF2B5EF4-FFF2-40B4-BE49-F238E27FC236}">
                  <a16:creationId xmlns:a16="http://schemas.microsoft.com/office/drawing/2014/main" id="{76370EF9-1387-46B4-84FA-24DCA1887725}"/>
                </a:ext>
              </a:extLst>
            </p:cNvPr>
            <p:cNvSpPr txBox="1"/>
            <p:nvPr/>
          </p:nvSpPr>
          <p:spPr>
            <a:xfrm>
              <a:off x="557408" y="2044556"/>
              <a:ext cx="6388403" cy="461665"/>
            </a:xfrm>
            <a:prstGeom prst="rect">
              <a:avLst/>
            </a:prstGeom>
            <a:noFill/>
            <a:ln>
              <a:noFill/>
            </a:ln>
          </p:spPr>
          <p:txBody>
            <a:bodyPr wrap="square" rtlCol="0">
              <a:spAutoFit/>
            </a:bodyPr>
            <a:lstStyle/>
            <a:p>
              <a:r>
                <a:rPr lang="en-GB" sz="2400">
                  <a:solidFill>
                    <a:srgbClr val="FF0000"/>
                  </a:solidFill>
                  <a:latin typeface="Special Elite" panose="02000506000000020004" pitchFamily="2" charset="0"/>
                </a:rPr>
                <a:t>		 H	    I	      S</a:t>
              </a:r>
              <a:endParaRPr lang="en-GB" sz="2400" dirty="0">
                <a:solidFill>
                  <a:srgbClr val="FF0000"/>
                </a:solidFill>
                <a:latin typeface="Special Elite" panose="02000506000000020004" pitchFamily="2" charset="0"/>
              </a:endParaRPr>
            </a:p>
          </p:txBody>
        </p:sp>
        <p:sp>
          <p:nvSpPr>
            <p:cNvPr id="61" name="TextBox 60">
              <a:extLst>
                <a:ext uri="{FF2B5EF4-FFF2-40B4-BE49-F238E27FC236}">
                  <a16:creationId xmlns:a16="http://schemas.microsoft.com/office/drawing/2014/main" id="{B5B72F40-E1E1-4C4A-B37C-CCE55BFE7468}"/>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62" name="TextBox 61">
              <a:extLst>
                <a:ext uri="{FF2B5EF4-FFF2-40B4-BE49-F238E27FC236}">
                  <a16:creationId xmlns:a16="http://schemas.microsoft.com/office/drawing/2014/main" id="{B3EE9827-D3B2-4ADC-947B-1618F51E2FA3}"/>
                </a:ext>
              </a:extLst>
            </p:cNvPr>
            <p:cNvSpPr txBox="1"/>
            <p:nvPr/>
          </p:nvSpPr>
          <p:spPr>
            <a:xfrm>
              <a:off x="557408" y="2967886"/>
              <a:ext cx="6388403" cy="461665"/>
            </a:xfrm>
            <a:prstGeom prst="rect">
              <a:avLst/>
            </a:prstGeom>
            <a:noFill/>
            <a:ln>
              <a:noFill/>
            </a:ln>
          </p:spPr>
          <p:txBody>
            <a:bodyPr wrap="square" rtlCol="0">
              <a:spAutoFit/>
            </a:bodyPr>
            <a:lstStyle/>
            <a:p>
              <a:r>
                <a:rPr lang="en-GB" sz="2400" dirty="0">
                  <a:latin typeface="Special Elite" panose="02000506000000020004" pitchFamily="2" charset="0"/>
                </a:rPr>
                <a:t>	</a:t>
              </a:r>
              <a:r>
                <a:rPr lang="en-GB" sz="2400" dirty="0">
                  <a:solidFill>
                    <a:srgbClr val="FF0000"/>
                  </a:solidFill>
                  <a:latin typeface="Special Elite" panose="02000506000000020004" pitchFamily="2" charset="0"/>
                </a:rPr>
                <a:t>      N	        A          M	 E</a:t>
              </a:r>
              <a:endParaRPr lang="en-GB" sz="2400" dirty="0">
                <a:latin typeface="Special Elite" panose="02000506000000020004" pitchFamily="2" charset="0"/>
              </a:endParaRPr>
            </a:p>
          </p:txBody>
        </p:sp>
        <p:sp>
          <p:nvSpPr>
            <p:cNvPr id="63" name="TextBox 62">
              <a:extLst>
                <a:ext uri="{FF2B5EF4-FFF2-40B4-BE49-F238E27FC236}">
                  <a16:creationId xmlns:a16="http://schemas.microsoft.com/office/drawing/2014/main" id="{6D6EED09-01D5-4DAB-80FC-292E5F844044}"/>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64" name="TextBox 63">
              <a:extLst>
                <a:ext uri="{FF2B5EF4-FFF2-40B4-BE49-F238E27FC236}">
                  <a16:creationId xmlns:a16="http://schemas.microsoft.com/office/drawing/2014/main" id="{BF21A9AF-8FC4-4958-A7C7-B8BC0B8FE450}"/>
                </a:ext>
              </a:extLst>
            </p:cNvPr>
            <p:cNvSpPr txBox="1"/>
            <p:nvPr/>
          </p:nvSpPr>
          <p:spPr>
            <a:xfrm>
              <a:off x="576458" y="3887282"/>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S	      T	        A          R          T        S</a:t>
              </a:r>
              <a:endParaRPr lang="en-GB" sz="2400" dirty="0">
                <a:latin typeface="Special Elite" panose="02000506000000020004" pitchFamily="2" charset="0"/>
              </a:endParaRPr>
            </a:p>
          </p:txBody>
        </p:sp>
        <p:sp>
          <p:nvSpPr>
            <p:cNvPr id="65" name="TextBox 64">
              <a:extLst>
                <a:ext uri="{FF2B5EF4-FFF2-40B4-BE49-F238E27FC236}">
                  <a16:creationId xmlns:a16="http://schemas.microsoft.com/office/drawing/2014/main" id="{5E120B66-74F0-4255-B86F-D9D122E1EDD9}"/>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66" name="TextBox 65">
              <a:extLst>
                <a:ext uri="{FF2B5EF4-FFF2-40B4-BE49-F238E27FC236}">
                  <a16:creationId xmlns:a16="http://schemas.microsoft.com/office/drawing/2014/main" id="{306E8C91-94C7-4CBB-A0A4-80FE88F31E49}"/>
                </a:ext>
              </a:extLst>
            </p:cNvPr>
            <p:cNvSpPr txBox="1"/>
            <p:nvPr/>
          </p:nvSpPr>
          <p:spPr>
            <a:xfrm>
              <a:off x="587042" y="4806678"/>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W	         I          T	  H                 ?</a:t>
              </a:r>
            </a:p>
          </p:txBody>
        </p:sp>
      </p:grpSp>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sp>
        <p:nvSpPr>
          <p:cNvPr id="37" name="Rectangle 36">
            <a:extLst>
              <a:ext uri="{FF2B5EF4-FFF2-40B4-BE49-F238E27FC236}">
                <a16:creationId xmlns:a16="http://schemas.microsoft.com/office/drawing/2014/main" id="{462DB3BD-A779-40C0-8E63-3E3891CD4FD8}"/>
              </a:ext>
            </a:extLst>
          </p:cNvPr>
          <p:cNvSpPr/>
          <p:nvPr/>
        </p:nvSpPr>
        <p:spPr>
          <a:xfrm>
            <a:off x="7805512" y="1420798"/>
            <a:ext cx="3799445" cy="405553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Special Elite" panose="02000506000000020004" pitchFamily="2" charset="0"/>
              </a:rPr>
              <a:t>Hmm…</a:t>
            </a:r>
          </a:p>
          <a:p>
            <a:pPr algn="ctr"/>
            <a:endParaRPr lang="en-GB" sz="3200" dirty="0">
              <a:solidFill>
                <a:schemeClr val="tx1"/>
              </a:solidFill>
              <a:latin typeface="Special Elite" panose="02000506000000020004" pitchFamily="2" charset="0"/>
            </a:endParaRPr>
          </a:p>
          <a:p>
            <a:pPr algn="ctr"/>
            <a:r>
              <a:rPr lang="en-GB" sz="3200" dirty="0">
                <a:solidFill>
                  <a:schemeClr val="tx1"/>
                </a:solidFill>
                <a:latin typeface="Special Elite" panose="02000506000000020004" pitchFamily="2" charset="0"/>
              </a:rPr>
              <a:t>What does this mean?</a:t>
            </a:r>
          </a:p>
          <a:p>
            <a:pPr algn="ctr"/>
            <a:endParaRPr lang="en-GB" sz="3200" dirty="0">
              <a:solidFill>
                <a:schemeClr val="tx1"/>
              </a:solidFill>
              <a:latin typeface="Special Elite" panose="02000506000000020004" pitchFamily="2" charset="0"/>
            </a:endParaRPr>
          </a:p>
          <a:p>
            <a:pPr algn="ctr"/>
            <a:r>
              <a:rPr lang="en-GB" sz="3200" dirty="0">
                <a:solidFill>
                  <a:schemeClr val="tx1"/>
                </a:solidFill>
                <a:latin typeface="Special Elite" panose="02000506000000020004" pitchFamily="2" charset="0"/>
              </a:rPr>
              <a:t>Have we seen this before?</a:t>
            </a:r>
          </a:p>
        </p:txBody>
      </p:sp>
      <p:grpSp>
        <p:nvGrpSpPr>
          <p:cNvPr id="23" name="Group 22">
            <a:extLst>
              <a:ext uri="{FF2B5EF4-FFF2-40B4-BE49-F238E27FC236}">
                <a16:creationId xmlns:a16="http://schemas.microsoft.com/office/drawing/2014/main" id="{60B6AF4B-D8E5-4E10-9FB6-744199DA98E4}"/>
              </a:ext>
            </a:extLst>
          </p:cNvPr>
          <p:cNvGrpSpPr/>
          <p:nvPr/>
        </p:nvGrpSpPr>
        <p:grpSpPr>
          <a:xfrm>
            <a:off x="5359563" y="3534804"/>
            <a:ext cx="3986771" cy="3005412"/>
            <a:chOff x="5359563" y="3534804"/>
            <a:chExt cx="3986771" cy="3005412"/>
          </a:xfrm>
        </p:grpSpPr>
        <p:sp>
          <p:nvSpPr>
            <p:cNvPr id="20" name="Oval 19">
              <a:extLst>
                <a:ext uri="{FF2B5EF4-FFF2-40B4-BE49-F238E27FC236}">
                  <a16:creationId xmlns:a16="http://schemas.microsoft.com/office/drawing/2014/main" id="{4F81EFE4-FBEF-4CC5-B1DD-867BEDBC3408}"/>
                </a:ext>
              </a:extLst>
            </p:cNvPr>
            <p:cNvSpPr/>
            <p:nvPr/>
          </p:nvSpPr>
          <p:spPr>
            <a:xfrm>
              <a:off x="5446764" y="3626385"/>
              <a:ext cx="2150076" cy="2150076"/>
            </a:xfrm>
            <a:prstGeom prst="ellipse">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9D5A423-44A5-4702-B5A6-B66755D2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59563" y="3534804"/>
              <a:ext cx="3986771" cy="3005412"/>
            </a:xfrm>
            <a:prstGeom prst="rect">
              <a:avLst/>
            </a:prstGeom>
          </p:spPr>
        </p:pic>
        <p:sp>
          <p:nvSpPr>
            <p:cNvPr id="21" name="TextBox 20">
              <a:extLst>
                <a:ext uri="{FF2B5EF4-FFF2-40B4-BE49-F238E27FC236}">
                  <a16:creationId xmlns:a16="http://schemas.microsoft.com/office/drawing/2014/main" id="{A0D1CC0F-5476-4E2E-9F4E-5DAF211A4BB0}"/>
                </a:ext>
              </a:extLst>
            </p:cNvPr>
            <p:cNvSpPr txBox="1"/>
            <p:nvPr/>
          </p:nvSpPr>
          <p:spPr>
            <a:xfrm>
              <a:off x="5446764" y="3626385"/>
              <a:ext cx="2063579" cy="2150076"/>
            </a:xfrm>
            <a:prstGeom prst="rect">
              <a:avLst/>
            </a:prstGeom>
            <a:noFill/>
          </p:spPr>
          <p:txBody>
            <a:bodyPr wrap="square" rtlCol="0" anchor="ctr" anchorCtr="1">
              <a:noAutofit/>
            </a:bodyPr>
            <a:lstStyle/>
            <a:p>
              <a:pPr algn="ctr"/>
              <a:r>
                <a:rPr lang="en-GB" sz="6600" dirty="0">
                  <a:latin typeface="Special Elite" panose="02000506000000020004" pitchFamily="2" charset="0"/>
                </a:rPr>
                <a:t>…</a:t>
              </a:r>
            </a:p>
            <a:p>
              <a:pPr algn="ctr"/>
              <a:r>
                <a:rPr lang="en-GB" sz="4400" dirty="0">
                  <a:latin typeface="Special Elite" panose="02000506000000020004" pitchFamily="2" charset="0"/>
                </a:rPr>
                <a:t> </a:t>
              </a:r>
              <a:endParaRPr lang="en-GB" sz="6600" dirty="0">
                <a:latin typeface="Special Elite" panose="02000506000000020004" pitchFamily="2" charset="0"/>
              </a:endParaRPr>
            </a:p>
          </p:txBody>
        </p:sp>
      </p:grpSp>
    </p:spTree>
    <p:extLst>
      <p:ext uri="{BB962C8B-B14F-4D97-AF65-F5344CB8AC3E}">
        <p14:creationId xmlns:p14="http://schemas.microsoft.com/office/powerpoint/2010/main" val="3975927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8B8AAB7-C36E-43D3-914F-E6FA5BFF26FB}"/>
              </a:ext>
            </a:extLst>
          </p:cNvPr>
          <p:cNvGrpSpPr/>
          <p:nvPr/>
        </p:nvGrpSpPr>
        <p:grpSpPr>
          <a:xfrm>
            <a:off x="557408" y="1420798"/>
            <a:ext cx="6418037" cy="4055535"/>
            <a:chOff x="557408" y="1420798"/>
            <a:chExt cx="6418037" cy="4055535"/>
          </a:xfrm>
        </p:grpSpPr>
        <p:sp>
          <p:nvSpPr>
            <p:cNvPr id="24" name="Rectangle 23">
              <a:extLst>
                <a:ext uri="{FF2B5EF4-FFF2-40B4-BE49-F238E27FC236}">
                  <a16:creationId xmlns:a16="http://schemas.microsoft.com/office/drawing/2014/main" id="{2F61D84E-C000-4779-ABA4-E46A597B55C4}"/>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25" name="TextBox 24">
              <a:extLst>
                <a:ext uri="{FF2B5EF4-FFF2-40B4-BE49-F238E27FC236}">
                  <a16:creationId xmlns:a16="http://schemas.microsoft.com/office/drawing/2014/main" id="{246EEDFB-E57F-45D7-9913-8E5264C1BF92}"/>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26" name="TextBox 25">
              <a:extLst>
                <a:ext uri="{FF2B5EF4-FFF2-40B4-BE49-F238E27FC236}">
                  <a16:creationId xmlns:a16="http://schemas.microsoft.com/office/drawing/2014/main" id="{5EA1F322-CD18-4AAA-871C-BDBF5CA41D99}"/>
                </a:ext>
              </a:extLst>
            </p:cNvPr>
            <p:cNvSpPr txBox="1"/>
            <p:nvPr/>
          </p:nvSpPr>
          <p:spPr>
            <a:xfrm>
              <a:off x="557408" y="2044556"/>
              <a:ext cx="6388403" cy="461665"/>
            </a:xfrm>
            <a:prstGeom prst="rect">
              <a:avLst/>
            </a:prstGeom>
            <a:noFill/>
            <a:ln>
              <a:noFill/>
            </a:ln>
          </p:spPr>
          <p:txBody>
            <a:bodyPr wrap="square" rtlCol="0">
              <a:spAutoFit/>
            </a:bodyPr>
            <a:lstStyle/>
            <a:p>
              <a:r>
                <a:rPr lang="en-GB" sz="2400">
                  <a:solidFill>
                    <a:srgbClr val="FF0000"/>
                  </a:solidFill>
                  <a:latin typeface="Special Elite" panose="02000506000000020004" pitchFamily="2" charset="0"/>
                </a:rPr>
                <a:t>		 H	    I	      S</a:t>
              </a:r>
              <a:endParaRPr lang="en-GB" sz="2400" dirty="0">
                <a:solidFill>
                  <a:srgbClr val="FF0000"/>
                </a:solidFill>
                <a:latin typeface="Special Elite" panose="02000506000000020004" pitchFamily="2" charset="0"/>
              </a:endParaRPr>
            </a:p>
          </p:txBody>
        </p:sp>
        <p:sp>
          <p:nvSpPr>
            <p:cNvPr id="27" name="TextBox 26">
              <a:extLst>
                <a:ext uri="{FF2B5EF4-FFF2-40B4-BE49-F238E27FC236}">
                  <a16:creationId xmlns:a16="http://schemas.microsoft.com/office/drawing/2014/main" id="{119F7769-3BDA-4375-BF43-9513B14245BD}"/>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28" name="TextBox 27">
              <a:extLst>
                <a:ext uri="{FF2B5EF4-FFF2-40B4-BE49-F238E27FC236}">
                  <a16:creationId xmlns:a16="http://schemas.microsoft.com/office/drawing/2014/main" id="{8005BD4D-62AA-408A-99A7-F3C26A55FBE3}"/>
                </a:ext>
              </a:extLst>
            </p:cNvPr>
            <p:cNvSpPr txBox="1"/>
            <p:nvPr/>
          </p:nvSpPr>
          <p:spPr>
            <a:xfrm>
              <a:off x="557408" y="2967886"/>
              <a:ext cx="6388403" cy="461665"/>
            </a:xfrm>
            <a:prstGeom prst="rect">
              <a:avLst/>
            </a:prstGeom>
            <a:noFill/>
            <a:ln>
              <a:noFill/>
            </a:ln>
          </p:spPr>
          <p:txBody>
            <a:bodyPr wrap="square" rtlCol="0">
              <a:spAutoFit/>
            </a:bodyPr>
            <a:lstStyle/>
            <a:p>
              <a:r>
                <a:rPr lang="en-GB" sz="2400" dirty="0">
                  <a:latin typeface="Special Elite" panose="02000506000000020004" pitchFamily="2" charset="0"/>
                </a:rPr>
                <a:t>	</a:t>
              </a:r>
              <a:r>
                <a:rPr lang="en-GB" sz="2400" dirty="0">
                  <a:solidFill>
                    <a:srgbClr val="FF0000"/>
                  </a:solidFill>
                  <a:latin typeface="Special Elite" panose="02000506000000020004" pitchFamily="2" charset="0"/>
                </a:rPr>
                <a:t>      N	        A          M	 E</a:t>
              </a:r>
              <a:endParaRPr lang="en-GB" sz="2400" dirty="0">
                <a:latin typeface="Special Elite" panose="02000506000000020004" pitchFamily="2" charset="0"/>
              </a:endParaRPr>
            </a:p>
          </p:txBody>
        </p:sp>
        <p:sp>
          <p:nvSpPr>
            <p:cNvPr id="29" name="TextBox 28">
              <a:extLst>
                <a:ext uri="{FF2B5EF4-FFF2-40B4-BE49-F238E27FC236}">
                  <a16:creationId xmlns:a16="http://schemas.microsoft.com/office/drawing/2014/main" id="{1E3A2184-32AA-423D-B360-7E59ED80E6BA}"/>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30" name="TextBox 29">
              <a:extLst>
                <a:ext uri="{FF2B5EF4-FFF2-40B4-BE49-F238E27FC236}">
                  <a16:creationId xmlns:a16="http://schemas.microsoft.com/office/drawing/2014/main" id="{B4845B28-6E34-4804-B49A-6CCC335B63CC}"/>
                </a:ext>
              </a:extLst>
            </p:cNvPr>
            <p:cNvSpPr txBox="1"/>
            <p:nvPr/>
          </p:nvSpPr>
          <p:spPr>
            <a:xfrm>
              <a:off x="576458" y="3887282"/>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S	      T	        A          R          T        S</a:t>
              </a:r>
              <a:endParaRPr lang="en-GB" sz="2400" dirty="0">
                <a:latin typeface="Special Elite" panose="02000506000000020004" pitchFamily="2" charset="0"/>
              </a:endParaRPr>
            </a:p>
          </p:txBody>
        </p:sp>
        <p:sp>
          <p:nvSpPr>
            <p:cNvPr id="31" name="TextBox 30">
              <a:extLst>
                <a:ext uri="{FF2B5EF4-FFF2-40B4-BE49-F238E27FC236}">
                  <a16:creationId xmlns:a16="http://schemas.microsoft.com/office/drawing/2014/main" id="{99AD3E5B-AB3F-4417-98E6-49C8D8692CBE}"/>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32" name="TextBox 31">
              <a:extLst>
                <a:ext uri="{FF2B5EF4-FFF2-40B4-BE49-F238E27FC236}">
                  <a16:creationId xmlns:a16="http://schemas.microsoft.com/office/drawing/2014/main" id="{9931E8CA-B2EA-4D3D-A60F-621D177D6924}"/>
                </a:ext>
              </a:extLst>
            </p:cNvPr>
            <p:cNvSpPr txBox="1"/>
            <p:nvPr/>
          </p:nvSpPr>
          <p:spPr>
            <a:xfrm>
              <a:off x="587042" y="4806678"/>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W	         I          T	  H                 ?</a:t>
              </a:r>
            </a:p>
          </p:txBody>
        </p:sp>
      </p:grpSp>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pic>
        <p:nvPicPr>
          <p:cNvPr id="18" name="Picture 17">
            <a:extLst>
              <a:ext uri="{FF2B5EF4-FFF2-40B4-BE49-F238E27FC236}">
                <a16:creationId xmlns:a16="http://schemas.microsoft.com/office/drawing/2014/main" id="{E64D4926-9A14-4B4E-BF76-D60B7D4A2C58}"/>
              </a:ext>
            </a:extLst>
          </p:cNvPr>
          <p:cNvPicPr>
            <a:picLocks noChangeAspect="1"/>
          </p:cNvPicPr>
          <p:nvPr/>
        </p:nvPicPr>
        <p:blipFill rotWithShape="1">
          <a:blip r:embed="rId2">
            <a:extLst>
              <a:ext uri="{28A0092B-C50C-407E-A947-70E740481C1C}">
                <a14:useLocalDpi xmlns:a14="http://schemas.microsoft.com/office/drawing/2010/main" val="0"/>
              </a:ext>
            </a:extLst>
          </a:blip>
          <a:srcRect l="19010" r="25930" b="30246"/>
          <a:stretch/>
        </p:blipFill>
        <p:spPr>
          <a:xfrm>
            <a:off x="7217468" y="1486472"/>
            <a:ext cx="4642022" cy="3673448"/>
          </a:xfrm>
          <a:prstGeom prst="rect">
            <a:avLst/>
          </a:prstGeom>
        </p:spPr>
      </p:pic>
      <p:grpSp>
        <p:nvGrpSpPr>
          <p:cNvPr id="36" name="Group 35">
            <a:extLst>
              <a:ext uri="{FF2B5EF4-FFF2-40B4-BE49-F238E27FC236}">
                <a16:creationId xmlns:a16="http://schemas.microsoft.com/office/drawing/2014/main" id="{E8E2A8A4-B74F-40D8-A24A-FD355AA58109}"/>
              </a:ext>
            </a:extLst>
          </p:cNvPr>
          <p:cNvGrpSpPr/>
          <p:nvPr/>
        </p:nvGrpSpPr>
        <p:grpSpPr>
          <a:xfrm>
            <a:off x="5359563" y="3534804"/>
            <a:ext cx="3986771" cy="3005412"/>
            <a:chOff x="5359563" y="3534804"/>
            <a:chExt cx="3986771" cy="3005412"/>
          </a:xfrm>
        </p:grpSpPr>
        <p:sp>
          <p:nvSpPr>
            <p:cNvPr id="38" name="Oval 37">
              <a:extLst>
                <a:ext uri="{FF2B5EF4-FFF2-40B4-BE49-F238E27FC236}">
                  <a16:creationId xmlns:a16="http://schemas.microsoft.com/office/drawing/2014/main" id="{10770FC9-4A24-44ED-87A2-14B4B2B8B983}"/>
                </a:ext>
              </a:extLst>
            </p:cNvPr>
            <p:cNvSpPr/>
            <p:nvPr/>
          </p:nvSpPr>
          <p:spPr>
            <a:xfrm>
              <a:off x="5446764" y="3626385"/>
              <a:ext cx="2150076" cy="2150076"/>
            </a:xfrm>
            <a:prstGeom prst="ellipse">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66A3E86C-A00F-4098-91CF-1AE79BB38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59563" y="3534804"/>
              <a:ext cx="3986771" cy="3005412"/>
            </a:xfrm>
            <a:prstGeom prst="rect">
              <a:avLst/>
            </a:prstGeom>
          </p:spPr>
        </p:pic>
        <p:sp>
          <p:nvSpPr>
            <p:cNvPr id="40" name="TextBox 39">
              <a:extLst>
                <a:ext uri="{FF2B5EF4-FFF2-40B4-BE49-F238E27FC236}">
                  <a16:creationId xmlns:a16="http://schemas.microsoft.com/office/drawing/2014/main" id="{6CFF1C0B-C970-4B1E-97E0-6371A66D591A}"/>
                </a:ext>
              </a:extLst>
            </p:cNvPr>
            <p:cNvSpPr txBox="1"/>
            <p:nvPr/>
          </p:nvSpPr>
          <p:spPr>
            <a:xfrm>
              <a:off x="5446764" y="3626385"/>
              <a:ext cx="2063579" cy="2150076"/>
            </a:xfrm>
            <a:prstGeom prst="rect">
              <a:avLst/>
            </a:prstGeom>
            <a:noFill/>
          </p:spPr>
          <p:txBody>
            <a:bodyPr wrap="square" rtlCol="0" anchor="ctr" anchorCtr="1">
              <a:noAutofit/>
            </a:bodyPr>
            <a:lstStyle/>
            <a:p>
              <a:pPr algn="ctr"/>
              <a:r>
                <a:rPr lang="en-GB" sz="6600" dirty="0">
                  <a:latin typeface="Special Elite" panose="02000506000000020004" pitchFamily="2" charset="0"/>
                </a:rPr>
                <a:t>…</a:t>
              </a:r>
            </a:p>
            <a:p>
              <a:pPr algn="ctr"/>
              <a:r>
                <a:rPr lang="en-GB" sz="4400" dirty="0">
                  <a:latin typeface="Special Elite" panose="02000506000000020004" pitchFamily="2" charset="0"/>
                </a:rPr>
                <a:t> </a:t>
              </a:r>
              <a:endParaRPr lang="en-GB" sz="6600" dirty="0">
                <a:latin typeface="Special Elite" panose="02000506000000020004" pitchFamily="2" charset="0"/>
              </a:endParaRPr>
            </a:p>
          </p:txBody>
        </p:sp>
      </p:grpSp>
    </p:spTree>
    <p:extLst>
      <p:ext uri="{BB962C8B-B14F-4D97-AF65-F5344CB8AC3E}">
        <p14:creationId xmlns:p14="http://schemas.microsoft.com/office/powerpoint/2010/main" val="4028060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7287006-4148-439C-A7BD-2DDD8AE9A9FB}"/>
              </a:ext>
            </a:extLst>
          </p:cNvPr>
          <p:cNvGrpSpPr/>
          <p:nvPr/>
        </p:nvGrpSpPr>
        <p:grpSpPr>
          <a:xfrm>
            <a:off x="557408" y="1420798"/>
            <a:ext cx="6418037" cy="4055535"/>
            <a:chOff x="557408" y="1420798"/>
            <a:chExt cx="6418037" cy="4055535"/>
          </a:xfrm>
        </p:grpSpPr>
        <p:sp>
          <p:nvSpPr>
            <p:cNvPr id="24" name="Rectangle 23">
              <a:extLst>
                <a:ext uri="{FF2B5EF4-FFF2-40B4-BE49-F238E27FC236}">
                  <a16:creationId xmlns:a16="http://schemas.microsoft.com/office/drawing/2014/main" id="{E5FAF607-9522-4131-8E57-EDFB0C4F3B85}"/>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25" name="TextBox 24">
              <a:extLst>
                <a:ext uri="{FF2B5EF4-FFF2-40B4-BE49-F238E27FC236}">
                  <a16:creationId xmlns:a16="http://schemas.microsoft.com/office/drawing/2014/main" id="{F2E360A1-0A6B-47C2-83A1-4377F47D6A89}"/>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26" name="TextBox 25">
              <a:extLst>
                <a:ext uri="{FF2B5EF4-FFF2-40B4-BE49-F238E27FC236}">
                  <a16:creationId xmlns:a16="http://schemas.microsoft.com/office/drawing/2014/main" id="{D83A4C22-3D1A-4069-AEA8-045240ECA62B}"/>
                </a:ext>
              </a:extLst>
            </p:cNvPr>
            <p:cNvSpPr txBox="1"/>
            <p:nvPr/>
          </p:nvSpPr>
          <p:spPr>
            <a:xfrm>
              <a:off x="557408" y="2044556"/>
              <a:ext cx="6388403" cy="461665"/>
            </a:xfrm>
            <a:prstGeom prst="rect">
              <a:avLst/>
            </a:prstGeom>
            <a:noFill/>
            <a:ln>
              <a:noFill/>
            </a:ln>
          </p:spPr>
          <p:txBody>
            <a:bodyPr wrap="square" rtlCol="0">
              <a:spAutoFit/>
            </a:bodyPr>
            <a:lstStyle/>
            <a:p>
              <a:r>
                <a:rPr lang="en-GB" sz="2400">
                  <a:solidFill>
                    <a:srgbClr val="FF0000"/>
                  </a:solidFill>
                  <a:latin typeface="Special Elite" panose="02000506000000020004" pitchFamily="2" charset="0"/>
                </a:rPr>
                <a:t>		 H	    I	      S</a:t>
              </a:r>
              <a:endParaRPr lang="en-GB" sz="2400" dirty="0">
                <a:solidFill>
                  <a:srgbClr val="FF0000"/>
                </a:solidFill>
                <a:latin typeface="Special Elite" panose="02000506000000020004" pitchFamily="2" charset="0"/>
              </a:endParaRPr>
            </a:p>
          </p:txBody>
        </p:sp>
        <p:sp>
          <p:nvSpPr>
            <p:cNvPr id="27" name="TextBox 26">
              <a:extLst>
                <a:ext uri="{FF2B5EF4-FFF2-40B4-BE49-F238E27FC236}">
                  <a16:creationId xmlns:a16="http://schemas.microsoft.com/office/drawing/2014/main" id="{AB6B0C09-91F3-4BDC-B4C0-35C6C0F6D500}"/>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28" name="TextBox 27">
              <a:extLst>
                <a:ext uri="{FF2B5EF4-FFF2-40B4-BE49-F238E27FC236}">
                  <a16:creationId xmlns:a16="http://schemas.microsoft.com/office/drawing/2014/main" id="{BB4E2295-5D0B-4FEA-8E01-9B5936053734}"/>
                </a:ext>
              </a:extLst>
            </p:cNvPr>
            <p:cNvSpPr txBox="1"/>
            <p:nvPr/>
          </p:nvSpPr>
          <p:spPr>
            <a:xfrm>
              <a:off x="557408" y="2967886"/>
              <a:ext cx="6388403" cy="461665"/>
            </a:xfrm>
            <a:prstGeom prst="rect">
              <a:avLst/>
            </a:prstGeom>
            <a:noFill/>
            <a:ln>
              <a:noFill/>
            </a:ln>
          </p:spPr>
          <p:txBody>
            <a:bodyPr wrap="square" rtlCol="0">
              <a:spAutoFit/>
            </a:bodyPr>
            <a:lstStyle/>
            <a:p>
              <a:r>
                <a:rPr lang="en-GB" sz="2400" dirty="0">
                  <a:latin typeface="Special Elite" panose="02000506000000020004" pitchFamily="2" charset="0"/>
                </a:rPr>
                <a:t>	</a:t>
              </a:r>
              <a:r>
                <a:rPr lang="en-GB" sz="2400" dirty="0">
                  <a:solidFill>
                    <a:srgbClr val="FF0000"/>
                  </a:solidFill>
                  <a:latin typeface="Special Elite" panose="02000506000000020004" pitchFamily="2" charset="0"/>
                </a:rPr>
                <a:t>      N	        A          M	 E</a:t>
              </a:r>
              <a:endParaRPr lang="en-GB" sz="2400" dirty="0">
                <a:latin typeface="Special Elite" panose="02000506000000020004" pitchFamily="2" charset="0"/>
              </a:endParaRPr>
            </a:p>
          </p:txBody>
        </p:sp>
        <p:sp>
          <p:nvSpPr>
            <p:cNvPr id="29" name="TextBox 28">
              <a:extLst>
                <a:ext uri="{FF2B5EF4-FFF2-40B4-BE49-F238E27FC236}">
                  <a16:creationId xmlns:a16="http://schemas.microsoft.com/office/drawing/2014/main" id="{D6F4DDBC-BA86-480C-83FA-E5D228ABD091}"/>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30" name="TextBox 29">
              <a:extLst>
                <a:ext uri="{FF2B5EF4-FFF2-40B4-BE49-F238E27FC236}">
                  <a16:creationId xmlns:a16="http://schemas.microsoft.com/office/drawing/2014/main" id="{325EF863-68E3-4D58-AC08-EAAC837266BD}"/>
                </a:ext>
              </a:extLst>
            </p:cNvPr>
            <p:cNvSpPr txBox="1"/>
            <p:nvPr/>
          </p:nvSpPr>
          <p:spPr>
            <a:xfrm>
              <a:off x="576458" y="3887282"/>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S	      T	        A          R          T        S</a:t>
              </a:r>
              <a:endParaRPr lang="en-GB" sz="2400" dirty="0">
                <a:latin typeface="Special Elite" panose="02000506000000020004" pitchFamily="2" charset="0"/>
              </a:endParaRPr>
            </a:p>
          </p:txBody>
        </p:sp>
        <p:sp>
          <p:nvSpPr>
            <p:cNvPr id="31" name="TextBox 30">
              <a:extLst>
                <a:ext uri="{FF2B5EF4-FFF2-40B4-BE49-F238E27FC236}">
                  <a16:creationId xmlns:a16="http://schemas.microsoft.com/office/drawing/2014/main" id="{B07BA8E2-8B51-45EE-863E-9293F22AA269}"/>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32" name="TextBox 31">
              <a:extLst>
                <a:ext uri="{FF2B5EF4-FFF2-40B4-BE49-F238E27FC236}">
                  <a16:creationId xmlns:a16="http://schemas.microsoft.com/office/drawing/2014/main" id="{8EB6BCEC-82FD-46F6-A710-114AED3F0EF7}"/>
                </a:ext>
              </a:extLst>
            </p:cNvPr>
            <p:cNvSpPr txBox="1"/>
            <p:nvPr/>
          </p:nvSpPr>
          <p:spPr>
            <a:xfrm>
              <a:off x="587042" y="4806678"/>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W	         I          T	  H                 ?</a:t>
              </a:r>
            </a:p>
          </p:txBody>
        </p:sp>
      </p:grpSp>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pic>
        <p:nvPicPr>
          <p:cNvPr id="18" name="Picture 17">
            <a:extLst>
              <a:ext uri="{FF2B5EF4-FFF2-40B4-BE49-F238E27FC236}">
                <a16:creationId xmlns:a16="http://schemas.microsoft.com/office/drawing/2014/main" id="{E64D4926-9A14-4B4E-BF76-D60B7D4A2C58}"/>
              </a:ext>
            </a:extLst>
          </p:cNvPr>
          <p:cNvPicPr>
            <a:picLocks noChangeAspect="1"/>
          </p:cNvPicPr>
          <p:nvPr/>
        </p:nvPicPr>
        <p:blipFill rotWithShape="1">
          <a:blip r:embed="rId2">
            <a:extLst>
              <a:ext uri="{28A0092B-C50C-407E-A947-70E740481C1C}">
                <a14:useLocalDpi xmlns:a14="http://schemas.microsoft.com/office/drawing/2010/main" val="0"/>
              </a:ext>
            </a:extLst>
          </a:blip>
          <a:srcRect l="19010" r="25930" b="30246"/>
          <a:stretch/>
        </p:blipFill>
        <p:spPr>
          <a:xfrm>
            <a:off x="7217468" y="1486472"/>
            <a:ext cx="4642022" cy="3673448"/>
          </a:xfrm>
          <a:prstGeom prst="rect">
            <a:avLst/>
          </a:prstGeom>
        </p:spPr>
      </p:pic>
      <p:grpSp>
        <p:nvGrpSpPr>
          <p:cNvPr id="33" name="Group 32">
            <a:extLst>
              <a:ext uri="{FF2B5EF4-FFF2-40B4-BE49-F238E27FC236}">
                <a16:creationId xmlns:a16="http://schemas.microsoft.com/office/drawing/2014/main" id="{928B3825-9D28-4470-B556-CC8514B98A78}"/>
              </a:ext>
            </a:extLst>
          </p:cNvPr>
          <p:cNvGrpSpPr/>
          <p:nvPr/>
        </p:nvGrpSpPr>
        <p:grpSpPr>
          <a:xfrm>
            <a:off x="5359563" y="3534804"/>
            <a:ext cx="3986771" cy="3005412"/>
            <a:chOff x="5359563" y="3534804"/>
            <a:chExt cx="3986771" cy="3005412"/>
          </a:xfrm>
        </p:grpSpPr>
        <p:sp>
          <p:nvSpPr>
            <p:cNvPr id="34" name="Oval 33">
              <a:extLst>
                <a:ext uri="{FF2B5EF4-FFF2-40B4-BE49-F238E27FC236}">
                  <a16:creationId xmlns:a16="http://schemas.microsoft.com/office/drawing/2014/main" id="{8FDA7AEE-ED98-4B12-9F3A-AEB5CD546668}"/>
                </a:ext>
              </a:extLst>
            </p:cNvPr>
            <p:cNvSpPr/>
            <p:nvPr/>
          </p:nvSpPr>
          <p:spPr>
            <a:xfrm>
              <a:off x="5446764" y="3626385"/>
              <a:ext cx="2150076" cy="2150076"/>
            </a:xfrm>
            <a:prstGeom prst="ellipse">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82F092B-B4C2-4251-9EEE-3415C0D95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59563" y="3534804"/>
              <a:ext cx="3986771" cy="3005412"/>
            </a:xfrm>
            <a:prstGeom prst="rect">
              <a:avLst/>
            </a:prstGeom>
          </p:spPr>
        </p:pic>
        <p:sp>
          <p:nvSpPr>
            <p:cNvPr id="36" name="TextBox 35">
              <a:extLst>
                <a:ext uri="{FF2B5EF4-FFF2-40B4-BE49-F238E27FC236}">
                  <a16:creationId xmlns:a16="http://schemas.microsoft.com/office/drawing/2014/main" id="{ADB18B39-E9A3-49B1-9040-545D7D097861}"/>
                </a:ext>
              </a:extLst>
            </p:cNvPr>
            <p:cNvSpPr txBox="1"/>
            <p:nvPr/>
          </p:nvSpPr>
          <p:spPr>
            <a:xfrm>
              <a:off x="5446764" y="3626385"/>
              <a:ext cx="2063579" cy="2150076"/>
            </a:xfrm>
            <a:prstGeom prst="rect">
              <a:avLst/>
            </a:prstGeom>
            <a:noFill/>
          </p:spPr>
          <p:txBody>
            <a:bodyPr wrap="square" rtlCol="0" anchor="ctr" anchorCtr="1">
              <a:noAutofit/>
            </a:bodyPr>
            <a:lstStyle/>
            <a:p>
              <a:pPr algn="ctr"/>
              <a:r>
                <a:rPr lang="en-GB" sz="6600" dirty="0">
                  <a:latin typeface="Special Elite" panose="02000506000000020004" pitchFamily="2" charset="0"/>
                </a:rPr>
                <a:t>…</a:t>
              </a:r>
            </a:p>
            <a:p>
              <a:pPr algn="ctr"/>
              <a:r>
                <a:rPr lang="en-GB" sz="4400" dirty="0">
                  <a:solidFill>
                    <a:srgbClr val="FF0000"/>
                  </a:solidFill>
                  <a:latin typeface="Special Elite" panose="02000506000000020004" pitchFamily="2" charset="0"/>
                </a:rPr>
                <a:t>S</a:t>
              </a:r>
              <a:r>
                <a:rPr lang="en-GB" sz="4400" dirty="0">
                  <a:latin typeface="Special Elite" panose="02000506000000020004" pitchFamily="2" charset="0"/>
                </a:rPr>
                <a:t> </a:t>
              </a:r>
              <a:endParaRPr lang="en-GB" sz="6600" dirty="0">
                <a:latin typeface="Special Elite" panose="02000506000000020004" pitchFamily="2" charset="0"/>
              </a:endParaRPr>
            </a:p>
          </p:txBody>
        </p:sp>
      </p:grpSp>
    </p:spTree>
    <p:extLst>
      <p:ext uri="{BB962C8B-B14F-4D97-AF65-F5344CB8AC3E}">
        <p14:creationId xmlns:p14="http://schemas.microsoft.com/office/powerpoint/2010/main" val="2564053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7287006-4148-439C-A7BD-2DDD8AE9A9FB}"/>
              </a:ext>
            </a:extLst>
          </p:cNvPr>
          <p:cNvGrpSpPr/>
          <p:nvPr/>
        </p:nvGrpSpPr>
        <p:grpSpPr>
          <a:xfrm>
            <a:off x="557408" y="1420798"/>
            <a:ext cx="6418037" cy="4055535"/>
            <a:chOff x="557408" y="1420798"/>
            <a:chExt cx="6418037" cy="4055535"/>
          </a:xfrm>
        </p:grpSpPr>
        <p:sp>
          <p:nvSpPr>
            <p:cNvPr id="24" name="Rectangle 23">
              <a:extLst>
                <a:ext uri="{FF2B5EF4-FFF2-40B4-BE49-F238E27FC236}">
                  <a16:creationId xmlns:a16="http://schemas.microsoft.com/office/drawing/2014/main" id="{E5FAF607-9522-4131-8E57-EDFB0C4F3B85}"/>
                </a:ext>
              </a:extLst>
            </p:cNvPr>
            <p:cNvSpPr/>
            <p:nvPr/>
          </p:nvSpPr>
          <p:spPr>
            <a:xfrm>
              <a:off x="576459" y="1420798"/>
              <a:ext cx="6388402" cy="405553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25" name="TextBox 24">
              <a:extLst>
                <a:ext uri="{FF2B5EF4-FFF2-40B4-BE49-F238E27FC236}">
                  <a16:creationId xmlns:a16="http://schemas.microsoft.com/office/drawing/2014/main" id="{F2E360A1-0A6B-47C2-83A1-4377F47D6A89}"/>
                </a:ext>
              </a:extLst>
            </p:cNvPr>
            <p:cNvSpPr txBox="1"/>
            <p:nvPr/>
          </p:nvSpPr>
          <p:spPr>
            <a:xfrm>
              <a:off x="576458" y="158289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3360    3260     3259</a:t>
              </a:r>
            </a:p>
          </p:txBody>
        </p:sp>
        <p:sp>
          <p:nvSpPr>
            <p:cNvPr id="26" name="TextBox 25">
              <a:extLst>
                <a:ext uri="{FF2B5EF4-FFF2-40B4-BE49-F238E27FC236}">
                  <a16:creationId xmlns:a16="http://schemas.microsoft.com/office/drawing/2014/main" id="{D83A4C22-3D1A-4069-AEA8-045240ECA62B}"/>
                </a:ext>
              </a:extLst>
            </p:cNvPr>
            <p:cNvSpPr txBox="1"/>
            <p:nvPr/>
          </p:nvSpPr>
          <p:spPr>
            <a:xfrm>
              <a:off x="557408" y="2044556"/>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H	    I	      S</a:t>
              </a:r>
            </a:p>
          </p:txBody>
        </p:sp>
        <p:sp>
          <p:nvSpPr>
            <p:cNvPr id="27" name="TextBox 26">
              <a:extLst>
                <a:ext uri="{FF2B5EF4-FFF2-40B4-BE49-F238E27FC236}">
                  <a16:creationId xmlns:a16="http://schemas.microsoft.com/office/drawing/2014/main" id="{AB6B0C09-91F3-4BDC-B4C0-35C6C0F6D500}"/>
                </a:ext>
              </a:extLst>
            </p:cNvPr>
            <p:cNvSpPr txBox="1"/>
            <p:nvPr/>
          </p:nvSpPr>
          <p:spPr>
            <a:xfrm>
              <a:off x="576458" y="2506221"/>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3461    3261    3258    3161</a:t>
              </a:r>
            </a:p>
          </p:txBody>
        </p:sp>
        <p:sp>
          <p:nvSpPr>
            <p:cNvPr id="28" name="TextBox 27">
              <a:extLst>
                <a:ext uri="{FF2B5EF4-FFF2-40B4-BE49-F238E27FC236}">
                  <a16:creationId xmlns:a16="http://schemas.microsoft.com/office/drawing/2014/main" id="{BB4E2295-5D0B-4FEA-8E01-9B5936053734}"/>
                </a:ext>
              </a:extLst>
            </p:cNvPr>
            <p:cNvSpPr txBox="1"/>
            <p:nvPr/>
          </p:nvSpPr>
          <p:spPr>
            <a:xfrm>
              <a:off x="557408" y="2967886"/>
              <a:ext cx="6388403" cy="461665"/>
            </a:xfrm>
            <a:prstGeom prst="rect">
              <a:avLst/>
            </a:prstGeom>
            <a:noFill/>
            <a:ln>
              <a:noFill/>
            </a:ln>
          </p:spPr>
          <p:txBody>
            <a:bodyPr wrap="square" rtlCol="0">
              <a:spAutoFit/>
            </a:bodyPr>
            <a:lstStyle/>
            <a:p>
              <a:r>
                <a:rPr lang="en-GB" sz="2400" dirty="0">
                  <a:latin typeface="Special Elite" panose="02000506000000020004" pitchFamily="2" charset="0"/>
                </a:rPr>
                <a:t>	</a:t>
              </a:r>
              <a:r>
                <a:rPr lang="en-GB" sz="2400" dirty="0">
                  <a:solidFill>
                    <a:srgbClr val="FF0000"/>
                  </a:solidFill>
                  <a:latin typeface="Special Elite" panose="02000506000000020004" pitchFamily="2" charset="0"/>
                </a:rPr>
                <a:t>      N	        A          M	 E</a:t>
              </a:r>
              <a:endParaRPr lang="en-GB" sz="2400" dirty="0">
                <a:latin typeface="Special Elite" panose="02000506000000020004" pitchFamily="2" charset="0"/>
              </a:endParaRPr>
            </a:p>
          </p:txBody>
        </p:sp>
        <p:sp>
          <p:nvSpPr>
            <p:cNvPr id="29" name="TextBox 28">
              <a:extLst>
                <a:ext uri="{FF2B5EF4-FFF2-40B4-BE49-F238E27FC236}">
                  <a16:creationId xmlns:a16="http://schemas.microsoft.com/office/drawing/2014/main" id="{D6F4DDBC-BA86-480C-83FA-E5D228ABD091}"/>
                </a:ext>
              </a:extLst>
            </p:cNvPr>
            <p:cNvSpPr txBox="1"/>
            <p:nvPr/>
          </p:nvSpPr>
          <p:spPr>
            <a:xfrm>
              <a:off x="567991" y="3427584"/>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3259    3459    3261    3162    3459    3259</a:t>
              </a:r>
            </a:p>
          </p:txBody>
        </p:sp>
        <p:sp>
          <p:nvSpPr>
            <p:cNvPr id="30" name="TextBox 29">
              <a:extLst>
                <a:ext uri="{FF2B5EF4-FFF2-40B4-BE49-F238E27FC236}">
                  <a16:creationId xmlns:a16="http://schemas.microsoft.com/office/drawing/2014/main" id="{325EF863-68E3-4D58-AC08-EAAC837266BD}"/>
                </a:ext>
              </a:extLst>
            </p:cNvPr>
            <p:cNvSpPr txBox="1"/>
            <p:nvPr/>
          </p:nvSpPr>
          <p:spPr>
            <a:xfrm>
              <a:off x="576458" y="3887282"/>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S	      T	        A          R          T        S</a:t>
              </a:r>
              <a:endParaRPr lang="en-GB" sz="2400" dirty="0">
                <a:latin typeface="Special Elite" panose="02000506000000020004" pitchFamily="2" charset="0"/>
              </a:endParaRPr>
            </a:p>
          </p:txBody>
        </p:sp>
        <p:sp>
          <p:nvSpPr>
            <p:cNvPr id="31" name="TextBox 30">
              <a:extLst>
                <a:ext uri="{FF2B5EF4-FFF2-40B4-BE49-F238E27FC236}">
                  <a16:creationId xmlns:a16="http://schemas.microsoft.com/office/drawing/2014/main" id="{B07BA8E2-8B51-45EE-863E-9293F22AA269}"/>
                </a:ext>
              </a:extLst>
            </p:cNvPr>
            <p:cNvSpPr txBox="1"/>
            <p:nvPr/>
          </p:nvSpPr>
          <p:spPr>
            <a:xfrm>
              <a:off x="578575" y="4346980"/>
              <a:ext cx="6388403" cy="461665"/>
            </a:xfrm>
            <a:prstGeom prst="rect">
              <a:avLst/>
            </a:prstGeom>
            <a:noFill/>
            <a:ln>
              <a:noFill/>
            </a:ln>
          </p:spPr>
          <p:txBody>
            <a:bodyPr wrap="square" rtlCol="0">
              <a:spAutoFit/>
            </a:bodyPr>
            <a:lstStyle/>
            <a:p>
              <a:pPr algn="ctr"/>
              <a:r>
                <a:rPr lang="en-GB" sz="2400" dirty="0">
                  <a:latin typeface="Special Elite" panose="02000506000000020004" pitchFamily="2" charset="0"/>
                </a:rPr>
                <a:t>3160    3260    3459    3360             …</a:t>
              </a:r>
            </a:p>
          </p:txBody>
        </p:sp>
        <p:sp>
          <p:nvSpPr>
            <p:cNvPr id="32" name="TextBox 31">
              <a:extLst>
                <a:ext uri="{FF2B5EF4-FFF2-40B4-BE49-F238E27FC236}">
                  <a16:creationId xmlns:a16="http://schemas.microsoft.com/office/drawing/2014/main" id="{8EB6BCEC-82FD-46F6-A710-114AED3F0EF7}"/>
                </a:ext>
              </a:extLst>
            </p:cNvPr>
            <p:cNvSpPr txBox="1"/>
            <p:nvPr/>
          </p:nvSpPr>
          <p:spPr>
            <a:xfrm>
              <a:off x="587042" y="4806678"/>
              <a:ext cx="6388403"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W	         I          T	  H                 S</a:t>
              </a:r>
            </a:p>
          </p:txBody>
        </p:sp>
      </p:grpSp>
      <p:sp>
        <p:nvSpPr>
          <p:cNvPr id="4" name="TextBox 3">
            <a:extLst>
              <a:ext uri="{FF2B5EF4-FFF2-40B4-BE49-F238E27FC236}">
                <a16:creationId xmlns:a16="http://schemas.microsoft.com/office/drawing/2014/main" id="{1B34D7BA-949E-48BF-B67F-6F2ADD2D96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6</a:t>
            </a:r>
          </a:p>
        </p:txBody>
      </p:sp>
      <p:sp>
        <p:nvSpPr>
          <p:cNvPr id="5" name="TextBox 4">
            <a:extLst>
              <a:ext uri="{FF2B5EF4-FFF2-40B4-BE49-F238E27FC236}">
                <a16:creationId xmlns:a16="http://schemas.microsoft.com/office/drawing/2014/main" id="{D58B00E2-48D9-471F-BAE4-57353FF52B8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Grid References</a:t>
            </a:r>
          </a:p>
        </p:txBody>
      </p:sp>
      <p:pic>
        <p:nvPicPr>
          <p:cNvPr id="18" name="Picture 17">
            <a:extLst>
              <a:ext uri="{FF2B5EF4-FFF2-40B4-BE49-F238E27FC236}">
                <a16:creationId xmlns:a16="http://schemas.microsoft.com/office/drawing/2014/main" id="{E64D4926-9A14-4B4E-BF76-D60B7D4A2C58}"/>
              </a:ext>
            </a:extLst>
          </p:cNvPr>
          <p:cNvPicPr>
            <a:picLocks noChangeAspect="1"/>
          </p:cNvPicPr>
          <p:nvPr/>
        </p:nvPicPr>
        <p:blipFill rotWithShape="1">
          <a:blip r:embed="rId2">
            <a:extLst>
              <a:ext uri="{28A0092B-C50C-407E-A947-70E740481C1C}">
                <a14:useLocalDpi xmlns:a14="http://schemas.microsoft.com/office/drawing/2010/main" val="0"/>
              </a:ext>
            </a:extLst>
          </a:blip>
          <a:srcRect l="19010" r="25930" b="30246"/>
          <a:stretch/>
        </p:blipFill>
        <p:spPr>
          <a:xfrm>
            <a:off x="7217468" y="1486472"/>
            <a:ext cx="4642022" cy="3673448"/>
          </a:xfrm>
          <a:prstGeom prst="rect">
            <a:avLst/>
          </a:prstGeom>
        </p:spPr>
      </p:pic>
    </p:spTree>
    <p:extLst>
      <p:ext uri="{BB962C8B-B14F-4D97-AF65-F5344CB8AC3E}">
        <p14:creationId xmlns:p14="http://schemas.microsoft.com/office/powerpoint/2010/main" val="36847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Code 1</a:t>
            </a:r>
          </a:p>
          <a:p>
            <a:pPr algn="ctr"/>
            <a:endParaRPr lang="en-GB" dirty="0">
              <a:latin typeface="Special Elite" panose="02000506000000020004" pitchFamily="2" charset="0"/>
            </a:endParaRPr>
          </a:p>
          <a:p>
            <a:pPr algn="ctr"/>
            <a:r>
              <a:rPr lang="en-GB" sz="4400" dirty="0">
                <a:latin typeface="Special Elite" panose="02000506000000020004" pitchFamily="2" charset="0"/>
              </a:rPr>
              <a:t>Letter-Number Cypher</a:t>
            </a:r>
          </a:p>
        </p:txBody>
      </p:sp>
      <p:pic>
        <p:nvPicPr>
          <p:cNvPr id="7" name="Picture 6">
            <a:extLst>
              <a:ext uri="{FF2B5EF4-FFF2-40B4-BE49-F238E27FC236}">
                <a16:creationId xmlns:a16="http://schemas.microsoft.com/office/drawing/2014/main" id="{FB59F2AA-A17F-49C6-938B-59082FD1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071" y="3657599"/>
            <a:ext cx="2725859" cy="2725859"/>
          </a:xfrm>
          <a:prstGeom prst="rect">
            <a:avLst/>
          </a:prstGeom>
        </p:spPr>
      </p:pic>
    </p:spTree>
    <p:extLst>
      <p:ext uri="{BB962C8B-B14F-4D97-AF65-F5344CB8AC3E}">
        <p14:creationId xmlns:p14="http://schemas.microsoft.com/office/powerpoint/2010/main" val="1266961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51954"/>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87102"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948A542-26D7-4B48-9C7B-7EFA29EBA4EA}"/>
              </a:ext>
            </a:extLst>
          </p:cNvPr>
          <p:cNvSpPr/>
          <p:nvPr/>
        </p:nvSpPr>
        <p:spPr>
          <a:xfrm>
            <a:off x="7047729" y="1347019"/>
            <a:ext cx="947882" cy="1730478"/>
          </a:xfrm>
          <a:prstGeom prst="rect">
            <a:avLst/>
          </a:prstGeom>
          <a:solidFill>
            <a:schemeClr val="accent6">
              <a:lumMod val="50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F31E1DB-DC9A-4B30-B3BC-C61E29FACADD}"/>
              </a:ext>
            </a:extLst>
          </p:cNvPr>
          <p:cNvSpPr/>
          <p:nvPr/>
        </p:nvSpPr>
        <p:spPr>
          <a:xfrm>
            <a:off x="3235516" y="4843487"/>
            <a:ext cx="947882" cy="1730478"/>
          </a:xfrm>
          <a:prstGeom prst="rect">
            <a:avLst/>
          </a:prstGeom>
          <a:solidFill>
            <a:srgbClr val="7030A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3845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A2CB4-477C-43B2-BEFD-15F967B109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4220" y="1270001"/>
            <a:ext cx="7763560" cy="5402043"/>
          </a:xfrm>
          <a:prstGeom prst="rect">
            <a:avLst/>
          </a:prstGeom>
        </p:spPr>
      </p:pic>
      <p:sp>
        <p:nvSpPr>
          <p:cNvPr id="5" name="TextBox 4">
            <a:extLst>
              <a:ext uri="{FF2B5EF4-FFF2-40B4-BE49-F238E27FC236}">
                <a16:creationId xmlns:a16="http://schemas.microsoft.com/office/drawing/2014/main" id="{6145C842-320C-46EF-BB20-5CBCA37A712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Suspects</a:t>
            </a:r>
          </a:p>
        </p:txBody>
      </p:sp>
      <p:sp>
        <p:nvSpPr>
          <p:cNvPr id="2" name="Rectangle 1">
            <a:extLst>
              <a:ext uri="{FF2B5EF4-FFF2-40B4-BE49-F238E27FC236}">
                <a16:creationId xmlns:a16="http://schemas.microsoft.com/office/drawing/2014/main" id="{0235F0AF-3064-494D-96CB-E15582EC7087}"/>
              </a:ext>
            </a:extLst>
          </p:cNvPr>
          <p:cNvSpPr/>
          <p:nvPr/>
        </p:nvSpPr>
        <p:spPr>
          <a:xfrm>
            <a:off x="2290618"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C6A282-8DF5-4F46-82EC-284C2E6B9356}"/>
              </a:ext>
            </a:extLst>
          </p:cNvPr>
          <p:cNvSpPr/>
          <p:nvPr/>
        </p:nvSpPr>
        <p:spPr>
          <a:xfrm>
            <a:off x="3238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9168468-1A90-45B9-8888-4A90952FA233}"/>
              </a:ext>
            </a:extLst>
          </p:cNvPr>
          <p:cNvSpPr/>
          <p:nvPr/>
        </p:nvSpPr>
        <p:spPr>
          <a:xfrm>
            <a:off x="5143885"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9655117-D697-4DD8-B99E-22D45B47C15D}"/>
              </a:ext>
            </a:extLst>
          </p:cNvPr>
          <p:cNvSpPr/>
          <p:nvPr/>
        </p:nvSpPr>
        <p:spPr>
          <a:xfrm>
            <a:off x="5129815"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4AC2FF2-0953-4C5E-B7CA-BC8C5430E05C}"/>
              </a:ext>
            </a:extLst>
          </p:cNvPr>
          <p:cNvSpPr/>
          <p:nvPr/>
        </p:nvSpPr>
        <p:spPr>
          <a:xfrm>
            <a:off x="8953500"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FBFA49-BD9C-42BB-A6BA-BCF8BCC68910}"/>
              </a:ext>
            </a:extLst>
          </p:cNvPr>
          <p:cNvSpPr/>
          <p:nvPr/>
        </p:nvSpPr>
        <p:spPr>
          <a:xfrm>
            <a:off x="6086217" y="1347019"/>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6C6EFC7-7135-460C-898F-EBC67D508DB1}"/>
              </a:ext>
            </a:extLst>
          </p:cNvPr>
          <p:cNvSpPr/>
          <p:nvPr/>
        </p:nvSpPr>
        <p:spPr>
          <a:xfrm>
            <a:off x="5130927" y="4851954"/>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A3FACE-E14B-40CA-9401-7B450FE307CB}"/>
              </a:ext>
            </a:extLst>
          </p:cNvPr>
          <p:cNvSpPr/>
          <p:nvPr/>
        </p:nvSpPr>
        <p:spPr>
          <a:xfrm>
            <a:off x="7037039"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B42C46-EF28-428C-973F-41DCCB14AA1C}"/>
              </a:ext>
            </a:extLst>
          </p:cNvPr>
          <p:cNvSpPr/>
          <p:nvPr/>
        </p:nvSpPr>
        <p:spPr>
          <a:xfrm>
            <a:off x="8944622" y="4843487"/>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27D0D1-98DD-40B6-9734-E2C7EBE1703A}"/>
              </a:ext>
            </a:extLst>
          </p:cNvPr>
          <p:cNvSpPr/>
          <p:nvPr/>
        </p:nvSpPr>
        <p:spPr>
          <a:xfrm>
            <a:off x="2290618" y="3095253"/>
            <a:ext cx="947882" cy="1730478"/>
          </a:xfrm>
          <a:prstGeom prst="rect">
            <a:avLst/>
          </a:prstGeom>
          <a:solidFill>
            <a:srgbClr val="FF000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A76F43-FE6C-43F0-9AB9-B4D841E8127D}"/>
              </a:ext>
            </a:extLst>
          </p:cNvPr>
          <p:cNvSpPr/>
          <p:nvPr/>
        </p:nvSpPr>
        <p:spPr>
          <a:xfrm>
            <a:off x="7996740"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C4C958-BA6A-4A1F-A7F8-43D0913112D1}"/>
              </a:ext>
            </a:extLst>
          </p:cNvPr>
          <p:cNvSpPr/>
          <p:nvPr/>
        </p:nvSpPr>
        <p:spPr>
          <a:xfrm>
            <a:off x="4187102" y="1347019"/>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E6A6BB-F850-42BB-888C-29928F8BC8CF}"/>
              </a:ext>
            </a:extLst>
          </p:cNvPr>
          <p:cNvSpPr/>
          <p:nvPr/>
        </p:nvSpPr>
        <p:spPr>
          <a:xfrm>
            <a:off x="7993799"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245D79-94A6-4D68-B33A-FB8984C53EF4}"/>
              </a:ext>
            </a:extLst>
          </p:cNvPr>
          <p:cNvSpPr/>
          <p:nvPr/>
        </p:nvSpPr>
        <p:spPr>
          <a:xfrm>
            <a:off x="3247184"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A48E45-99FA-4D5F-9B6C-C5A5CEE91B75}"/>
              </a:ext>
            </a:extLst>
          </p:cNvPr>
          <p:cNvSpPr/>
          <p:nvPr/>
        </p:nvSpPr>
        <p:spPr>
          <a:xfrm>
            <a:off x="2273958" y="4843487"/>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BDAF20-EF2A-4D39-8D93-4BBE684AE4B6}"/>
              </a:ext>
            </a:extLst>
          </p:cNvPr>
          <p:cNvSpPr/>
          <p:nvPr/>
        </p:nvSpPr>
        <p:spPr>
          <a:xfrm>
            <a:off x="4187125" y="4850384"/>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088181-5F73-4FC0-A6BE-55D6739FA27F}"/>
              </a:ext>
            </a:extLst>
          </p:cNvPr>
          <p:cNvSpPr/>
          <p:nvPr/>
        </p:nvSpPr>
        <p:spPr>
          <a:xfrm>
            <a:off x="6089382" y="4851312"/>
            <a:ext cx="947882" cy="1730478"/>
          </a:xfrm>
          <a:prstGeom prst="rect">
            <a:avLst/>
          </a:prstGeom>
          <a:solidFill>
            <a:schemeClr val="accent5">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F660A5-970D-44A2-B6F3-3B4D3B44041E}"/>
              </a:ext>
            </a:extLst>
          </p:cNvPr>
          <p:cNvSpPr/>
          <p:nvPr/>
        </p:nvSpPr>
        <p:spPr>
          <a:xfrm>
            <a:off x="4178635" y="3097234"/>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1D7A338-C73E-4F3F-84C0-32A349F64FF9}"/>
              </a:ext>
            </a:extLst>
          </p:cNvPr>
          <p:cNvSpPr/>
          <p:nvPr/>
        </p:nvSpPr>
        <p:spPr>
          <a:xfrm>
            <a:off x="8937979" y="3095253"/>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1ED2115-4B12-4CB8-B3A0-2291AC5B5DDB}"/>
              </a:ext>
            </a:extLst>
          </p:cNvPr>
          <p:cNvSpPr/>
          <p:nvPr/>
        </p:nvSpPr>
        <p:spPr>
          <a:xfrm>
            <a:off x="7047729" y="3096905"/>
            <a:ext cx="947882" cy="1730478"/>
          </a:xfrm>
          <a:prstGeom prst="rect">
            <a:avLst/>
          </a:prstGeom>
          <a:solidFill>
            <a:schemeClr val="accent4">
              <a:lumMod val="75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948A542-26D7-4B48-9C7B-7EFA29EBA4EA}"/>
              </a:ext>
            </a:extLst>
          </p:cNvPr>
          <p:cNvSpPr/>
          <p:nvPr/>
        </p:nvSpPr>
        <p:spPr>
          <a:xfrm>
            <a:off x="7047729" y="1347019"/>
            <a:ext cx="947882" cy="1730478"/>
          </a:xfrm>
          <a:prstGeom prst="rect">
            <a:avLst/>
          </a:prstGeom>
          <a:solidFill>
            <a:schemeClr val="accent6">
              <a:lumMod val="50000"/>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F31E1DB-DC9A-4B30-B3BC-C61E29FACADD}"/>
              </a:ext>
            </a:extLst>
          </p:cNvPr>
          <p:cNvSpPr/>
          <p:nvPr/>
        </p:nvSpPr>
        <p:spPr>
          <a:xfrm>
            <a:off x="3235516" y="4843487"/>
            <a:ext cx="947882" cy="1730478"/>
          </a:xfrm>
          <a:prstGeom prst="rect">
            <a:avLst/>
          </a:prstGeom>
          <a:solidFill>
            <a:srgbClr val="7030A0">
              <a:alpha val="50196"/>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7B3D78-8D13-4CCD-8A65-BADF15BEBDCD}"/>
              </a:ext>
            </a:extLst>
          </p:cNvPr>
          <p:cNvSpPr/>
          <p:nvPr/>
        </p:nvSpPr>
        <p:spPr>
          <a:xfrm>
            <a:off x="8001179" y="3093601"/>
            <a:ext cx="947882" cy="1730478"/>
          </a:xfrm>
          <a:prstGeom prst="rect">
            <a:avLst/>
          </a:prstGeom>
          <a:solidFill>
            <a:schemeClr val="accent2">
              <a:alpha val="50196"/>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9B32F75-D3B4-4472-B698-60DA708241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5466371" y="2508053"/>
            <a:ext cx="2332021" cy="2896411"/>
          </a:xfrm>
          <a:prstGeom prst="rect">
            <a:avLst/>
          </a:prstGeom>
        </p:spPr>
      </p:pic>
    </p:spTree>
    <p:extLst>
      <p:ext uri="{BB962C8B-B14F-4D97-AF65-F5344CB8AC3E}">
        <p14:creationId xmlns:p14="http://schemas.microsoft.com/office/powerpoint/2010/main" val="1853603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BA9E0-1C6D-4BEB-94BD-C533916AD1A7}"/>
              </a:ext>
            </a:extLst>
          </p:cNvPr>
          <p:cNvSpPr/>
          <p:nvPr/>
        </p:nvSpPr>
        <p:spPr>
          <a:xfrm>
            <a:off x="5515897" y="1134573"/>
            <a:ext cx="6202216" cy="5836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Baloo the Sloth Bear - Posts | Facebook">
            <a:extLst>
              <a:ext uri="{FF2B5EF4-FFF2-40B4-BE49-F238E27FC236}">
                <a16:creationId xmlns:a16="http://schemas.microsoft.com/office/drawing/2014/main" id="{1B771110-F2D3-404A-898D-B3B063B5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67" y="2842139"/>
            <a:ext cx="4184476" cy="4128931"/>
          </a:xfrm>
          <a:prstGeom prst="rect">
            <a:avLst/>
          </a:prstGeom>
          <a:noFill/>
          <a:ln w="19050">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C35290-3F7B-419C-B4F3-7904A5257D80}"/>
              </a:ext>
            </a:extLst>
          </p:cNvPr>
          <p:cNvSpPr txBox="1"/>
          <p:nvPr/>
        </p:nvSpPr>
        <p:spPr>
          <a:xfrm>
            <a:off x="5515896" y="1504335"/>
            <a:ext cx="6202216" cy="1107996"/>
          </a:xfrm>
          <a:prstGeom prst="rect">
            <a:avLst/>
          </a:prstGeom>
          <a:noFill/>
        </p:spPr>
        <p:txBody>
          <a:bodyPr wrap="square" rtlCol="0">
            <a:spAutoFit/>
          </a:bodyPr>
          <a:lstStyle/>
          <a:p>
            <a:pPr algn="ctr"/>
            <a:r>
              <a:rPr lang="en-GB" sz="6600" dirty="0">
                <a:latin typeface="Special Elite" panose="02000506000000020004" pitchFamily="2" charset="0"/>
              </a:rPr>
              <a:t>KIDNAPPED</a:t>
            </a:r>
          </a:p>
        </p:txBody>
      </p:sp>
      <p:pic>
        <p:nvPicPr>
          <p:cNvPr id="8" name="Picture 7">
            <a:extLst>
              <a:ext uri="{FF2B5EF4-FFF2-40B4-BE49-F238E27FC236}">
                <a16:creationId xmlns:a16="http://schemas.microsoft.com/office/drawing/2014/main" id="{DB341847-80F5-444D-ABEA-744CF1A08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896" y="2842139"/>
            <a:ext cx="6144482" cy="3810532"/>
          </a:xfrm>
          <a:prstGeom prst="rect">
            <a:avLst/>
          </a:prstGeom>
        </p:spPr>
      </p:pic>
      <p:sp>
        <p:nvSpPr>
          <p:cNvPr id="10" name="TextBox 9">
            <a:extLst>
              <a:ext uri="{FF2B5EF4-FFF2-40B4-BE49-F238E27FC236}">
                <a16:creationId xmlns:a16="http://schemas.microsoft.com/office/drawing/2014/main" id="{14716ACF-DC0F-4E97-B838-213322032532}"/>
              </a:ext>
            </a:extLst>
          </p:cNvPr>
          <p:cNvSpPr txBox="1"/>
          <p:nvPr/>
        </p:nvSpPr>
        <p:spPr>
          <a:xfrm>
            <a:off x="600075" y="1343025"/>
            <a:ext cx="4371975" cy="3108543"/>
          </a:xfrm>
          <a:prstGeom prst="rect">
            <a:avLst/>
          </a:prstGeom>
          <a:noFill/>
        </p:spPr>
        <p:txBody>
          <a:bodyPr wrap="square" rtlCol="0">
            <a:spAutoFit/>
          </a:bodyPr>
          <a:lstStyle/>
          <a:p>
            <a:pPr algn="ctr"/>
            <a:r>
              <a:rPr lang="en-GB" sz="2800" dirty="0">
                <a:latin typeface="Special Elite" panose="02000506000000020004" pitchFamily="2" charset="0"/>
              </a:rPr>
              <a:t>Congratulations!</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You have solved the case and managed to rescue Baloo!</a:t>
            </a:r>
          </a:p>
          <a:p>
            <a:pPr algn="ctr"/>
            <a:endParaRPr lang="en-GB" sz="2800" dirty="0">
              <a:latin typeface="Special Elite" panose="02000506000000020004" pitchFamily="2" charset="0"/>
            </a:endParaRPr>
          </a:p>
          <a:p>
            <a:pPr algn="ctr"/>
            <a:endParaRPr lang="en-GB" sz="2800" dirty="0">
              <a:latin typeface="Special Elite" panose="02000506000000020004" pitchFamily="2" charset="0"/>
            </a:endParaRPr>
          </a:p>
        </p:txBody>
      </p:sp>
      <p:pic>
        <p:nvPicPr>
          <p:cNvPr id="11" name="Picture 10">
            <a:extLst>
              <a:ext uri="{FF2B5EF4-FFF2-40B4-BE49-F238E27FC236}">
                <a16:creationId xmlns:a16="http://schemas.microsoft.com/office/drawing/2014/main" id="{F15AE9CD-CA8B-48CD-9246-3A696A538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024" y="3982218"/>
            <a:ext cx="2206075" cy="2206075"/>
          </a:xfrm>
          <a:prstGeom prst="rect">
            <a:avLst/>
          </a:prstGeom>
        </p:spPr>
      </p:pic>
    </p:spTree>
    <p:extLst>
      <p:ext uri="{BB962C8B-B14F-4D97-AF65-F5344CB8AC3E}">
        <p14:creationId xmlns:p14="http://schemas.microsoft.com/office/powerpoint/2010/main" val="362766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C1B9E-85E8-4B06-A060-44B6BABEF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08" y="1336783"/>
            <a:ext cx="3851385" cy="3851385"/>
          </a:xfrm>
          <a:prstGeom prst="rect">
            <a:avLst/>
          </a:prstGeom>
        </p:spPr>
      </p:pic>
      <p:sp>
        <p:nvSpPr>
          <p:cNvPr id="3" name="TextBox 2">
            <a:extLst>
              <a:ext uri="{FF2B5EF4-FFF2-40B4-BE49-F238E27FC236}">
                <a16:creationId xmlns:a16="http://schemas.microsoft.com/office/drawing/2014/main" id="{B09A772E-9B84-4322-8474-A50CD5AA05C7}"/>
              </a:ext>
            </a:extLst>
          </p:cNvPr>
          <p:cNvSpPr txBox="1"/>
          <p:nvPr/>
        </p:nvSpPr>
        <p:spPr>
          <a:xfrm>
            <a:off x="0" y="5632936"/>
            <a:ext cx="12192000" cy="646331"/>
          </a:xfrm>
          <a:prstGeom prst="rect">
            <a:avLst/>
          </a:prstGeom>
          <a:noFill/>
        </p:spPr>
        <p:txBody>
          <a:bodyPr wrap="square" rtlCol="0">
            <a:spAutoFit/>
          </a:bodyPr>
          <a:lstStyle/>
          <a:p>
            <a:pPr algn="ctr"/>
            <a:r>
              <a:rPr lang="en-GB" sz="3600" dirty="0">
                <a:latin typeface="Special Elite" panose="02000506000000020004" pitchFamily="2" charset="0"/>
              </a:rPr>
              <a:t>Pancake And Noodle Detective Agency</a:t>
            </a:r>
          </a:p>
        </p:txBody>
      </p:sp>
    </p:spTree>
    <p:extLst>
      <p:ext uri="{BB962C8B-B14F-4D97-AF65-F5344CB8AC3E}">
        <p14:creationId xmlns:p14="http://schemas.microsoft.com/office/powerpoint/2010/main" val="1940806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3970318"/>
          </a:xfrm>
          <a:prstGeom prst="rect">
            <a:avLst/>
          </a:prstGeom>
          <a:noFill/>
        </p:spPr>
        <p:txBody>
          <a:bodyPr wrap="square" rtlCol="0">
            <a:spAutoFit/>
          </a:bodyPr>
          <a:lstStyle/>
          <a:p>
            <a:pPr algn="ctr"/>
            <a:r>
              <a:rPr lang="en-GB" sz="6600" dirty="0">
                <a:latin typeface="Special Elite" panose="02000506000000020004" pitchFamily="2" charset="0"/>
              </a:rPr>
              <a:t>Extra Codes</a:t>
            </a:r>
          </a:p>
          <a:p>
            <a:pPr algn="ctr"/>
            <a:endParaRPr lang="en-GB" sz="4000" dirty="0">
              <a:latin typeface="Special Elite" panose="02000506000000020004" pitchFamily="2" charset="0"/>
            </a:endParaRPr>
          </a:p>
          <a:p>
            <a:pPr algn="ctr"/>
            <a:endParaRPr lang="en-GB" dirty="0">
              <a:latin typeface="Special Elite" panose="02000506000000020004" pitchFamily="2" charset="0"/>
            </a:endParaRPr>
          </a:p>
          <a:p>
            <a:pPr algn="ctr"/>
            <a:r>
              <a:rPr lang="en-GB" sz="3200" dirty="0">
                <a:latin typeface="Special Elite" panose="02000506000000020004" pitchFamily="2" charset="0"/>
              </a:rPr>
              <a:t>We hope you enjoyed cracking each of the codes </a:t>
            </a:r>
          </a:p>
          <a:p>
            <a:pPr algn="ctr"/>
            <a:endParaRPr lang="en-GB" sz="3200" dirty="0">
              <a:latin typeface="Special Elite" panose="02000506000000020004" pitchFamily="2" charset="0"/>
            </a:endParaRPr>
          </a:p>
          <a:p>
            <a:pPr algn="ctr"/>
            <a:r>
              <a:rPr lang="en-GB" sz="3200" dirty="0">
                <a:latin typeface="Special Elite" panose="02000506000000020004" pitchFamily="2" charset="0"/>
              </a:rPr>
              <a:t>Here are some extra ones, which show how </a:t>
            </a:r>
          </a:p>
          <a:p>
            <a:pPr algn="ctr"/>
            <a:r>
              <a:rPr lang="en-GB" sz="3200" dirty="0">
                <a:latin typeface="Special Elite" panose="02000506000000020004" pitchFamily="2" charset="0"/>
              </a:rPr>
              <a:t>codes can be made harder so they take longer to crack</a:t>
            </a:r>
          </a:p>
        </p:txBody>
      </p:sp>
    </p:spTree>
    <p:extLst>
      <p:ext uri="{BB962C8B-B14F-4D97-AF65-F5344CB8AC3E}">
        <p14:creationId xmlns:p14="http://schemas.microsoft.com/office/powerpoint/2010/main" val="4070848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Extra Code 1</a:t>
            </a:r>
          </a:p>
          <a:p>
            <a:pPr algn="ctr"/>
            <a:endParaRPr lang="en-GB" dirty="0">
              <a:latin typeface="Special Elite" panose="02000506000000020004" pitchFamily="2" charset="0"/>
            </a:endParaRPr>
          </a:p>
          <a:p>
            <a:pPr algn="ctr"/>
            <a:r>
              <a:rPr lang="en-GB" sz="4400" dirty="0">
                <a:latin typeface="Special Elite" panose="02000506000000020004" pitchFamily="2" charset="0"/>
              </a:rPr>
              <a:t>Letter-Number Cypher (with maths)</a:t>
            </a:r>
          </a:p>
        </p:txBody>
      </p:sp>
      <p:sp>
        <p:nvSpPr>
          <p:cNvPr id="4" name="TextBox 3">
            <a:extLst>
              <a:ext uri="{FF2B5EF4-FFF2-40B4-BE49-F238E27FC236}">
                <a16:creationId xmlns:a16="http://schemas.microsoft.com/office/drawing/2014/main" id="{3369EBFB-8C1A-4F5D-8912-FDE8D32E9C49}"/>
              </a:ext>
            </a:extLst>
          </p:cNvPr>
          <p:cNvSpPr txBox="1"/>
          <p:nvPr/>
        </p:nvSpPr>
        <p:spPr>
          <a:xfrm>
            <a:off x="1044146" y="3892378"/>
            <a:ext cx="10103708" cy="2308324"/>
          </a:xfrm>
          <a:prstGeom prst="rect">
            <a:avLst/>
          </a:prstGeom>
          <a:noFill/>
        </p:spPr>
        <p:txBody>
          <a:bodyPr wrap="square" rtlCol="0">
            <a:spAutoFit/>
          </a:bodyPr>
          <a:lstStyle/>
          <a:p>
            <a:pPr algn="ctr"/>
            <a:r>
              <a:rPr lang="en-GB" sz="2400" dirty="0">
                <a:latin typeface="Special Elite" panose="02000506000000020004" pitchFamily="2" charset="0"/>
              </a:rPr>
              <a:t>It can be quite easy for people to work out the </a:t>
            </a:r>
          </a:p>
          <a:p>
            <a:pPr algn="ctr"/>
            <a:r>
              <a:rPr lang="en-GB" sz="2400" dirty="0">
                <a:latin typeface="Special Elite" panose="02000506000000020004" pitchFamily="2" charset="0"/>
              </a:rPr>
              <a:t>Letter-Number Cypher because all of the numbers will </a:t>
            </a:r>
          </a:p>
          <a:p>
            <a:pPr algn="ctr"/>
            <a:r>
              <a:rPr lang="en-GB" sz="2400" dirty="0">
                <a:latin typeface="Special Elite" panose="02000506000000020004" pitchFamily="2" charset="0"/>
              </a:rPr>
              <a:t>be between 1 and 26</a:t>
            </a:r>
          </a:p>
          <a:p>
            <a:pPr algn="ctr"/>
            <a:endParaRPr lang="en-GB" sz="2400" dirty="0">
              <a:latin typeface="Special Elite" panose="02000506000000020004" pitchFamily="2" charset="0"/>
            </a:endParaRPr>
          </a:p>
          <a:p>
            <a:pPr algn="ctr"/>
            <a:r>
              <a:rPr lang="en-GB" sz="2400" dirty="0">
                <a:latin typeface="Special Elite" panose="02000506000000020004" pitchFamily="2" charset="0"/>
              </a:rPr>
              <a:t>However, if you change each number into a maths question, </a:t>
            </a:r>
          </a:p>
          <a:p>
            <a:pPr algn="ctr"/>
            <a:r>
              <a:rPr lang="en-GB" sz="2400" dirty="0">
                <a:latin typeface="Special Elite" panose="02000506000000020004" pitchFamily="2" charset="0"/>
              </a:rPr>
              <a:t>this becomes less obvious and takes people longer to decode</a:t>
            </a:r>
          </a:p>
        </p:txBody>
      </p:sp>
    </p:spTree>
    <p:extLst>
      <p:ext uri="{BB962C8B-B14F-4D97-AF65-F5344CB8AC3E}">
        <p14:creationId xmlns:p14="http://schemas.microsoft.com/office/powerpoint/2010/main" val="1421370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CC02E-BF04-4A75-89DE-F2CEE54C759E}"/>
              </a:ext>
            </a:extLst>
          </p:cNvPr>
          <p:cNvSpPr/>
          <p:nvPr/>
        </p:nvSpPr>
        <p:spPr>
          <a:xfrm>
            <a:off x="651663" y="2458995"/>
            <a:ext cx="10888674" cy="39912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8F8308C-BB2E-4107-B779-464CED3FEB06}"/>
              </a:ext>
            </a:extLst>
          </p:cNvPr>
          <p:cNvSpPr txBox="1"/>
          <p:nvPr/>
        </p:nvSpPr>
        <p:spPr>
          <a:xfrm>
            <a:off x="651663" y="270386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(3 x 6) . (8 + 7) . (4 ÷ 2) . (3 + 2) . (22 – 4) . (4 x 5)</a:t>
            </a:r>
          </a:p>
        </p:txBody>
      </p:sp>
      <p:sp>
        <p:nvSpPr>
          <p:cNvPr id="5" name="TextBox 4">
            <a:extLst>
              <a:ext uri="{FF2B5EF4-FFF2-40B4-BE49-F238E27FC236}">
                <a16:creationId xmlns:a16="http://schemas.microsoft.com/office/drawing/2014/main" id="{0F2A2BE7-75EA-445F-AA42-CB027CE8A945}"/>
              </a:ext>
            </a:extLst>
          </p:cNvPr>
          <p:cNvSpPr txBox="1"/>
          <p:nvPr/>
        </p:nvSpPr>
        <p:spPr>
          <a:xfrm>
            <a:off x="651663" y="3288644"/>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6" name="TextBox 5">
            <a:extLst>
              <a:ext uri="{FF2B5EF4-FFF2-40B4-BE49-F238E27FC236}">
                <a16:creationId xmlns:a16="http://schemas.microsoft.com/office/drawing/2014/main" id="{5E2AB81E-FB2E-42A1-B56B-163B398B80BA}"/>
              </a:ext>
            </a:extLst>
          </p:cNvPr>
          <p:cNvSpPr txBox="1"/>
          <p:nvPr/>
        </p:nvSpPr>
        <p:spPr>
          <a:xfrm>
            <a:off x="651663" y="387341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(8 ÷ 4) . (16 – 15) . (2 x 2) . (15 ÷ 3) . (9 + 5) </a:t>
            </a:r>
          </a:p>
        </p:txBody>
      </p:sp>
      <p:sp>
        <p:nvSpPr>
          <p:cNvPr id="7" name="TextBox 6">
            <a:extLst>
              <a:ext uri="{FF2B5EF4-FFF2-40B4-BE49-F238E27FC236}">
                <a16:creationId xmlns:a16="http://schemas.microsoft.com/office/drawing/2014/main" id="{A6A0C9AC-3581-4C2E-9DB6-36E8411DF695}"/>
              </a:ext>
            </a:extLst>
          </p:cNvPr>
          <p:cNvSpPr txBox="1"/>
          <p:nvPr/>
        </p:nvSpPr>
        <p:spPr>
          <a:xfrm>
            <a:off x="651663" y="4478204"/>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8" name="TextBox 7">
            <a:extLst>
              <a:ext uri="{FF2B5EF4-FFF2-40B4-BE49-F238E27FC236}">
                <a16:creationId xmlns:a16="http://schemas.microsoft.com/office/drawing/2014/main" id="{E338A0A0-2CB6-47BC-B469-776882661A0D}"/>
              </a:ext>
            </a:extLst>
          </p:cNvPr>
          <p:cNvSpPr txBox="1"/>
          <p:nvPr/>
        </p:nvSpPr>
        <p:spPr>
          <a:xfrm>
            <a:off x="651663" y="5657162"/>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9" name="TextBox 8">
            <a:extLst>
              <a:ext uri="{FF2B5EF4-FFF2-40B4-BE49-F238E27FC236}">
                <a16:creationId xmlns:a16="http://schemas.microsoft.com/office/drawing/2014/main" id="{136451ED-250F-4151-A552-E5E8F23E791B}"/>
              </a:ext>
            </a:extLst>
          </p:cNvPr>
          <p:cNvSpPr txBox="1"/>
          <p:nvPr/>
        </p:nvSpPr>
        <p:spPr>
          <a:xfrm>
            <a:off x="651663" y="5080040"/>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(4 x 4) . (3 x 5) . (10 + 12 + 1) . (7 – 2) . (3 x 4) . (9 + 3)</a:t>
            </a:r>
          </a:p>
        </p:txBody>
      </p:sp>
      <p:sp>
        <p:nvSpPr>
          <p:cNvPr id="11" name="Rectangle 10">
            <a:extLst>
              <a:ext uri="{FF2B5EF4-FFF2-40B4-BE49-F238E27FC236}">
                <a16:creationId xmlns:a16="http://schemas.microsoft.com/office/drawing/2014/main" id="{D4371EBF-DC62-4EE9-B99B-B3210319613F}"/>
              </a:ext>
            </a:extLst>
          </p:cNvPr>
          <p:cNvSpPr/>
          <p:nvPr/>
        </p:nvSpPr>
        <p:spPr>
          <a:xfrm>
            <a:off x="651663" y="1101186"/>
            <a:ext cx="10888674" cy="114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In order to decode this message </a:t>
            </a:r>
          </a:p>
          <a:p>
            <a:pPr algn="ctr"/>
            <a:r>
              <a:rPr lang="en-GB" sz="2800" dirty="0">
                <a:solidFill>
                  <a:schemeClr val="tx1"/>
                </a:solidFill>
                <a:latin typeface="Special Elite" panose="02000506000000020004" pitchFamily="2" charset="0"/>
              </a:rPr>
              <a:t>you will need to calculate the numbers</a:t>
            </a:r>
          </a:p>
        </p:txBody>
      </p:sp>
      <p:sp>
        <p:nvSpPr>
          <p:cNvPr id="13" name="TextBox 12">
            <a:extLst>
              <a:ext uri="{FF2B5EF4-FFF2-40B4-BE49-F238E27FC236}">
                <a16:creationId xmlns:a16="http://schemas.microsoft.com/office/drawing/2014/main" id="{B340B97A-0BB4-42BC-BB78-05A826828DDB}"/>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1</a:t>
            </a:r>
          </a:p>
        </p:txBody>
      </p:sp>
      <p:sp>
        <p:nvSpPr>
          <p:cNvPr id="14" name="TextBox 13">
            <a:extLst>
              <a:ext uri="{FF2B5EF4-FFF2-40B4-BE49-F238E27FC236}">
                <a16:creationId xmlns:a16="http://schemas.microsoft.com/office/drawing/2014/main" id="{C227C772-2B48-47C3-97F9-2CD3D036CBE8}"/>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 Number Cypher (with maths)</a:t>
            </a:r>
          </a:p>
        </p:txBody>
      </p:sp>
    </p:spTree>
    <p:extLst>
      <p:ext uri="{BB962C8B-B14F-4D97-AF65-F5344CB8AC3E}">
        <p14:creationId xmlns:p14="http://schemas.microsoft.com/office/powerpoint/2010/main" val="725737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CC02E-BF04-4A75-89DE-F2CEE54C759E}"/>
              </a:ext>
            </a:extLst>
          </p:cNvPr>
          <p:cNvSpPr/>
          <p:nvPr/>
        </p:nvSpPr>
        <p:spPr>
          <a:xfrm>
            <a:off x="651663" y="2458995"/>
            <a:ext cx="10888674" cy="39912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8F8308C-BB2E-4107-B779-464CED3FEB06}"/>
              </a:ext>
            </a:extLst>
          </p:cNvPr>
          <p:cNvSpPr txBox="1"/>
          <p:nvPr/>
        </p:nvSpPr>
        <p:spPr>
          <a:xfrm>
            <a:off x="651663" y="270386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(18) . (15) . (2) . (5) . (18) . (20)</a:t>
            </a:r>
          </a:p>
        </p:txBody>
      </p:sp>
      <p:sp>
        <p:nvSpPr>
          <p:cNvPr id="5" name="TextBox 4">
            <a:extLst>
              <a:ext uri="{FF2B5EF4-FFF2-40B4-BE49-F238E27FC236}">
                <a16:creationId xmlns:a16="http://schemas.microsoft.com/office/drawing/2014/main" id="{0F2A2BE7-75EA-445F-AA42-CB027CE8A945}"/>
              </a:ext>
            </a:extLst>
          </p:cNvPr>
          <p:cNvSpPr txBox="1"/>
          <p:nvPr/>
        </p:nvSpPr>
        <p:spPr>
          <a:xfrm>
            <a:off x="651663" y="3288644"/>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6" name="TextBox 5">
            <a:extLst>
              <a:ext uri="{FF2B5EF4-FFF2-40B4-BE49-F238E27FC236}">
                <a16:creationId xmlns:a16="http://schemas.microsoft.com/office/drawing/2014/main" id="{5E2AB81E-FB2E-42A1-B56B-163B398B80BA}"/>
              </a:ext>
            </a:extLst>
          </p:cNvPr>
          <p:cNvSpPr txBox="1"/>
          <p:nvPr/>
        </p:nvSpPr>
        <p:spPr>
          <a:xfrm>
            <a:off x="651663" y="387341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(2) . (1) . (4) . (5) . (14) </a:t>
            </a:r>
          </a:p>
        </p:txBody>
      </p:sp>
      <p:sp>
        <p:nvSpPr>
          <p:cNvPr id="7" name="TextBox 6">
            <a:extLst>
              <a:ext uri="{FF2B5EF4-FFF2-40B4-BE49-F238E27FC236}">
                <a16:creationId xmlns:a16="http://schemas.microsoft.com/office/drawing/2014/main" id="{A6A0C9AC-3581-4C2E-9DB6-36E8411DF695}"/>
              </a:ext>
            </a:extLst>
          </p:cNvPr>
          <p:cNvSpPr txBox="1"/>
          <p:nvPr/>
        </p:nvSpPr>
        <p:spPr>
          <a:xfrm>
            <a:off x="651663" y="4478204"/>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8" name="TextBox 7">
            <a:extLst>
              <a:ext uri="{FF2B5EF4-FFF2-40B4-BE49-F238E27FC236}">
                <a16:creationId xmlns:a16="http://schemas.microsoft.com/office/drawing/2014/main" id="{E338A0A0-2CB6-47BC-B469-776882661A0D}"/>
              </a:ext>
            </a:extLst>
          </p:cNvPr>
          <p:cNvSpPr txBox="1"/>
          <p:nvPr/>
        </p:nvSpPr>
        <p:spPr>
          <a:xfrm>
            <a:off x="651663" y="5657162"/>
            <a:ext cx="10888674"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sp>
        <p:nvSpPr>
          <p:cNvPr id="9" name="TextBox 8">
            <a:extLst>
              <a:ext uri="{FF2B5EF4-FFF2-40B4-BE49-F238E27FC236}">
                <a16:creationId xmlns:a16="http://schemas.microsoft.com/office/drawing/2014/main" id="{136451ED-250F-4151-A552-E5E8F23E791B}"/>
              </a:ext>
            </a:extLst>
          </p:cNvPr>
          <p:cNvSpPr txBox="1"/>
          <p:nvPr/>
        </p:nvSpPr>
        <p:spPr>
          <a:xfrm>
            <a:off x="651663" y="5080040"/>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(16) . (15) . (23) . (5) . (12) . (12)</a:t>
            </a:r>
          </a:p>
        </p:txBody>
      </p:sp>
      <p:sp>
        <p:nvSpPr>
          <p:cNvPr id="11" name="Rectangle 10">
            <a:extLst>
              <a:ext uri="{FF2B5EF4-FFF2-40B4-BE49-F238E27FC236}">
                <a16:creationId xmlns:a16="http://schemas.microsoft.com/office/drawing/2014/main" id="{D4371EBF-DC62-4EE9-B99B-B3210319613F}"/>
              </a:ext>
            </a:extLst>
          </p:cNvPr>
          <p:cNvSpPr/>
          <p:nvPr/>
        </p:nvSpPr>
        <p:spPr>
          <a:xfrm>
            <a:off x="651663" y="1387915"/>
            <a:ext cx="10888674" cy="68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Now you can decode the message</a:t>
            </a:r>
          </a:p>
        </p:txBody>
      </p:sp>
      <p:sp>
        <p:nvSpPr>
          <p:cNvPr id="13" name="TextBox 12">
            <a:extLst>
              <a:ext uri="{FF2B5EF4-FFF2-40B4-BE49-F238E27FC236}">
                <a16:creationId xmlns:a16="http://schemas.microsoft.com/office/drawing/2014/main" id="{64901ED7-87B5-4846-B01B-7557BE8CA998}"/>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1</a:t>
            </a:r>
          </a:p>
        </p:txBody>
      </p:sp>
      <p:sp>
        <p:nvSpPr>
          <p:cNvPr id="14" name="TextBox 13">
            <a:extLst>
              <a:ext uri="{FF2B5EF4-FFF2-40B4-BE49-F238E27FC236}">
                <a16:creationId xmlns:a16="http://schemas.microsoft.com/office/drawing/2014/main" id="{2BB7F589-F7C7-4625-81D5-9D8A433F5068}"/>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 Number Cypher (with maths)</a:t>
            </a:r>
          </a:p>
        </p:txBody>
      </p:sp>
    </p:spTree>
    <p:extLst>
      <p:ext uri="{BB962C8B-B14F-4D97-AF65-F5344CB8AC3E}">
        <p14:creationId xmlns:p14="http://schemas.microsoft.com/office/powerpoint/2010/main" val="447586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CC02E-BF04-4A75-89DE-F2CEE54C759E}"/>
              </a:ext>
            </a:extLst>
          </p:cNvPr>
          <p:cNvSpPr/>
          <p:nvPr/>
        </p:nvSpPr>
        <p:spPr>
          <a:xfrm>
            <a:off x="651663" y="2458995"/>
            <a:ext cx="10888674" cy="39912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8F8308C-BB2E-4107-B779-464CED3FEB06}"/>
              </a:ext>
            </a:extLst>
          </p:cNvPr>
          <p:cNvSpPr txBox="1"/>
          <p:nvPr/>
        </p:nvSpPr>
        <p:spPr>
          <a:xfrm>
            <a:off x="651663" y="270386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(18) . (15) . (2) . (5) . (18) . (20)</a:t>
            </a:r>
          </a:p>
        </p:txBody>
      </p:sp>
      <p:sp>
        <p:nvSpPr>
          <p:cNvPr id="5" name="TextBox 4">
            <a:extLst>
              <a:ext uri="{FF2B5EF4-FFF2-40B4-BE49-F238E27FC236}">
                <a16:creationId xmlns:a16="http://schemas.microsoft.com/office/drawing/2014/main" id="{0F2A2BE7-75EA-445F-AA42-CB027CE8A945}"/>
              </a:ext>
            </a:extLst>
          </p:cNvPr>
          <p:cNvSpPr txBox="1"/>
          <p:nvPr/>
        </p:nvSpPr>
        <p:spPr>
          <a:xfrm>
            <a:off x="651663" y="3288644"/>
            <a:ext cx="10888674" cy="584775"/>
          </a:xfrm>
          <a:prstGeom prst="rect">
            <a:avLst/>
          </a:prstGeom>
          <a:noFill/>
          <a:ln>
            <a:noFill/>
          </a:ln>
        </p:spPr>
        <p:txBody>
          <a:bodyPr wrap="square" rtlCol="0">
            <a:spAutoFit/>
          </a:bodyPr>
          <a:lstStyle/>
          <a:p>
            <a:r>
              <a:rPr lang="en-GB" sz="3200">
                <a:solidFill>
                  <a:srgbClr val="FF0000"/>
                </a:solidFill>
                <a:latin typeface="Special Elite" panose="02000506000000020004" pitchFamily="2" charset="0"/>
              </a:rPr>
              <a:t>			R   .   O   .  B  . E  .   R   .  T</a:t>
            </a:r>
            <a:endParaRPr lang="en-GB" sz="3200" dirty="0">
              <a:solidFill>
                <a:srgbClr val="FF0000"/>
              </a:solidFill>
              <a:latin typeface="Special Elite" panose="02000506000000020004" pitchFamily="2" charset="0"/>
            </a:endParaRPr>
          </a:p>
        </p:txBody>
      </p:sp>
      <p:sp>
        <p:nvSpPr>
          <p:cNvPr id="6" name="TextBox 5">
            <a:extLst>
              <a:ext uri="{FF2B5EF4-FFF2-40B4-BE49-F238E27FC236}">
                <a16:creationId xmlns:a16="http://schemas.microsoft.com/office/drawing/2014/main" id="{5E2AB81E-FB2E-42A1-B56B-163B398B80BA}"/>
              </a:ext>
            </a:extLst>
          </p:cNvPr>
          <p:cNvSpPr txBox="1"/>
          <p:nvPr/>
        </p:nvSpPr>
        <p:spPr>
          <a:xfrm>
            <a:off x="651663" y="3873419"/>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(2) . (1) . (4) . (5) . (14) </a:t>
            </a:r>
          </a:p>
        </p:txBody>
      </p:sp>
      <p:sp>
        <p:nvSpPr>
          <p:cNvPr id="7" name="TextBox 6">
            <a:extLst>
              <a:ext uri="{FF2B5EF4-FFF2-40B4-BE49-F238E27FC236}">
                <a16:creationId xmlns:a16="http://schemas.microsoft.com/office/drawing/2014/main" id="{A6A0C9AC-3581-4C2E-9DB6-36E8411DF695}"/>
              </a:ext>
            </a:extLst>
          </p:cNvPr>
          <p:cNvSpPr txBox="1"/>
          <p:nvPr/>
        </p:nvSpPr>
        <p:spPr>
          <a:xfrm>
            <a:off x="651663" y="4478204"/>
            <a:ext cx="10888674" cy="584775"/>
          </a:xfrm>
          <a:prstGeom prst="rect">
            <a:avLst/>
          </a:prstGeom>
          <a:noFill/>
          <a:ln>
            <a:noFill/>
          </a:ln>
        </p:spPr>
        <p:txBody>
          <a:bodyPr wrap="square" rtlCol="0">
            <a:spAutoFit/>
          </a:bodyPr>
          <a:lstStyle/>
          <a:p>
            <a:r>
              <a:rPr lang="en-GB" sz="3200">
                <a:solidFill>
                  <a:srgbClr val="FF0000"/>
                </a:solidFill>
                <a:latin typeface="Special Elite" panose="02000506000000020004" pitchFamily="2" charset="0"/>
              </a:rPr>
              <a:t>			      B  . A   .  D  . E  .  N</a:t>
            </a:r>
            <a:endParaRPr lang="en-GB" sz="3200" dirty="0">
              <a:solidFill>
                <a:srgbClr val="FF0000"/>
              </a:solidFill>
              <a:latin typeface="Special Elite" panose="02000506000000020004" pitchFamily="2" charset="0"/>
            </a:endParaRPr>
          </a:p>
        </p:txBody>
      </p:sp>
      <p:sp>
        <p:nvSpPr>
          <p:cNvPr id="8" name="TextBox 7">
            <a:extLst>
              <a:ext uri="{FF2B5EF4-FFF2-40B4-BE49-F238E27FC236}">
                <a16:creationId xmlns:a16="http://schemas.microsoft.com/office/drawing/2014/main" id="{E338A0A0-2CB6-47BC-B469-776882661A0D}"/>
              </a:ext>
            </a:extLst>
          </p:cNvPr>
          <p:cNvSpPr txBox="1"/>
          <p:nvPr/>
        </p:nvSpPr>
        <p:spPr>
          <a:xfrm>
            <a:off x="651663" y="5657162"/>
            <a:ext cx="10888674" cy="584775"/>
          </a:xfrm>
          <a:prstGeom prst="rect">
            <a:avLst/>
          </a:prstGeom>
          <a:noFill/>
          <a:ln>
            <a:noFill/>
          </a:ln>
        </p:spPr>
        <p:txBody>
          <a:bodyPr wrap="square" rtlCol="0">
            <a:spAutoFit/>
          </a:bodyPr>
          <a:lstStyle/>
          <a:p>
            <a:r>
              <a:rPr lang="en-GB" sz="3200">
                <a:solidFill>
                  <a:srgbClr val="FF0000"/>
                </a:solidFill>
                <a:latin typeface="Special Elite" panose="02000506000000020004" pitchFamily="2" charset="0"/>
              </a:rPr>
              <a:t>			P  .   O   .   W  .  E  .   L   .   L </a:t>
            </a:r>
            <a:endParaRPr lang="en-GB" sz="3200" dirty="0">
              <a:solidFill>
                <a:srgbClr val="FF0000"/>
              </a:solidFill>
              <a:latin typeface="Special Elite" panose="02000506000000020004" pitchFamily="2" charset="0"/>
            </a:endParaRPr>
          </a:p>
        </p:txBody>
      </p:sp>
      <p:sp>
        <p:nvSpPr>
          <p:cNvPr id="9" name="TextBox 8">
            <a:extLst>
              <a:ext uri="{FF2B5EF4-FFF2-40B4-BE49-F238E27FC236}">
                <a16:creationId xmlns:a16="http://schemas.microsoft.com/office/drawing/2014/main" id="{136451ED-250F-4151-A552-E5E8F23E791B}"/>
              </a:ext>
            </a:extLst>
          </p:cNvPr>
          <p:cNvSpPr txBox="1"/>
          <p:nvPr/>
        </p:nvSpPr>
        <p:spPr>
          <a:xfrm>
            <a:off x="651663" y="5080040"/>
            <a:ext cx="10888674" cy="584775"/>
          </a:xfrm>
          <a:prstGeom prst="rect">
            <a:avLst/>
          </a:prstGeom>
          <a:noFill/>
          <a:ln>
            <a:noFill/>
          </a:ln>
        </p:spPr>
        <p:txBody>
          <a:bodyPr wrap="square" rtlCol="0">
            <a:spAutoFit/>
          </a:bodyPr>
          <a:lstStyle/>
          <a:p>
            <a:pPr algn="ctr"/>
            <a:r>
              <a:rPr lang="en-GB" sz="3200" dirty="0">
                <a:latin typeface="Special Elite" panose="02000506000000020004" pitchFamily="2" charset="0"/>
              </a:rPr>
              <a:t>(16) . (15) . (23) . (5) . (12) . (12)</a:t>
            </a:r>
          </a:p>
        </p:txBody>
      </p:sp>
      <p:sp>
        <p:nvSpPr>
          <p:cNvPr id="10" name="Rectangle 9">
            <a:extLst>
              <a:ext uri="{FF2B5EF4-FFF2-40B4-BE49-F238E27FC236}">
                <a16:creationId xmlns:a16="http://schemas.microsoft.com/office/drawing/2014/main" id="{3A0C8D47-856E-4427-BD85-A50237EA6434}"/>
              </a:ext>
            </a:extLst>
          </p:cNvPr>
          <p:cNvSpPr/>
          <p:nvPr/>
        </p:nvSpPr>
        <p:spPr>
          <a:xfrm>
            <a:off x="651663" y="1050323"/>
            <a:ext cx="10888674" cy="123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pecial Elite" panose="02000506000000020004" pitchFamily="2" charset="0"/>
              </a:rPr>
              <a:t>This could be made even more difficult by making the maths questions harder. But remember that not everyone will have a calculator!</a:t>
            </a:r>
          </a:p>
        </p:txBody>
      </p:sp>
      <p:sp>
        <p:nvSpPr>
          <p:cNvPr id="12" name="TextBox 11">
            <a:extLst>
              <a:ext uri="{FF2B5EF4-FFF2-40B4-BE49-F238E27FC236}">
                <a16:creationId xmlns:a16="http://schemas.microsoft.com/office/drawing/2014/main" id="{6642FC60-8BA7-4477-ADB7-8CE8291EEB4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1</a:t>
            </a:r>
          </a:p>
        </p:txBody>
      </p:sp>
      <p:sp>
        <p:nvSpPr>
          <p:cNvPr id="13" name="TextBox 12">
            <a:extLst>
              <a:ext uri="{FF2B5EF4-FFF2-40B4-BE49-F238E27FC236}">
                <a16:creationId xmlns:a16="http://schemas.microsoft.com/office/drawing/2014/main" id="{79544473-3F01-4E5E-B46E-E4921D207D27}"/>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 Number Cypher (with maths)</a:t>
            </a:r>
          </a:p>
        </p:txBody>
      </p:sp>
    </p:spTree>
    <p:extLst>
      <p:ext uri="{BB962C8B-B14F-4D97-AF65-F5344CB8AC3E}">
        <p14:creationId xmlns:p14="http://schemas.microsoft.com/office/powerpoint/2010/main" val="2665957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Extra Code 2</a:t>
            </a:r>
          </a:p>
          <a:p>
            <a:pPr algn="ctr"/>
            <a:endParaRPr lang="en-GB" dirty="0">
              <a:latin typeface="Special Elite" panose="02000506000000020004" pitchFamily="2" charset="0"/>
            </a:endParaRPr>
          </a:p>
          <a:p>
            <a:pPr algn="ctr"/>
            <a:r>
              <a:rPr lang="en-GB" sz="4400" dirty="0">
                <a:latin typeface="Special Elite" panose="02000506000000020004" pitchFamily="2" charset="0"/>
              </a:rPr>
              <a:t>Code Wheel (Double Encoded)</a:t>
            </a:r>
          </a:p>
        </p:txBody>
      </p:sp>
      <p:sp>
        <p:nvSpPr>
          <p:cNvPr id="3" name="TextBox 2">
            <a:extLst>
              <a:ext uri="{FF2B5EF4-FFF2-40B4-BE49-F238E27FC236}">
                <a16:creationId xmlns:a16="http://schemas.microsoft.com/office/drawing/2014/main" id="{7DE7388D-33CF-4573-97D5-CD4E89601460}"/>
              </a:ext>
            </a:extLst>
          </p:cNvPr>
          <p:cNvSpPr txBox="1"/>
          <p:nvPr/>
        </p:nvSpPr>
        <p:spPr>
          <a:xfrm>
            <a:off x="1044146" y="3892378"/>
            <a:ext cx="10103708" cy="1938992"/>
          </a:xfrm>
          <a:prstGeom prst="rect">
            <a:avLst/>
          </a:prstGeom>
          <a:noFill/>
        </p:spPr>
        <p:txBody>
          <a:bodyPr wrap="square" rtlCol="0">
            <a:spAutoFit/>
          </a:bodyPr>
          <a:lstStyle/>
          <a:p>
            <a:pPr algn="ctr"/>
            <a:r>
              <a:rPr lang="en-GB" sz="2400" dirty="0">
                <a:latin typeface="Special Elite" panose="02000506000000020004" pitchFamily="2" charset="0"/>
              </a:rPr>
              <a:t>Once you have used the discs to decode a message, you can rotate the discs a second time and decode the message again.</a:t>
            </a:r>
          </a:p>
          <a:p>
            <a:pPr algn="ctr"/>
            <a:endParaRPr lang="en-GB" sz="2400" dirty="0">
              <a:latin typeface="Special Elite" panose="02000506000000020004" pitchFamily="2" charset="0"/>
            </a:endParaRPr>
          </a:p>
          <a:p>
            <a:pPr algn="ctr"/>
            <a:r>
              <a:rPr lang="en-GB" sz="2400" dirty="0">
                <a:latin typeface="Special Elite" panose="02000506000000020004" pitchFamily="2" charset="0"/>
              </a:rPr>
              <a:t>This means that the answer from the first stage still looks like a coded message</a:t>
            </a:r>
          </a:p>
        </p:txBody>
      </p:sp>
    </p:spTree>
    <p:extLst>
      <p:ext uri="{BB962C8B-B14F-4D97-AF65-F5344CB8AC3E}">
        <p14:creationId xmlns:p14="http://schemas.microsoft.com/office/powerpoint/2010/main" val="337479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E7977-9B61-4ED2-A88C-AB892BC1C643}"/>
              </a:ext>
            </a:extLst>
          </p:cNvPr>
          <p:cNvSpPr txBox="1"/>
          <p:nvPr/>
        </p:nvSpPr>
        <p:spPr>
          <a:xfrm>
            <a:off x="0" y="803564"/>
            <a:ext cx="12192000" cy="923330"/>
          </a:xfrm>
          <a:prstGeom prst="rect">
            <a:avLst/>
          </a:prstGeom>
          <a:noFill/>
        </p:spPr>
        <p:txBody>
          <a:bodyPr wrap="square" rtlCol="0">
            <a:spAutoFit/>
          </a:bodyPr>
          <a:lstStyle/>
          <a:p>
            <a:pPr algn="ctr"/>
            <a:endParaRPr lang="en-GB" sz="5400" dirty="0">
              <a:solidFill>
                <a:schemeClr val="accent4">
                  <a:lumMod val="50000"/>
                </a:schemeClr>
              </a:solidFill>
              <a:latin typeface="Chiller" panose="040204040310070206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27D12021-1D52-47EB-909D-C3131202CEAD}"/>
              </a:ext>
            </a:extLst>
          </p:cNvPr>
          <p:cNvSpPr/>
          <p:nvPr/>
        </p:nvSpPr>
        <p:spPr>
          <a:xfrm>
            <a:off x="1006764" y="1154239"/>
            <a:ext cx="10178472" cy="2752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268A373-A9D1-4CD4-A5BA-71F73A0AEDE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1</a:t>
            </a:r>
          </a:p>
        </p:txBody>
      </p:sp>
      <p:sp>
        <p:nvSpPr>
          <p:cNvPr id="14" name="TextBox 13">
            <a:extLst>
              <a:ext uri="{FF2B5EF4-FFF2-40B4-BE49-F238E27FC236}">
                <a16:creationId xmlns:a16="http://schemas.microsoft.com/office/drawing/2014/main" id="{71D44E26-9C17-451A-932F-06693E76ADD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Letter-Number Cypher</a:t>
            </a:r>
          </a:p>
        </p:txBody>
      </p:sp>
      <p:sp>
        <p:nvSpPr>
          <p:cNvPr id="91" name="TextBox 90">
            <a:extLst>
              <a:ext uri="{FF2B5EF4-FFF2-40B4-BE49-F238E27FC236}">
                <a16:creationId xmlns:a16="http://schemas.microsoft.com/office/drawing/2014/main" id="{2B92A584-82DF-4C62-9403-23ED275841CE}"/>
              </a:ext>
            </a:extLst>
          </p:cNvPr>
          <p:cNvSpPr txBox="1"/>
          <p:nvPr/>
        </p:nvSpPr>
        <p:spPr>
          <a:xfrm>
            <a:off x="1006764" y="1344627"/>
            <a:ext cx="10178472" cy="584775"/>
          </a:xfrm>
          <a:prstGeom prst="rect">
            <a:avLst/>
          </a:prstGeom>
          <a:noFill/>
        </p:spPr>
        <p:txBody>
          <a:bodyPr wrap="square" rtlCol="0">
            <a:spAutoFit/>
          </a:bodyPr>
          <a:lstStyle/>
          <a:p>
            <a:pPr algn="ctr"/>
            <a:r>
              <a:rPr lang="en-GB" sz="3200" dirty="0">
                <a:latin typeface="Special Elite" panose="02000506000000020004" pitchFamily="2" charset="0"/>
              </a:rPr>
              <a:t>13 . 25          11 . 9 . 4 . 14 . 1 . 16 . 16 . 5 . 18</a:t>
            </a:r>
          </a:p>
        </p:txBody>
      </p:sp>
      <p:sp>
        <p:nvSpPr>
          <p:cNvPr id="92" name="Rectangle 91">
            <a:extLst>
              <a:ext uri="{FF2B5EF4-FFF2-40B4-BE49-F238E27FC236}">
                <a16:creationId xmlns:a16="http://schemas.microsoft.com/office/drawing/2014/main" id="{14EB9D92-5E24-4062-97DD-F7C56EBE1AAD}"/>
              </a:ext>
            </a:extLst>
          </p:cNvPr>
          <p:cNvSpPr/>
          <p:nvPr/>
        </p:nvSpPr>
        <p:spPr>
          <a:xfrm>
            <a:off x="3551382" y="2631101"/>
            <a:ext cx="5028941" cy="584775"/>
          </a:xfrm>
          <a:prstGeom prst="rect">
            <a:avLst/>
          </a:prstGeom>
        </p:spPr>
        <p:txBody>
          <a:bodyPr wrap="none">
            <a:spAutoFit/>
          </a:bodyPr>
          <a:lstStyle/>
          <a:p>
            <a:pPr algn="ctr"/>
            <a:r>
              <a:rPr lang="en-GB" sz="3200" dirty="0">
                <a:latin typeface="Special Elite" panose="02000506000000020004" pitchFamily="2" charset="0"/>
              </a:rPr>
              <a:t>9 . 19          13 . 1 . 12 . 5</a:t>
            </a:r>
          </a:p>
        </p:txBody>
      </p:sp>
      <p:graphicFrame>
        <p:nvGraphicFramePr>
          <p:cNvPr id="94" name="Table 8">
            <a:extLst>
              <a:ext uri="{FF2B5EF4-FFF2-40B4-BE49-F238E27FC236}">
                <a16:creationId xmlns:a16="http://schemas.microsoft.com/office/drawing/2014/main" id="{DF5620E3-B720-466C-9FE6-F846977F9587}"/>
              </a:ext>
            </a:extLst>
          </p:cNvPr>
          <p:cNvGraphicFramePr>
            <a:graphicFrameLocks noGrp="1"/>
          </p:cNvGraphicFramePr>
          <p:nvPr>
            <p:extLst>
              <p:ext uri="{D42A27DB-BD31-4B8C-83A1-F6EECF244321}">
                <p14:modId xmlns:p14="http://schemas.microsoft.com/office/powerpoint/2010/main" val="392467577"/>
              </p:ext>
            </p:extLst>
          </p:nvPr>
        </p:nvGraphicFramePr>
        <p:xfrm>
          <a:off x="1006761" y="4257350"/>
          <a:ext cx="1017847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gridCol w="565471">
                  <a:extLst>
                    <a:ext uri="{9D8B030D-6E8A-4147-A177-3AD203B41FA5}">
                      <a16:colId xmlns:a16="http://schemas.microsoft.com/office/drawing/2014/main" val="3928843015"/>
                    </a:ext>
                  </a:extLst>
                </a:gridCol>
                <a:gridCol w="565471">
                  <a:extLst>
                    <a:ext uri="{9D8B030D-6E8A-4147-A177-3AD203B41FA5}">
                      <a16:colId xmlns:a16="http://schemas.microsoft.com/office/drawing/2014/main" val="2853805635"/>
                    </a:ext>
                  </a:extLst>
                </a:gridCol>
                <a:gridCol w="565471">
                  <a:extLst>
                    <a:ext uri="{9D8B030D-6E8A-4147-A177-3AD203B41FA5}">
                      <a16:colId xmlns:a16="http://schemas.microsoft.com/office/drawing/2014/main" val="3288770001"/>
                    </a:ext>
                  </a:extLst>
                </a:gridCol>
                <a:gridCol w="565471">
                  <a:extLst>
                    <a:ext uri="{9D8B030D-6E8A-4147-A177-3AD203B41FA5}">
                      <a16:colId xmlns:a16="http://schemas.microsoft.com/office/drawing/2014/main" val="2344643305"/>
                    </a:ext>
                  </a:extLst>
                </a:gridCol>
                <a:gridCol w="565471">
                  <a:extLst>
                    <a:ext uri="{9D8B030D-6E8A-4147-A177-3AD203B41FA5}">
                      <a16:colId xmlns:a16="http://schemas.microsoft.com/office/drawing/2014/main" val="479742895"/>
                    </a:ext>
                  </a:extLst>
                </a:gridCol>
                <a:gridCol w="565471">
                  <a:extLst>
                    <a:ext uri="{9D8B030D-6E8A-4147-A177-3AD203B41FA5}">
                      <a16:colId xmlns:a16="http://schemas.microsoft.com/office/drawing/2014/main" val="1498366546"/>
                    </a:ext>
                  </a:extLst>
                </a:gridCol>
                <a:gridCol w="565471">
                  <a:extLst>
                    <a:ext uri="{9D8B030D-6E8A-4147-A177-3AD203B41FA5}">
                      <a16:colId xmlns:a16="http://schemas.microsoft.com/office/drawing/2014/main" val="1423420946"/>
                    </a:ext>
                  </a:extLst>
                </a:gridCol>
                <a:gridCol w="565471">
                  <a:extLst>
                    <a:ext uri="{9D8B030D-6E8A-4147-A177-3AD203B41FA5}">
                      <a16:colId xmlns:a16="http://schemas.microsoft.com/office/drawing/2014/main" val="1116172693"/>
                    </a:ext>
                  </a:extLst>
                </a:gridCol>
                <a:gridCol w="565471">
                  <a:extLst>
                    <a:ext uri="{9D8B030D-6E8A-4147-A177-3AD203B41FA5}">
                      <a16:colId xmlns:a16="http://schemas.microsoft.com/office/drawing/2014/main" val="4047760603"/>
                    </a:ext>
                  </a:extLst>
                </a:gridCol>
                <a:gridCol w="565471">
                  <a:extLst>
                    <a:ext uri="{9D8B030D-6E8A-4147-A177-3AD203B41FA5}">
                      <a16:colId xmlns:a16="http://schemas.microsoft.com/office/drawing/2014/main" val="2780137724"/>
                    </a:ext>
                  </a:extLst>
                </a:gridCol>
              </a:tblGrid>
              <a:tr h="528800">
                <a:tc>
                  <a:txBody>
                    <a:bodyPr/>
                    <a:lstStyle/>
                    <a:p>
                      <a:pPr algn="ctr"/>
                      <a:r>
                        <a:rPr lang="en-GB" dirty="0">
                          <a:latin typeface="Special Elite" panose="02000506000000020004" pitchFamily="2" charset="0"/>
                        </a:rPr>
                        <a:t>A</a:t>
                      </a:r>
                    </a:p>
                  </a:txBody>
                  <a:tcPr anchor="ctr">
                    <a:solidFill>
                      <a:schemeClr val="bg1"/>
                    </a:solidFill>
                  </a:tcPr>
                </a:tc>
                <a:tc>
                  <a:txBody>
                    <a:bodyPr/>
                    <a:lstStyle/>
                    <a:p>
                      <a:pPr algn="ctr"/>
                      <a:r>
                        <a:rPr lang="en-GB" dirty="0">
                          <a:latin typeface="Special Elite" panose="02000506000000020004" pitchFamily="2" charset="0"/>
                        </a:rPr>
                        <a:t>B</a:t>
                      </a:r>
                    </a:p>
                  </a:txBody>
                  <a:tcPr anchor="ctr">
                    <a:solidFill>
                      <a:schemeClr val="bg1"/>
                    </a:solidFill>
                  </a:tcPr>
                </a:tc>
                <a:tc>
                  <a:txBody>
                    <a:bodyPr/>
                    <a:lstStyle/>
                    <a:p>
                      <a:pPr algn="ctr"/>
                      <a:r>
                        <a:rPr lang="en-GB" dirty="0">
                          <a:latin typeface="Special Elite" panose="02000506000000020004" pitchFamily="2" charset="0"/>
                        </a:rPr>
                        <a:t>C</a:t>
                      </a:r>
                    </a:p>
                  </a:txBody>
                  <a:tcPr anchor="ctr">
                    <a:solidFill>
                      <a:schemeClr val="bg1"/>
                    </a:solidFill>
                  </a:tcPr>
                </a:tc>
                <a:tc>
                  <a:txBody>
                    <a:bodyPr/>
                    <a:lstStyle/>
                    <a:p>
                      <a:pPr algn="ctr"/>
                      <a:r>
                        <a:rPr lang="en-GB" dirty="0">
                          <a:latin typeface="Special Elite" panose="02000506000000020004" pitchFamily="2" charset="0"/>
                        </a:rPr>
                        <a:t>D</a:t>
                      </a:r>
                    </a:p>
                  </a:txBody>
                  <a:tcPr anchor="ctr">
                    <a:solidFill>
                      <a:schemeClr val="bg1"/>
                    </a:solidFill>
                  </a:tcPr>
                </a:tc>
                <a:tc>
                  <a:txBody>
                    <a:bodyPr/>
                    <a:lstStyle/>
                    <a:p>
                      <a:pPr algn="ctr"/>
                      <a:r>
                        <a:rPr lang="en-GB" dirty="0">
                          <a:latin typeface="Special Elite" panose="02000506000000020004" pitchFamily="2" charset="0"/>
                        </a:rPr>
                        <a:t>E</a:t>
                      </a:r>
                    </a:p>
                  </a:txBody>
                  <a:tcPr anchor="ctr">
                    <a:solidFill>
                      <a:schemeClr val="bg1"/>
                    </a:solidFill>
                  </a:tcPr>
                </a:tc>
                <a:tc>
                  <a:txBody>
                    <a:bodyPr/>
                    <a:lstStyle/>
                    <a:p>
                      <a:pPr algn="ctr"/>
                      <a:r>
                        <a:rPr lang="en-GB" dirty="0">
                          <a:latin typeface="Special Elite" panose="02000506000000020004" pitchFamily="2" charset="0"/>
                        </a:rPr>
                        <a:t>F</a:t>
                      </a:r>
                    </a:p>
                  </a:txBody>
                  <a:tcPr anchor="ctr">
                    <a:solidFill>
                      <a:schemeClr val="bg1"/>
                    </a:solidFill>
                  </a:tcPr>
                </a:tc>
                <a:tc>
                  <a:txBody>
                    <a:bodyPr/>
                    <a:lstStyle/>
                    <a:p>
                      <a:pPr algn="ctr"/>
                      <a:r>
                        <a:rPr lang="en-GB" dirty="0">
                          <a:latin typeface="Special Elite" panose="02000506000000020004" pitchFamily="2" charset="0"/>
                        </a:rPr>
                        <a:t>G</a:t>
                      </a:r>
                    </a:p>
                  </a:txBody>
                  <a:tcPr anchor="ctr">
                    <a:solidFill>
                      <a:schemeClr val="bg1"/>
                    </a:solidFill>
                  </a:tcPr>
                </a:tc>
                <a:tc>
                  <a:txBody>
                    <a:bodyPr/>
                    <a:lstStyle/>
                    <a:p>
                      <a:pPr algn="ctr"/>
                      <a:r>
                        <a:rPr lang="en-GB" dirty="0">
                          <a:latin typeface="Special Elite" panose="02000506000000020004" pitchFamily="2" charset="0"/>
                        </a:rPr>
                        <a:t>H</a:t>
                      </a:r>
                    </a:p>
                  </a:txBody>
                  <a:tcPr anchor="ctr">
                    <a:solidFill>
                      <a:schemeClr val="bg1"/>
                    </a:solidFill>
                  </a:tcPr>
                </a:tc>
                <a:tc>
                  <a:txBody>
                    <a:bodyPr/>
                    <a:lstStyle/>
                    <a:p>
                      <a:pPr algn="ctr"/>
                      <a:r>
                        <a:rPr lang="en-GB" dirty="0">
                          <a:latin typeface="Special Elite" panose="02000506000000020004" pitchFamily="2" charset="0"/>
                        </a:rPr>
                        <a:t>I</a:t>
                      </a:r>
                    </a:p>
                  </a:txBody>
                  <a:tcPr anchor="ctr">
                    <a:solidFill>
                      <a:schemeClr val="bg1"/>
                    </a:solidFill>
                  </a:tcPr>
                </a:tc>
                <a:tc>
                  <a:txBody>
                    <a:bodyPr/>
                    <a:lstStyle/>
                    <a:p>
                      <a:pPr algn="ctr"/>
                      <a:r>
                        <a:rPr lang="en-GB" dirty="0">
                          <a:latin typeface="Special Elite" panose="02000506000000020004" pitchFamily="2" charset="0"/>
                        </a:rPr>
                        <a:t>J</a:t>
                      </a:r>
                    </a:p>
                  </a:txBody>
                  <a:tcPr anchor="ctr">
                    <a:solidFill>
                      <a:schemeClr val="bg1"/>
                    </a:solidFill>
                  </a:tcPr>
                </a:tc>
                <a:tc>
                  <a:txBody>
                    <a:bodyPr/>
                    <a:lstStyle/>
                    <a:p>
                      <a:pPr algn="ctr"/>
                      <a:r>
                        <a:rPr lang="en-GB" dirty="0">
                          <a:latin typeface="Special Elite" panose="02000506000000020004" pitchFamily="2" charset="0"/>
                        </a:rPr>
                        <a:t>K</a:t>
                      </a:r>
                    </a:p>
                  </a:txBody>
                  <a:tcPr anchor="ctr">
                    <a:solidFill>
                      <a:schemeClr val="bg1"/>
                    </a:solidFill>
                  </a:tcPr>
                </a:tc>
                <a:tc>
                  <a:txBody>
                    <a:bodyPr/>
                    <a:lstStyle/>
                    <a:p>
                      <a:pPr algn="ctr"/>
                      <a:r>
                        <a:rPr lang="en-GB" dirty="0">
                          <a:latin typeface="Special Elite" panose="02000506000000020004" pitchFamily="2" charset="0"/>
                        </a:rPr>
                        <a:t>L</a:t>
                      </a:r>
                    </a:p>
                  </a:txBody>
                  <a:tcPr anchor="ctr">
                    <a:solidFill>
                      <a:schemeClr val="bg1"/>
                    </a:solidFill>
                  </a:tcPr>
                </a:tc>
                <a:tc>
                  <a:txBody>
                    <a:bodyPr/>
                    <a:lstStyle/>
                    <a:p>
                      <a:pPr algn="ctr"/>
                      <a:r>
                        <a:rPr lang="en-GB" dirty="0">
                          <a:latin typeface="Special Elite" panose="02000506000000020004" pitchFamily="2" charset="0"/>
                        </a:rPr>
                        <a:t>M</a:t>
                      </a:r>
                    </a:p>
                  </a:txBody>
                  <a:tcPr anchor="ctr">
                    <a:solidFill>
                      <a:schemeClr val="bg1"/>
                    </a:solidFill>
                  </a:tcPr>
                </a:tc>
                <a:tc>
                  <a:txBody>
                    <a:bodyPr/>
                    <a:lstStyle/>
                    <a:p>
                      <a:pPr algn="ctr"/>
                      <a:r>
                        <a:rPr lang="en-GB" dirty="0">
                          <a:latin typeface="Special Elite" panose="02000506000000020004" pitchFamily="2" charset="0"/>
                        </a:rPr>
                        <a:t>N</a:t>
                      </a:r>
                    </a:p>
                  </a:txBody>
                  <a:tcPr anchor="ctr">
                    <a:solidFill>
                      <a:schemeClr val="bg1"/>
                    </a:solidFill>
                  </a:tcPr>
                </a:tc>
                <a:tc>
                  <a:txBody>
                    <a:bodyPr/>
                    <a:lstStyle/>
                    <a:p>
                      <a:pPr algn="ctr"/>
                      <a:r>
                        <a:rPr lang="en-GB" dirty="0">
                          <a:latin typeface="Special Elite" panose="02000506000000020004" pitchFamily="2" charset="0"/>
                        </a:rPr>
                        <a:t>O</a:t>
                      </a:r>
                    </a:p>
                  </a:txBody>
                  <a:tcPr anchor="ctr">
                    <a:solidFill>
                      <a:schemeClr val="bg1"/>
                    </a:solidFill>
                  </a:tcPr>
                </a:tc>
                <a:tc>
                  <a:txBody>
                    <a:bodyPr/>
                    <a:lstStyle/>
                    <a:p>
                      <a:pPr algn="ctr"/>
                      <a:r>
                        <a:rPr lang="en-GB" dirty="0">
                          <a:latin typeface="Special Elite" panose="02000506000000020004" pitchFamily="2" charset="0"/>
                        </a:rPr>
                        <a:t>P</a:t>
                      </a:r>
                    </a:p>
                  </a:txBody>
                  <a:tcPr anchor="ctr">
                    <a:solidFill>
                      <a:schemeClr val="bg1"/>
                    </a:solidFill>
                  </a:tcPr>
                </a:tc>
                <a:tc>
                  <a:txBody>
                    <a:bodyPr/>
                    <a:lstStyle/>
                    <a:p>
                      <a:pPr algn="ctr"/>
                      <a:r>
                        <a:rPr lang="en-GB" dirty="0">
                          <a:latin typeface="Special Elite" panose="02000506000000020004" pitchFamily="2" charset="0"/>
                        </a:rPr>
                        <a:t>Q</a:t>
                      </a:r>
                    </a:p>
                  </a:txBody>
                  <a:tcPr anchor="ctr">
                    <a:solidFill>
                      <a:schemeClr val="bg1"/>
                    </a:solidFill>
                  </a:tcPr>
                </a:tc>
                <a:tc>
                  <a:txBody>
                    <a:bodyPr/>
                    <a:lstStyle/>
                    <a:p>
                      <a:pPr algn="ctr"/>
                      <a:r>
                        <a:rPr lang="en-GB" dirty="0">
                          <a:latin typeface="Special Elite" panose="02000506000000020004" pitchFamily="2" charset="0"/>
                        </a:rPr>
                        <a:t>R</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graphicFrame>
        <p:nvGraphicFramePr>
          <p:cNvPr id="95" name="Table 8">
            <a:extLst>
              <a:ext uri="{FF2B5EF4-FFF2-40B4-BE49-F238E27FC236}">
                <a16:creationId xmlns:a16="http://schemas.microsoft.com/office/drawing/2014/main" id="{A36C43B9-AA5D-4FDF-A0BF-3B72E1013198}"/>
              </a:ext>
            </a:extLst>
          </p:cNvPr>
          <p:cNvGraphicFramePr>
            <a:graphicFrameLocks noGrp="1"/>
          </p:cNvGraphicFramePr>
          <p:nvPr>
            <p:extLst>
              <p:ext uri="{D42A27DB-BD31-4B8C-83A1-F6EECF244321}">
                <p14:modId xmlns:p14="http://schemas.microsoft.com/office/powerpoint/2010/main" val="377776112"/>
              </p:ext>
            </p:extLst>
          </p:nvPr>
        </p:nvGraphicFramePr>
        <p:xfrm>
          <a:off x="3834116" y="5525636"/>
          <a:ext cx="452376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tblGrid>
              <a:tr h="528800">
                <a:tc>
                  <a:txBody>
                    <a:bodyPr/>
                    <a:lstStyle/>
                    <a:p>
                      <a:pPr algn="ctr"/>
                      <a:r>
                        <a:rPr lang="en-GB" dirty="0">
                          <a:latin typeface="Special Elite" panose="02000506000000020004" pitchFamily="2" charset="0"/>
                        </a:rPr>
                        <a:t>S</a:t>
                      </a:r>
                    </a:p>
                  </a:txBody>
                  <a:tcPr anchor="ctr">
                    <a:solidFill>
                      <a:schemeClr val="bg1"/>
                    </a:solidFill>
                  </a:tcPr>
                </a:tc>
                <a:tc>
                  <a:txBody>
                    <a:bodyPr/>
                    <a:lstStyle/>
                    <a:p>
                      <a:pPr algn="ctr"/>
                      <a:r>
                        <a:rPr lang="en-GB" dirty="0">
                          <a:latin typeface="Special Elite" panose="02000506000000020004" pitchFamily="2" charset="0"/>
                        </a:rPr>
                        <a:t>T</a:t>
                      </a:r>
                    </a:p>
                  </a:txBody>
                  <a:tcPr anchor="ctr">
                    <a:solidFill>
                      <a:schemeClr val="bg1"/>
                    </a:solidFill>
                  </a:tcPr>
                </a:tc>
                <a:tc>
                  <a:txBody>
                    <a:bodyPr/>
                    <a:lstStyle/>
                    <a:p>
                      <a:pPr algn="ctr"/>
                      <a:r>
                        <a:rPr lang="en-GB" dirty="0">
                          <a:latin typeface="Special Elite" panose="02000506000000020004" pitchFamily="2" charset="0"/>
                        </a:rPr>
                        <a:t>U</a:t>
                      </a:r>
                    </a:p>
                  </a:txBody>
                  <a:tcPr anchor="ctr">
                    <a:solidFill>
                      <a:schemeClr val="bg1"/>
                    </a:solidFill>
                  </a:tcPr>
                </a:tc>
                <a:tc>
                  <a:txBody>
                    <a:bodyPr/>
                    <a:lstStyle/>
                    <a:p>
                      <a:pPr algn="ctr"/>
                      <a:r>
                        <a:rPr lang="en-GB" dirty="0">
                          <a:latin typeface="Special Elite" panose="02000506000000020004" pitchFamily="2" charset="0"/>
                        </a:rPr>
                        <a:t>V</a:t>
                      </a:r>
                    </a:p>
                  </a:txBody>
                  <a:tcPr anchor="ctr">
                    <a:solidFill>
                      <a:schemeClr val="bg1"/>
                    </a:solidFill>
                  </a:tcPr>
                </a:tc>
                <a:tc>
                  <a:txBody>
                    <a:bodyPr/>
                    <a:lstStyle/>
                    <a:p>
                      <a:pPr algn="ctr"/>
                      <a:r>
                        <a:rPr lang="en-GB" dirty="0">
                          <a:latin typeface="Special Elite" panose="02000506000000020004" pitchFamily="2" charset="0"/>
                        </a:rPr>
                        <a:t>W</a:t>
                      </a:r>
                    </a:p>
                  </a:txBody>
                  <a:tcPr anchor="ctr">
                    <a:solidFill>
                      <a:schemeClr val="bg1"/>
                    </a:solidFill>
                  </a:tcPr>
                </a:tc>
                <a:tc>
                  <a:txBody>
                    <a:bodyPr/>
                    <a:lstStyle/>
                    <a:p>
                      <a:pPr algn="ctr"/>
                      <a:r>
                        <a:rPr lang="en-GB" dirty="0">
                          <a:latin typeface="Special Elite" panose="02000506000000020004" pitchFamily="2" charset="0"/>
                        </a:rPr>
                        <a:t>X</a:t>
                      </a:r>
                    </a:p>
                  </a:txBody>
                  <a:tcPr anchor="ctr">
                    <a:solidFill>
                      <a:schemeClr val="bg1"/>
                    </a:solidFill>
                  </a:tcPr>
                </a:tc>
                <a:tc>
                  <a:txBody>
                    <a:bodyPr/>
                    <a:lstStyle/>
                    <a:p>
                      <a:pPr algn="ctr"/>
                      <a:r>
                        <a:rPr lang="en-GB" dirty="0">
                          <a:latin typeface="Special Elite" panose="02000506000000020004" pitchFamily="2" charset="0"/>
                        </a:rPr>
                        <a:t>Y</a:t>
                      </a:r>
                    </a:p>
                  </a:txBody>
                  <a:tcPr anchor="ctr">
                    <a:solidFill>
                      <a:schemeClr val="bg1"/>
                    </a:solidFill>
                  </a:tcPr>
                </a:tc>
                <a:tc>
                  <a:txBody>
                    <a:bodyPr/>
                    <a:lstStyle/>
                    <a:p>
                      <a:pPr algn="ctr"/>
                      <a:r>
                        <a:rPr lang="en-GB" dirty="0">
                          <a:latin typeface="Special Elite" panose="02000506000000020004" pitchFamily="2" charset="0"/>
                        </a:rPr>
                        <a:t>Z</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spTree>
    <p:extLst>
      <p:ext uri="{BB962C8B-B14F-4D97-AF65-F5344CB8AC3E}">
        <p14:creationId xmlns:p14="http://schemas.microsoft.com/office/powerpoint/2010/main" val="1083152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ACC6F-717A-4D96-BCCE-476437A9B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69" y="1016407"/>
            <a:ext cx="4050890" cy="4009639"/>
          </a:xfrm>
          <a:prstGeom prst="rect">
            <a:avLst/>
          </a:prstGeom>
        </p:spPr>
      </p:pic>
      <p:pic>
        <p:nvPicPr>
          <p:cNvPr id="3" name="Picture 2">
            <a:extLst>
              <a:ext uri="{FF2B5EF4-FFF2-40B4-BE49-F238E27FC236}">
                <a16:creationId xmlns:a16="http://schemas.microsoft.com/office/drawing/2014/main" id="{9FE4D79B-DDB8-4D8E-859F-A522679FA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0778" y="1947267"/>
            <a:ext cx="3265222" cy="3256892"/>
          </a:xfrm>
          <a:prstGeom prst="rect">
            <a:avLst/>
          </a:prstGeom>
        </p:spPr>
      </p:pic>
      <p:grpSp>
        <p:nvGrpSpPr>
          <p:cNvPr id="15" name="Group 14">
            <a:extLst>
              <a:ext uri="{FF2B5EF4-FFF2-40B4-BE49-F238E27FC236}">
                <a16:creationId xmlns:a16="http://schemas.microsoft.com/office/drawing/2014/main" id="{2EFADB07-CCEA-4B17-80CD-3FF98C25B2E3}"/>
              </a:ext>
            </a:extLst>
          </p:cNvPr>
          <p:cNvGrpSpPr/>
          <p:nvPr/>
        </p:nvGrpSpPr>
        <p:grpSpPr>
          <a:xfrm>
            <a:off x="6735205" y="3340152"/>
            <a:ext cx="4991100" cy="2936823"/>
            <a:chOff x="6772275" y="2267336"/>
            <a:chExt cx="4991100" cy="2936823"/>
          </a:xfrm>
        </p:grpSpPr>
        <p:sp>
          <p:nvSpPr>
            <p:cNvPr id="4" name="Rectangle 3">
              <a:extLst>
                <a:ext uri="{FF2B5EF4-FFF2-40B4-BE49-F238E27FC236}">
                  <a16:creationId xmlns:a16="http://schemas.microsoft.com/office/drawing/2014/main" id="{9F59B619-79B0-4649-9B6A-ABB9EE1A3DD3}"/>
                </a:ext>
              </a:extLst>
            </p:cNvPr>
            <p:cNvSpPr/>
            <p:nvPr/>
          </p:nvSpPr>
          <p:spPr>
            <a:xfrm>
              <a:off x="6772275" y="2267336"/>
              <a:ext cx="4991100" cy="293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0073229-57AF-4D42-A6AC-BF803A63061A}"/>
                </a:ext>
              </a:extLst>
            </p:cNvPr>
            <p:cNvGrpSpPr/>
            <p:nvPr/>
          </p:nvGrpSpPr>
          <p:grpSpPr>
            <a:xfrm>
              <a:off x="6772275" y="3758861"/>
              <a:ext cx="4991100" cy="1167675"/>
              <a:chOff x="6772275" y="2419350"/>
              <a:chExt cx="4991100" cy="1167675"/>
            </a:xfrm>
          </p:grpSpPr>
          <p:sp>
            <p:nvSpPr>
              <p:cNvPr id="6" name="TextBox 5">
                <a:extLst>
                  <a:ext uri="{FF2B5EF4-FFF2-40B4-BE49-F238E27FC236}">
                    <a16:creationId xmlns:a16="http://schemas.microsoft.com/office/drawing/2014/main" id="{B98F57F4-2CA5-43D7-9C14-471953D45C29}"/>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GNQGTNV</a:t>
                </a:r>
              </a:p>
            </p:txBody>
          </p:sp>
          <p:sp>
            <p:nvSpPr>
              <p:cNvPr id="7" name="TextBox 6">
                <a:extLst>
                  <a:ext uri="{FF2B5EF4-FFF2-40B4-BE49-F238E27FC236}">
                    <a16:creationId xmlns:a16="http://schemas.microsoft.com/office/drawing/2014/main" id="{9356EAC6-8948-4069-A248-A6DD4290FD8D}"/>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8" name="Group 7">
              <a:extLst>
                <a:ext uri="{FF2B5EF4-FFF2-40B4-BE49-F238E27FC236}">
                  <a16:creationId xmlns:a16="http://schemas.microsoft.com/office/drawing/2014/main" id="{DCC530A3-453A-4C77-98FB-F6CFE679B1EA}"/>
                </a:ext>
              </a:extLst>
            </p:cNvPr>
            <p:cNvGrpSpPr/>
            <p:nvPr/>
          </p:nvGrpSpPr>
          <p:grpSpPr>
            <a:xfrm>
              <a:off x="6772275" y="2591186"/>
              <a:ext cx="4991100" cy="1167675"/>
              <a:chOff x="6772275" y="2419350"/>
              <a:chExt cx="4991100" cy="1167675"/>
            </a:xfrm>
          </p:grpSpPr>
          <p:sp>
            <p:nvSpPr>
              <p:cNvPr id="9" name="TextBox 8">
                <a:extLst>
                  <a:ext uri="{FF2B5EF4-FFF2-40B4-BE49-F238E27FC236}">
                    <a16:creationId xmlns:a16="http://schemas.microsoft.com/office/drawing/2014/main" id="{B7FEEBE4-DF44-4636-A50E-492D5510B492}"/>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MQ</a:t>
                </a:r>
              </a:p>
            </p:txBody>
          </p:sp>
          <p:sp>
            <p:nvSpPr>
              <p:cNvPr id="10" name="TextBox 9">
                <a:extLst>
                  <a:ext uri="{FF2B5EF4-FFF2-40B4-BE49-F238E27FC236}">
                    <a16:creationId xmlns:a16="http://schemas.microsoft.com/office/drawing/2014/main" id="{B91EB3A7-B171-4095-AE08-576856C78BF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sp>
        <p:nvSpPr>
          <p:cNvPr id="14" name="Rectangle 13">
            <a:extLst>
              <a:ext uri="{FF2B5EF4-FFF2-40B4-BE49-F238E27FC236}">
                <a16:creationId xmlns:a16="http://schemas.microsoft.com/office/drawing/2014/main" id="{0AE6D99A-1E14-4BED-8620-2549176AAC3E}"/>
              </a:ext>
            </a:extLst>
          </p:cNvPr>
          <p:cNvSpPr/>
          <p:nvPr/>
        </p:nvSpPr>
        <p:spPr>
          <a:xfrm>
            <a:off x="734244" y="5560037"/>
            <a:ext cx="5361755" cy="7169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1. A = Z		2. F = R</a:t>
            </a:r>
          </a:p>
        </p:txBody>
      </p:sp>
      <p:sp>
        <p:nvSpPr>
          <p:cNvPr id="16" name="TextBox 15">
            <a:extLst>
              <a:ext uri="{FF2B5EF4-FFF2-40B4-BE49-F238E27FC236}">
                <a16:creationId xmlns:a16="http://schemas.microsoft.com/office/drawing/2014/main" id="{D48FFCFA-7FBA-4770-B159-09B6523B317C}"/>
              </a:ext>
            </a:extLst>
          </p:cNvPr>
          <p:cNvSpPr txBox="1"/>
          <p:nvPr/>
        </p:nvSpPr>
        <p:spPr>
          <a:xfrm>
            <a:off x="6735205" y="1913796"/>
            <a:ext cx="4991100" cy="954107"/>
          </a:xfrm>
          <a:prstGeom prst="rect">
            <a:avLst/>
          </a:prstGeom>
          <a:noFill/>
        </p:spPr>
        <p:txBody>
          <a:bodyPr wrap="square" rtlCol="0">
            <a:spAutoFit/>
          </a:bodyPr>
          <a:lstStyle/>
          <a:p>
            <a:pPr algn="ctr"/>
            <a:r>
              <a:rPr lang="en-GB" sz="2800" dirty="0">
                <a:latin typeface="Special Elite" panose="02000506000000020004" pitchFamily="2" charset="0"/>
              </a:rPr>
              <a:t>Line up the discs so that A = Z</a:t>
            </a:r>
          </a:p>
        </p:txBody>
      </p:sp>
      <p:sp>
        <p:nvSpPr>
          <p:cNvPr id="17" name="TextBox 16">
            <a:extLst>
              <a:ext uri="{FF2B5EF4-FFF2-40B4-BE49-F238E27FC236}">
                <a16:creationId xmlns:a16="http://schemas.microsoft.com/office/drawing/2014/main" id="{81B602EE-FA70-4E52-ABCB-BA349DDE3B5A}"/>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2</a:t>
            </a:r>
          </a:p>
        </p:txBody>
      </p:sp>
      <p:sp>
        <p:nvSpPr>
          <p:cNvPr id="18" name="TextBox 17">
            <a:extLst>
              <a:ext uri="{FF2B5EF4-FFF2-40B4-BE49-F238E27FC236}">
                <a16:creationId xmlns:a16="http://schemas.microsoft.com/office/drawing/2014/main" id="{36857137-18DF-45CC-A672-716D39A0CC9B}"/>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 (Double Encoded)</a:t>
            </a:r>
          </a:p>
        </p:txBody>
      </p:sp>
    </p:spTree>
    <p:extLst>
      <p:ext uri="{BB962C8B-B14F-4D97-AF65-F5344CB8AC3E}">
        <p14:creationId xmlns:p14="http://schemas.microsoft.com/office/powerpoint/2010/main" val="1491094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ACC6F-717A-4D96-BCCE-476437A9B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69" y="1016407"/>
            <a:ext cx="4050890" cy="4009639"/>
          </a:xfrm>
          <a:prstGeom prst="rect">
            <a:avLst/>
          </a:prstGeom>
        </p:spPr>
      </p:pic>
      <p:pic>
        <p:nvPicPr>
          <p:cNvPr id="3" name="Picture 2">
            <a:extLst>
              <a:ext uri="{FF2B5EF4-FFF2-40B4-BE49-F238E27FC236}">
                <a16:creationId xmlns:a16="http://schemas.microsoft.com/office/drawing/2014/main" id="{9FE4D79B-DDB8-4D8E-859F-A522679FA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407887">
            <a:off x="1263003" y="1392780"/>
            <a:ext cx="3265222" cy="3256892"/>
          </a:xfrm>
          <a:prstGeom prst="rect">
            <a:avLst/>
          </a:prstGeom>
        </p:spPr>
      </p:pic>
      <p:sp>
        <p:nvSpPr>
          <p:cNvPr id="4" name="Rectangle 3">
            <a:extLst>
              <a:ext uri="{FF2B5EF4-FFF2-40B4-BE49-F238E27FC236}">
                <a16:creationId xmlns:a16="http://schemas.microsoft.com/office/drawing/2014/main" id="{9F59B619-79B0-4649-9B6A-ABB9EE1A3DD3}"/>
              </a:ext>
            </a:extLst>
          </p:cNvPr>
          <p:cNvSpPr/>
          <p:nvPr/>
        </p:nvSpPr>
        <p:spPr>
          <a:xfrm>
            <a:off x="6735205" y="3340152"/>
            <a:ext cx="4991100" cy="293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0073229-57AF-4D42-A6AC-BF803A63061A}"/>
              </a:ext>
            </a:extLst>
          </p:cNvPr>
          <p:cNvGrpSpPr/>
          <p:nvPr/>
        </p:nvGrpSpPr>
        <p:grpSpPr>
          <a:xfrm>
            <a:off x="6735205" y="4831677"/>
            <a:ext cx="4991100" cy="1167675"/>
            <a:chOff x="6772275" y="2419350"/>
            <a:chExt cx="4991100" cy="1167675"/>
          </a:xfrm>
        </p:grpSpPr>
        <p:sp>
          <p:nvSpPr>
            <p:cNvPr id="6" name="TextBox 5">
              <a:extLst>
                <a:ext uri="{FF2B5EF4-FFF2-40B4-BE49-F238E27FC236}">
                  <a16:creationId xmlns:a16="http://schemas.microsoft.com/office/drawing/2014/main" id="{B98F57F4-2CA5-43D7-9C14-471953D45C29}"/>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GNQGTNV</a:t>
              </a:r>
            </a:p>
          </p:txBody>
        </p:sp>
        <p:sp>
          <p:nvSpPr>
            <p:cNvPr id="7" name="TextBox 6">
              <a:extLst>
                <a:ext uri="{FF2B5EF4-FFF2-40B4-BE49-F238E27FC236}">
                  <a16:creationId xmlns:a16="http://schemas.microsoft.com/office/drawing/2014/main" id="{9356EAC6-8948-4069-A248-A6DD4290FD8D}"/>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solidFill>
                  <a:srgbClr val="FF0000"/>
                </a:solidFill>
                <a:latin typeface="Special Elite" panose="02000506000000020004" pitchFamily="2" charset="0"/>
              </a:endParaRPr>
            </a:p>
          </p:txBody>
        </p:sp>
      </p:grpSp>
      <p:grpSp>
        <p:nvGrpSpPr>
          <p:cNvPr id="8" name="Group 7">
            <a:extLst>
              <a:ext uri="{FF2B5EF4-FFF2-40B4-BE49-F238E27FC236}">
                <a16:creationId xmlns:a16="http://schemas.microsoft.com/office/drawing/2014/main" id="{DCC530A3-453A-4C77-98FB-F6CFE679B1EA}"/>
              </a:ext>
            </a:extLst>
          </p:cNvPr>
          <p:cNvGrpSpPr/>
          <p:nvPr/>
        </p:nvGrpSpPr>
        <p:grpSpPr>
          <a:xfrm>
            <a:off x="6735205" y="3664002"/>
            <a:ext cx="4991100" cy="1167675"/>
            <a:chOff x="6772275" y="2419350"/>
            <a:chExt cx="4991100" cy="1167675"/>
          </a:xfrm>
        </p:grpSpPr>
        <p:sp>
          <p:nvSpPr>
            <p:cNvPr id="9" name="TextBox 8">
              <a:extLst>
                <a:ext uri="{FF2B5EF4-FFF2-40B4-BE49-F238E27FC236}">
                  <a16:creationId xmlns:a16="http://schemas.microsoft.com/office/drawing/2014/main" id="{B7FEEBE4-DF44-4636-A50E-492D5510B492}"/>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MQ</a:t>
              </a:r>
            </a:p>
          </p:txBody>
        </p:sp>
        <p:sp>
          <p:nvSpPr>
            <p:cNvPr id="10" name="TextBox 9">
              <a:extLst>
                <a:ext uri="{FF2B5EF4-FFF2-40B4-BE49-F238E27FC236}">
                  <a16:creationId xmlns:a16="http://schemas.microsoft.com/office/drawing/2014/main" id="{B91EB3A7-B171-4095-AE08-576856C78BF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solidFill>
                  <a:srgbClr val="FF0000"/>
                </a:solidFill>
                <a:latin typeface="Special Elite" panose="02000506000000020004" pitchFamily="2" charset="0"/>
              </a:endParaRPr>
            </a:p>
          </p:txBody>
        </p:sp>
      </p:grpSp>
      <p:sp>
        <p:nvSpPr>
          <p:cNvPr id="14" name="Rectangle 13">
            <a:extLst>
              <a:ext uri="{FF2B5EF4-FFF2-40B4-BE49-F238E27FC236}">
                <a16:creationId xmlns:a16="http://schemas.microsoft.com/office/drawing/2014/main" id="{0AE6D99A-1E14-4BED-8620-2549176AAC3E}"/>
              </a:ext>
            </a:extLst>
          </p:cNvPr>
          <p:cNvSpPr/>
          <p:nvPr/>
        </p:nvSpPr>
        <p:spPr>
          <a:xfrm>
            <a:off x="734244" y="5560037"/>
            <a:ext cx="5361755" cy="7169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1. A = Z		2. F = R</a:t>
            </a:r>
          </a:p>
        </p:txBody>
      </p:sp>
      <p:sp>
        <p:nvSpPr>
          <p:cNvPr id="16" name="TextBox 15">
            <a:extLst>
              <a:ext uri="{FF2B5EF4-FFF2-40B4-BE49-F238E27FC236}">
                <a16:creationId xmlns:a16="http://schemas.microsoft.com/office/drawing/2014/main" id="{D48FFCFA-7FBA-4770-B159-09B6523B317C}"/>
              </a:ext>
            </a:extLst>
          </p:cNvPr>
          <p:cNvSpPr txBox="1"/>
          <p:nvPr/>
        </p:nvSpPr>
        <p:spPr>
          <a:xfrm>
            <a:off x="6735205" y="2099147"/>
            <a:ext cx="4991100" cy="523220"/>
          </a:xfrm>
          <a:prstGeom prst="rect">
            <a:avLst/>
          </a:prstGeom>
          <a:noFill/>
        </p:spPr>
        <p:txBody>
          <a:bodyPr wrap="square" rtlCol="0">
            <a:spAutoFit/>
          </a:bodyPr>
          <a:lstStyle/>
          <a:p>
            <a:pPr algn="ctr"/>
            <a:r>
              <a:rPr lang="en-GB" sz="2800" dirty="0">
                <a:latin typeface="Special Elite" panose="02000506000000020004" pitchFamily="2" charset="0"/>
              </a:rPr>
              <a:t>Decode the message</a:t>
            </a:r>
          </a:p>
        </p:txBody>
      </p:sp>
      <p:pic>
        <p:nvPicPr>
          <p:cNvPr id="13" name="Picture 12">
            <a:extLst>
              <a:ext uri="{FF2B5EF4-FFF2-40B4-BE49-F238E27FC236}">
                <a16:creationId xmlns:a16="http://schemas.microsoft.com/office/drawing/2014/main" id="{5DD42B26-768D-4C33-876E-DA11246D2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91210" flipH="1" flipV="1">
            <a:off x="2755437" y="1927356"/>
            <a:ext cx="1051281" cy="1051281"/>
          </a:xfrm>
          <a:prstGeom prst="rect">
            <a:avLst/>
          </a:prstGeom>
        </p:spPr>
      </p:pic>
      <p:sp>
        <p:nvSpPr>
          <p:cNvPr id="15" name="TextBox 14">
            <a:extLst>
              <a:ext uri="{FF2B5EF4-FFF2-40B4-BE49-F238E27FC236}">
                <a16:creationId xmlns:a16="http://schemas.microsoft.com/office/drawing/2014/main" id="{376C3C47-8D7E-4E8F-959C-442F21E01A6A}"/>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2</a:t>
            </a:r>
          </a:p>
        </p:txBody>
      </p:sp>
      <p:sp>
        <p:nvSpPr>
          <p:cNvPr id="17" name="TextBox 16">
            <a:extLst>
              <a:ext uri="{FF2B5EF4-FFF2-40B4-BE49-F238E27FC236}">
                <a16:creationId xmlns:a16="http://schemas.microsoft.com/office/drawing/2014/main" id="{893A5CCF-5C13-4BA6-BB2C-8B3F0D131B4A}"/>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 (Double Encoded)</a:t>
            </a:r>
          </a:p>
        </p:txBody>
      </p:sp>
      <p:sp>
        <p:nvSpPr>
          <p:cNvPr id="18" name="Trapezoid 17">
            <a:extLst>
              <a:ext uri="{FF2B5EF4-FFF2-40B4-BE49-F238E27FC236}">
                <a16:creationId xmlns:a16="http://schemas.microsoft.com/office/drawing/2014/main" id="{31E0FF84-EB3A-49FB-968A-1CBF941549DC}"/>
              </a:ext>
            </a:extLst>
          </p:cNvPr>
          <p:cNvSpPr/>
          <p:nvPr/>
        </p:nvSpPr>
        <p:spPr>
          <a:xfrm rot="11183307">
            <a:off x="2816085" y="1049761"/>
            <a:ext cx="509118" cy="781198"/>
          </a:xfrm>
          <a:prstGeom prst="trapezoi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2103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ACC6F-717A-4D96-BCCE-476437A9B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69" y="1016407"/>
            <a:ext cx="4050890" cy="4009639"/>
          </a:xfrm>
          <a:prstGeom prst="rect">
            <a:avLst/>
          </a:prstGeom>
        </p:spPr>
      </p:pic>
      <p:pic>
        <p:nvPicPr>
          <p:cNvPr id="3" name="Picture 2">
            <a:extLst>
              <a:ext uri="{FF2B5EF4-FFF2-40B4-BE49-F238E27FC236}">
                <a16:creationId xmlns:a16="http://schemas.microsoft.com/office/drawing/2014/main" id="{9FE4D79B-DDB8-4D8E-859F-A522679FA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407887">
            <a:off x="1263003" y="1392780"/>
            <a:ext cx="3265222" cy="3256892"/>
          </a:xfrm>
          <a:prstGeom prst="rect">
            <a:avLst/>
          </a:prstGeom>
        </p:spPr>
      </p:pic>
      <p:sp>
        <p:nvSpPr>
          <p:cNvPr id="4" name="Rectangle 3">
            <a:extLst>
              <a:ext uri="{FF2B5EF4-FFF2-40B4-BE49-F238E27FC236}">
                <a16:creationId xmlns:a16="http://schemas.microsoft.com/office/drawing/2014/main" id="{9F59B619-79B0-4649-9B6A-ABB9EE1A3DD3}"/>
              </a:ext>
            </a:extLst>
          </p:cNvPr>
          <p:cNvSpPr/>
          <p:nvPr/>
        </p:nvSpPr>
        <p:spPr>
          <a:xfrm>
            <a:off x="6735205" y="3340152"/>
            <a:ext cx="4991100" cy="293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0073229-57AF-4D42-A6AC-BF803A63061A}"/>
              </a:ext>
            </a:extLst>
          </p:cNvPr>
          <p:cNvGrpSpPr/>
          <p:nvPr/>
        </p:nvGrpSpPr>
        <p:grpSpPr>
          <a:xfrm>
            <a:off x="6735205" y="4831677"/>
            <a:ext cx="4991100" cy="1167675"/>
            <a:chOff x="6772275" y="2419350"/>
            <a:chExt cx="4991100" cy="1167675"/>
          </a:xfrm>
        </p:grpSpPr>
        <p:sp>
          <p:nvSpPr>
            <p:cNvPr id="6" name="TextBox 5">
              <a:extLst>
                <a:ext uri="{FF2B5EF4-FFF2-40B4-BE49-F238E27FC236}">
                  <a16:creationId xmlns:a16="http://schemas.microsoft.com/office/drawing/2014/main" id="{B98F57F4-2CA5-43D7-9C14-471953D45C29}"/>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GNQGTNV</a:t>
              </a:r>
            </a:p>
          </p:txBody>
        </p:sp>
        <p:sp>
          <p:nvSpPr>
            <p:cNvPr id="7" name="TextBox 6">
              <a:extLst>
                <a:ext uri="{FF2B5EF4-FFF2-40B4-BE49-F238E27FC236}">
                  <a16:creationId xmlns:a16="http://schemas.microsoft.com/office/drawing/2014/main" id="{9356EAC6-8948-4069-A248-A6DD4290FD8D}"/>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PFSPNFSG</a:t>
              </a:r>
            </a:p>
          </p:txBody>
        </p:sp>
      </p:grpSp>
      <p:grpSp>
        <p:nvGrpSpPr>
          <p:cNvPr id="8" name="Group 7">
            <a:extLst>
              <a:ext uri="{FF2B5EF4-FFF2-40B4-BE49-F238E27FC236}">
                <a16:creationId xmlns:a16="http://schemas.microsoft.com/office/drawing/2014/main" id="{DCC530A3-453A-4C77-98FB-F6CFE679B1EA}"/>
              </a:ext>
            </a:extLst>
          </p:cNvPr>
          <p:cNvGrpSpPr/>
          <p:nvPr/>
        </p:nvGrpSpPr>
        <p:grpSpPr>
          <a:xfrm>
            <a:off x="6735205" y="3664002"/>
            <a:ext cx="4991100" cy="1167675"/>
            <a:chOff x="6772275" y="2419350"/>
            <a:chExt cx="4991100" cy="1167675"/>
          </a:xfrm>
        </p:grpSpPr>
        <p:sp>
          <p:nvSpPr>
            <p:cNvPr id="9" name="TextBox 8">
              <a:extLst>
                <a:ext uri="{FF2B5EF4-FFF2-40B4-BE49-F238E27FC236}">
                  <a16:creationId xmlns:a16="http://schemas.microsoft.com/office/drawing/2014/main" id="{B7FEEBE4-DF44-4636-A50E-492D5510B492}"/>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latin typeface="Special Elite" panose="02000506000000020004" pitchFamily="2" charset="0"/>
                </a:rPr>
                <a:t>MQ</a:t>
              </a:r>
            </a:p>
          </p:txBody>
        </p:sp>
        <p:sp>
          <p:nvSpPr>
            <p:cNvPr id="10" name="TextBox 9">
              <a:extLst>
                <a:ext uri="{FF2B5EF4-FFF2-40B4-BE49-F238E27FC236}">
                  <a16:creationId xmlns:a16="http://schemas.microsoft.com/office/drawing/2014/main" id="{B91EB3A7-B171-4095-AE08-576856C78BFC}"/>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LS</a:t>
              </a:r>
            </a:p>
          </p:txBody>
        </p:sp>
      </p:grpSp>
      <p:sp>
        <p:nvSpPr>
          <p:cNvPr id="14" name="Rectangle 13">
            <a:extLst>
              <a:ext uri="{FF2B5EF4-FFF2-40B4-BE49-F238E27FC236}">
                <a16:creationId xmlns:a16="http://schemas.microsoft.com/office/drawing/2014/main" id="{0AE6D99A-1E14-4BED-8620-2549176AAC3E}"/>
              </a:ext>
            </a:extLst>
          </p:cNvPr>
          <p:cNvSpPr/>
          <p:nvPr/>
        </p:nvSpPr>
        <p:spPr>
          <a:xfrm>
            <a:off x="734244" y="5560037"/>
            <a:ext cx="5361755" cy="7169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1. A = Z		2. F = R</a:t>
            </a:r>
          </a:p>
        </p:txBody>
      </p:sp>
      <p:sp>
        <p:nvSpPr>
          <p:cNvPr id="16" name="TextBox 15">
            <a:extLst>
              <a:ext uri="{FF2B5EF4-FFF2-40B4-BE49-F238E27FC236}">
                <a16:creationId xmlns:a16="http://schemas.microsoft.com/office/drawing/2014/main" id="{D48FFCFA-7FBA-4770-B159-09B6523B317C}"/>
              </a:ext>
            </a:extLst>
          </p:cNvPr>
          <p:cNvSpPr txBox="1"/>
          <p:nvPr/>
        </p:nvSpPr>
        <p:spPr>
          <a:xfrm>
            <a:off x="6376087" y="1295060"/>
            <a:ext cx="5523213" cy="1815882"/>
          </a:xfrm>
          <a:prstGeom prst="rect">
            <a:avLst/>
          </a:prstGeom>
          <a:noFill/>
        </p:spPr>
        <p:txBody>
          <a:bodyPr wrap="square" rtlCol="0">
            <a:spAutoFit/>
          </a:bodyPr>
          <a:lstStyle/>
          <a:p>
            <a:pPr algn="ctr"/>
            <a:r>
              <a:rPr lang="en-GB" sz="2800" dirty="0">
                <a:latin typeface="Special Elite" panose="02000506000000020004" pitchFamily="2" charset="0"/>
              </a:rPr>
              <a:t>The answer is still in code </a:t>
            </a:r>
          </a:p>
          <a:p>
            <a:pPr algn="ctr"/>
            <a:endParaRPr lang="en-GB" sz="2800" dirty="0">
              <a:latin typeface="Special Elite" panose="02000506000000020004" pitchFamily="2" charset="0"/>
            </a:endParaRPr>
          </a:p>
          <a:p>
            <a:pPr algn="ctr"/>
            <a:r>
              <a:rPr lang="en-GB" sz="2800" dirty="0">
                <a:latin typeface="Special Elite" panose="02000506000000020004" pitchFamily="2" charset="0"/>
              </a:rPr>
              <a:t>You will need to decode it a second time to read it</a:t>
            </a:r>
          </a:p>
        </p:txBody>
      </p:sp>
      <p:sp>
        <p:nvSpPr>
          <p:cNvPr id="17" name="TextBox 16">
            <a:extLst>
              <a:ext uri="{FF2B5EF4-FFF2-40B4-BE49-F238E27FC236}">
                <a16:creationId xmlns:a16="http://schemas.microsoft.com/office/drawing/2014/main" id="{260AF0AC-0D8D-4E13-9D76-16B33D1C70B9}"/>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2</a:t>
            </a:r>
          </a:p>
        </p:txBody>
      </p:sp>
      <p:sp>
        <p:nvSpPr>
          <p:cNvPr id="18" name="TextBox 17">
            <a:extLst>
              <a:ext uri="{FF2B5EF4-FFF2-40B4-BE49-F238E27FC236}">
                <a16:creationId xmlns:a16="http://schemas.microsoft.com/office/drawing/2014/main" id="{1B79F010-FECC-46A7-A691-2A7D24AA5294}"/>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 (Double Encoded)</a:t>
            </a:r>
          </a:p>
        </p:txBody>
      </p:sp>
    </p:spTree>
    <p:extLst>
      <p:ext uri="{BB962C8B-B14F-4D97-AF65-F5344CB8AC3E}">
        <p14:creationId xmlns:p14="http://schemas.microsoft.com/office/powerpoint/2010/main" val="2451103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EFADB07-CCEA-4B17-80CD-3FF98C25B2E3}"/>
              </a:ext>
            </a:extLst>
          </p:cNvPr>
          <p:cNvGrpSpPr/>
          <p:nvPr/>
        </p:nvGrpSpPr>
        <p:grpSpPr>
          <a:xfrm>
            <a:off x="6735205" y="3340152"/>
            <a:ext cx="4991100" cy="2936823"/>
            <a:chOff x="6772275" y="2267336"/>
            <a:chExt cx="4991100" cy="2936823"/>
          </a:xfrm>
        </p:grpSpPr>
        <p:sp>
          <p:nvSpPr>
            <p:cNvPr id="4" name="Rectangle 3">
              <a:extLst>
                <a:ext uri="{FF2B5EF4-FFF2-40B4-BE49-F238E27FC236}">
                  <a16:creationId xmlns:a16="http://schemas.microsoft.com/office/drawing/2014/main" id="{9F59B619-79B0-4649-9B6A-ABB9EE1A3DD3}"/>
                </a:ext>
              </a:extLst>
            </p:cNvPr>
            <p:cNvSpPr/>
            <p:nvPr/>
          </p:nvSpPr>
          <p:spPr>
            <a:xfrm>
              <a:off x="6772275" y="2267336"/>
              <a:ext cx="4991100" cy="293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0073229-57AF-4D42-A6AC-BF803A63061A}"/>
                </a:ext>
              </a:extLst>
            </p:cNvPr>
            <p:cNvGrpSpPr/>
            <p:nvPr/>
          </p:nvGrpSpPr>
          <p:grpSpPr>
            <a:xfrm>
              <a:off x="6772275" y="3758861"/>
              <a:ext cx="4991100" cy="1167675"/>
              <a:chOff x="6772275" y="2419350"/>
              <a:chExt cx="4991100" cy="1167675"/>
            </a:xfrm>
          </p:grpSpPr>
          <p:sp>
            <p:nvSpPr>
              <p:cNvPr id="6" name="TextBox 5">
                <a:extLst>
                  <a:ext uri="{FF2B5EF4-FFF2-40B4-BE49-F238E27FC236}">
                    <a16:creationId xmlns:a16="http://schemas.microsoft.com/office/drawing/2014/main" id="{B98F57F4-2CA5-43D7-9C14-471953D45C29}"/>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PFSPNFSG</a:t>
                </a:r>
              </a:p>
            </p:txBody>
          </p:sp>
          <p:sp>
            <p:nvSpPr>
              <p:cNvPr id="7" name="TextBox 6">
                <a:extLst>
                  <a:ext uri="{FF2B5EF4-FFF2-40B4-BE49-F238E27FC236}">
                    <a16:creationId xmlns:a16="http://schemas.microsoft.com/office/drawing/2014/main" id="{9356EAC6-8948-4069-A248-A6DD4290FD8D}"/>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nvGrpSpPr>
            <p:cNvPr id="8" name="Group 7">
              <a:extLst>
                <a:ext uri="{FF2B5EF4-FFF2-40B4-BE49-F238E27FC236}">
                  <a16:creationId xmlns:a16="http://schemas.microsoft.com/office/drawing/2014/main" id="{DCC530A3-453A-4C77-98FB-F6CFE679B1EA}"/>
                </a:ext>
              </a:extLst>
            </p:cNvPr>
            <p:cNvGrpSpPr/>
            <p:nvPr/>
          </p:nvGrpSpPr>
          <p:grpSpPr>
            <a:xfrm>
              <a:off x="6772275" y="2591186"/>
              <a:ext cx="4991100" cy="1167675"/>
              <a:chOff x="6772275" y="2419350"/>
              <a:chExt cx="4991100" cy="1167675"/>
            </a:xfrm>
          </p:grpSpPr>
          <p:sp>
            <p:nvSpPr>
              <p:cNvPr id="9" name="TextBox 8">
                <a:extLst>
                  <a:ext uri="{FF2B5EF4-FFF2-40B4-BE49-F238E27FC236}">
                    <a16:creationId xmlns:a16="http://schemas.microsoft.com/office/drawing/2014/main" id="{B7FEEBE4-DF44-4636-A50E-492D5510B492}"/>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LS</a:t>
                </a:r>
              </a:p>
            </p:txBody>
          </p:sp>
          <p:sp>
            <p:nvSpPr>
              <p:cNvPr id="10" name="TextBox 9">
                <a:extLst>
                  <a:ext uri="{FF2B5EF4-FFF2-40B4-BE49-F238E27FC236}">
                    <a16:creationId xmlns:a16="http://schemas.microsoft.com/office/drawing/2014/main" id="{B91EB3A7-B171-4095-AE08-576856C78BFC}"/>
                  </a:ext>
                </a:extLst>
              </p:cNvPr>
              <p:cNvSpPr txBox="1"/>
              <p:nvPr/>
            </p:nvSpPr>
            <p:spPr>
              <a:xfrm>
                <a:off x="6772275" y="3002250"/>
                <a:ext cx="4991100" cy="584775"/>
              </a:xfrm>
              <a:prstGeom prst="rect">
                <a:avLst/>
              </a:prstGeom>
              <a:noFill/>
              <a:ln>
                <a:noFill/>
              </a:ln>
            </p:spPr>
            <p:txBody>
              <a:bodyPr wrap="square" rtlCol="0">
                <a:spAutoFit/>
              </a:bodyPr>
              <a:lstStyle/>
              <a:p>
                <a:pPr algn="ctr"/>
                <a:endParaRPr lang="en-GB" sz="3200" dirty="0">
                  <a:latin typeface="Special Elite" panose="02000506000000020004" pitchFamily="2" charset="0"/>
                </a:endParaRPr>
              </a:p>
            </p:txBody>
          </p:sp>
        </p:grpSp>
      </p:grpSp>
      <p:sp>
        <p:nvSpPr>
          <p:cNvPr id="14" name="Rectangle 13">
            <a:extLst>
              <a:ext uri="{FF2B5EF4-FFF2-40B4-BE49-F238E27FC236}">
                <a16:creationId xmlns:a16="http://schemas.microsoft.com/office/drawing/2014/main" id="{0AE6D99A-1E14-4BED-8620-2549176AAC3E}"/>
              </a:ext>
            </a:extLst>
          </p:cNvPr>
          <p:cNvSpPr/>
          <p:nvPr/>
        </p:nvSpPr>
        <p:spPr>
          <a:xfrm>
            <a:off x="734244" y="5560037"/>
            <a:ext cx="5361755" cy="7169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1. A = Z		2. F = R</a:t>
            </a:r>
          </a:p>
        </p:txBody>
      </p:sp>
      <p:sp>
        <p:nvSpPr>
          <p:cNvPr id="16" name="TextBox 15">
            <a:extLst>
              <a:ext uri="{FF2B5EF4-FFF2-40B4-BE49-F238E27FC236}">
                <a16:creationId xmlns:a16="http://schemas.microsoft.com/office/drawing/2014/main" id="{D48FFCFA-7FBA-4770-B159-09B6523B317C}"/>
              </a:ext>
            </a:extLst>
          </p:cNvPr>
          <p:cNvSpPr txBox="1"/>
          <p:nvPr/>
        </p:nvSpPr>
        <p:spPr>
          <a:xfrm>
            <a:off x="6735205" y="1555450"/>
            <a:ext cx="4991100" cy="1384995"/>
          </a:xfrm>
          <a:prstGeom prst="rect">
            <a:avLst/>
          </a:prstGeom>
          <a:noFill/>
        </p:spPr>
        <p:txBody>
          <a:bodyPr wrap="square" rtlCol="0">
            <a:spAutoFit/>
          </a:bodyPr>
          <a:lstStyle/>
          <a:p>
            <a:pPr algn="ctr"/>
            <a:r>
              <a:rPr lang="en-GB" sz="2800" dirty="0">
                <a:latin typeface="Special Elite" panose="02000506000000020004" pitchFamily="2" charset="0"/>
              </a:rPr>
              <a:t>Now change the discs so </a:t>
            </a:r>
          </a:p>
          <a:p>
            <a:pPr algn="ctr"/>
            <a:r>
              <a:rPr lang="en-GB" sz="2800" dirty="0">
                <a:latin typeface="Special Elite" panose="02000506000000020004" pitchFamily="2" charset="0"/>
              </a:rPr>
              <a:t>F = R and decode it a second time</a:t>
            </a:r>
          </a:p>
        </p:txBody>
      </p:sp>
      <p:pic>
        <p:nvPicPr>
          <p:cNvPr id="17" name="Picture 16">
            <a:extLst>
              <a:ext uri="{FF2B5EF4-FFF2-40B4-BE49-F238E27FC236}">
                <a16:creationId xmlns:a16="http://schemas.microsoft.com/office/drawing/2014/main" id="{1902D1B7-F7D0-4992-866A-4E9851342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69" y="1016407"/>
            <a:ext cx="4050890" cy="4009639"/>
          </a:xfrm>
          <a:prstGeom prst="rect">
            <a:avLst/>
          </a:prstGeom>
        </p:spPr>
      </p:pic>
      <p:pic>
        <p:nvPicPr>
          <p:cNvPr id="18" name="Picture 17">
            <a:extLst>
              <a:ext uri="{FF2B5EF4-FFF2-40B4-BE49-F238E27FC236}">
                <a16:creationId xmlns:a16="http://schemas.microsoft.com/office/drawing/2014/main" id="{0916A625-2A9B-49D9-804E-D0BAF9846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283786">
            <a:off x="1263003" y="1392780"/>
            <a:ext cx="3265222" cy="3256892"/>
          </a:xfrm>
          <a:prstGeom prst="rect">
            <a:avLst/>
          </a:prstGeom>
        </p:spPr>
      </p:pic>
      <p:pic>
        <p:nvPicPr>
          <p:cNvPr id="12" name="Picture 11">
            <a:extLst>
              <a:ext uri="{FF2B5EF4-FFF2-40B4-BE49-F238E27FC236}">
                <a16:creationId xmlns:a16="http://schemas.microsoft.com/office/drawing/2014/main" id="{FC88602B-C944-4B70-954E-4D1509396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931155" y="1555450"/>
            <a:ext cx="1051281" cy="1051281"/>
          </a:xfrm>
          <a:prstGeom prst="rect">
            <a:avLst/>
          </a:prstGeom>
        </p:spPr>
      </p:pic>
      <p:sp>
        <p:nvSpPr>
          <p:cNvPr id="19" name="TextBox 18">
            <a:extLst>
              <a:ext uri="{FF2B5EF4-FFF2-40B4-BE49-F238E27FC236}">
                <a16:creationId xmlns:a16="http://schemas.microsoft.com/office/drawing/2014/main" id="{9B769646-D4A3-4560-9E39-BC36234408C9}"/>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2</a:t>
            </a:r>
          </a:p>
        </p:txBody>
      </p:sp>
      <p:sp>
        <p:nvSpPr>
          <p:cNvPr id="20" name="TextBox 19">
            <a:extLst>
              <a:ext uri="{FF2B5EF4-FFF2-40B4-BE49-F238E27FC236}">
                <a16:creationId xmlns:a16="http://schemas.microsoft.com/office/drawing/2014/main" id="{D159AC14-07E2-44B6-94EA-22D488D05BE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 (Double Encoded)</a:t>
            </a:r>
          </a:p>
        </p:txBody>
      </p:sp>
      <p:sp>
        <p:nvSpPr>
          <p:cNvPr id="2" name="Trapezoid 1">
            <a:extLst>
              <a:ext uri="{FF2B5EF4-FFF2-40B4-BE49-F238E27FC236}">
                <a16:creationId xmlns:a16="http://schemas.microsoft.com/office/drawing/2014/main" id="{5BCF9865-A527-4A85-89B9-999694035498}"/>
              </a:ext>
            </a:extLst>
          </p:cNvPr>
          <p:cNvSpPr/>
          <p:nvPr/>
        </p:nvSpPr>
        <p:spPr>
          <a:xfrm rot="15384372">
            <a:off x="4176285" y="2232217"/>
            <a:ext cx="509118" cy="781198"/>
          </a:xfrm>
          <a:prstGeom prst="trapezoi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394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ACC6F-717A-4D96-BCCE-476437A9B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69" y="1016407"/>
            <a:ext cx="4050890" cy="4009639"/>
          </a:xfrm>
          <a:prstGeom prst="rect">
            <a:avLst/>
          </a:prstGeom>
        </p:spPr>
      </p:pic>
      <p:pic>
        <p:nvPicPr>
          <p:cNvPr id="3" name="Picture 2">
            <a:extLst>
              <a:ext uri="{FF2B5EF4-FFF2-40B4-BE49-F238E27FC236}">
                <a16:creationId xmlns:a16="http://schemas.microsoft.com/office/drawing/2014/main" id="{9FE4D79B-DDB8-4D8E-859F-A522679FA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283786">
            <a:off x="1263003" y="1392780"/>
            <a:ext cx="3265222" cy="3256892"/>
          </a:xfrm>
          <a:prstGeom prst="rect">
            <a:avLst/>
          </a:prstGeom>
        </p:spPr>
      </p:pic>
      <p:grpSp>
        <p:nvGrpSpPr>
          <p:cNvPr id="15" name="Group 14">
            <a:extLst>
              <a:ext uri="{FF2B5EF4-FFF2-40B4-BE49-F238E27FC236}">
                <a16:creationId xmlns:a16="http://schemas.microsoft.com/office/drawing/2014/main" id="{2EFADB07-CCEA-4B17-80CD-3FF98C25B2E3}"/>
              </a:ext>
            </a:extLst>
          </p:cNvPr>
          <p:cNvGrpSpPr/>
          <p:nvPr/>
        </p:nvGrpSpPr>
        <p:grpSpPr>
          <a:xfrm>
            <a:off x="6735205" y="3340152"/>
            <a:ext cx="4991100" cy="2936823"/>
            <a:chOff x="6772275" y="2267336"/>
            <a:chExt cx="4991100" cy="2936823"/>
          </a:xfrm>
        </p:grpSpPr>
        <p:sp>
          <p:nvSpPr>
            <p:cNvPr id="4" name="Rectangle 3">
              <a:extLst>
                <a:ext uri="{FF2B5EF4-FFF2-40B4-BE49-F238E27FC236}">
                  <a16:creationId xmlns:a16="http://schemas.microsoft.com/office/drawing/2014/main" id="{9F59B619-79B0-4649-9B6A-ABB9EE1A3DD3}"/>
                </a:ext>
              </a:extLst>
            </p:cNvPr>
            <p:cNvSpPr/>
            <p:nvPr/>
          </p:nvSpPr>
          <p:spPr>
            <a:xfrm>
              <a:off x="6772275" y="2267336"/>
              <a:ext cx="4991100" cy="293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0073229-57AF-4D42-A6AC-BF803A63061A}"/>
                </a:ext>
              </a:extLst>
            </p:cNvPr>
            <p:cNvGrpSpPr/>
            <p:nvPr/>
          </p:nvGrpSpPr>
          <p:grpSpPr>
            <a:xfrm>
              <a:off x="6772275" y="3758861"/>
              <a:ext cx="4991100" cy="1167675"/>
              <a:chOff x="6772275" y="2419350"/>
              <a:chExt cx="4991100" cy="1167675"/>
            </a:xfrm>
          </p:grpSpPr>
          <p:sp>
            <p:nvSpPr>
              <p:cNvPr id="6" name="TextBox 5">
                <a:extLst>
                  <a:ext uri="{FF2B5EF4-FFF2-40B4-BE49-F238E27FC236}">
                    <a16:creationId xmlns:a16="http://schemas.microsoft.com/office/drawing/2014/main" id="{B98F57F4-2CA5-43D7-9C14-471953D45C29}"/>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PFSPNFSG</a:t>
                </a:r>
              </a:p>
            </p:txBody>
          </p:sp>
          <p:sp>
            <p:nvSpPr>
              <p:cNvPr id="7" name="TextBox 6">
                <a:extLst>
                  <a:ext uri="{FF2B5EF4-FFF2-40B4-BE49-F238E27FC236}">
                    <a16:creationId xmlns:a16="http://schemas.microsoft.com/office/drawing/2014/main" id="{9356EAC6-8948-4069-A248-A6DD4290FD8D}"/>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00B050"/>
                    </a:solidFill>
                    <a:latin typeface="Special Elite" panose="02000506000000020004" pitchFamily="2" charset="0"/>
                  </a:rPr>
                  <a:t>PREPARED</a:t>
                </a:r>
              </a:p>
            </p:txBody>
          </p:sp>
        </p:grpSp>
        <p:grpSp>
          <p:nvGrpSpPr>
            <p:cNvPr id="8" name="Group 7">
              <a:extLst>
                <a:ext uri="{FF2B5EF4-FFF2-40B4-BE49-F238E27FC236}">
                  <a16:creationId xmlns:a16="http://schemas.microsoft.com/office/drawing/2014/main" id="{DCC530A3-453A-4C77-98FB-F6CFE679B1EA}"/>
                </a:ext>
              </a:extLst>
            </p:cNvPr>
            <p:cNvGrpSpPr/>
            <p:nvPr/>
          </p:nvGrpSpPr>
          <p:grpSpPr>
            <a:xfrm>
              <a:off x="6772275" y="2591186"/>
              <a:ext cx="4991100" cy="1167675"/>
              <a:chOff x="6772275" y="2419350"/>
              <a:chExt cx="4991100" cy="1167675"/>
            </a:xfrm>
          </p:grpSpPr>
          <p:sp>
            <p:nvSpPr>
              <p:cNvPr id="9" name="TextBox 8">
                <a:extLst>
                  <a:ext uri="{FF2B5EF4-FFF2-40B4-BE49-F238E27FC236}">
                    <a16:creationId xmlns:a16="http://schemas.microsoft.com/office/drawing/2014/main" id="{B7FEEBE4-DF44-4636-A50E-492D5510B492}"/>
                  </a:ext>
                </a:extLst>
              </p:cNvPr>
              <p:cNvSpPr txBox="1"/>
              <p:nvPr/>
            </p:nvSpPr>
            <p:spPr>
              <a:xfrm>
                <a:off x="6772275" y="2419350"/>
                <a:ext cx="4991100" cy="584775"/>
              </a:xfrm>
              <a:prstGeom prst="rect">
                <a:avLst/>
              </a:prstGeom>
              <a:noFill/>
              <a:ln>
                <a:noFill/>
              </a:ln>
            </p:spPr>
            <p:txBody>
              <a:bodyPr wrap="square" rtlCol="0">
                <a:spAutoFit/>
              </a:bodyPr>
              <a:lstStyle/>
              <a:p>
                <a:pPr algn="ctr"/>
                <a:r>
                  <a:rPr lang="en-GB" sz="3200" dirty="0">
                    <a:solidFill>
                      <a:srgbClr val="FF0000"/>
                    </a:solidFill>
                    <a:latin typeface="Special Elite" panose="02000506000000020004" pitchFamily="2" charset="0"/>
                  </a:rPr>
                  <a:t>LS</a:t>
                </a:r>
              </a:p>
            </p:txBody>
          </p:sp>
          <p:sp>
            <p:nvSpPr>
              <p:cNvPr id="10" name="TextBox 9">
                <a:extLst>
                  <a:ext uri="{FF2B5EF4-FFF2-40B4-BE49-F238E27FC236}">
                    <a16:creationId xmlns:a16="http://schemas.microsoft.com/office/drawing/2014/main" id="{B91EB3A7-B171-4095-AE08-576856C78BFC}"/>
                  </a:ext>
                </a:extLst>
              </p:cNvPr>
              <p:cNvSpPr txBox="1"/>
              <p:nvPr/>
            </p:nvSpPr>
            <p:spPr>
              <a:xfrm>
                <a:off x="6772275" y="3002250"/>
                <a:ext cx="4991100" cy="584775"/>
              </a:xfrm>
              <a:prstGeom prst="rect">
                <a:avLst/>
              </a:prstGeom>
              <a:noFill/>
              <a:ln>
                <a:noFill/>
              </a:ln>
            </p:spPr>
            <p:txBody>
              <a:bodyPr wrap="square" rtlCol="0">
                <a:spAutoFit/>
              </a:bodyPr>
              <a:lstStyle/>
              <a:p>
                <a:pPr algn="ctr"/>
                <a:r>
                  <a:rPr lang="en-GB" sz="3200" dirty="0">
                    <a:solidFill>
                      <a:srgbClr val="00B050"/>
                    </a:solidFill>
                    <a:latin typeface="Special Elite" panose="02000506000000020004" pitchFamily="2" charset="0"/>
                  </a:rPr>
                  <a:t>BE</a:t>
                </a:r>
              </a:p>
            </p:txBody>
          </p:sp>
        </p:grpSp>
      </p:grpSp>
      <p:sp>
        <p:nvSpPr>
          <p:cNvPr id="14" name="Rectangle 13">
            <a:extLst>
              <a:ext uri="{FF2B5EF4-FFF2-40B4-BE49-F238E27FC236}">
                <a16:creationId xmlns:a16="http://schemas.microsoft.com/office/drawing/2014/main" id="{0AE6D99A-1E14-4BED-8620-2549176AAC3E}"/>
              </a:ext>
            </a:extLst>
          </p:cNvPr>
          <p:cNvSpPr/>
          <p:nvPr/>
        </p:nvSpPr>
        <p:spPr>
          <a:xfrm>
            <a:off x="734244" y="5560037"/>
            <a:ext cx="5361755" cy="71693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Special Elite" panose="02000506000000020004" pitchFamily="2" charset="0"/>
              </a:rPr>
              <a:t>1. A = Z		2. F = R</a:t>
            </a:r>
          </a:p>
        </p:txBody>
      </p:sp>
      <p:sp>
        <p:nvSpPr>
          <p:cNvPr id="16" name="TextBox 15">
            <a:extLst>
              <a:ext uri="{FF2B5EF4-FFF2-40B4-BE49-F238E27FC236}">
                <a16:creationId xmlns:a16="http://schemas.microsoft.com/office/drawing/2014/main" id="{D48FFCFA-7FBA-4770-B159-09B6523B317C}"/>
              </a:ext>
            </a:extLst>
          </p:cNvPr>
          <p:cNvSpPr txBox="1"/>
          <p:nvPr/>
        </p:nvSpPr>
        <p:spPr>
          <a:xfrm>
            <a:off x="6735205" y="1110720"/>
            <a:ext cx="4991100" cy="2123658"/>
          </a:xfrm>
          <a:prstGeom prst="rect">
            <a:avLst/>
          </a:prstGeom>
          <a:noFill/>
        </p:spPr>
        <p:txBody>
          <a:bodyPr wrap="square" rtlCol="0">
            <a:spAutoFit/>
          </a:bodyPr>
          <a:lstStyle/>
          <a:p>
            <a:pPr algn="ctr"/>
            <a:r>
              <a:rPr lang="en-GB" sz="2800" dirty="0">
                <a:latin typeface="Special Elite" panose="02000506000000020004" pitchFamily="2" charset="0"/>
              </a:rPr>
              <a:t>This could be repeated again and again. </a:t>
            </a:r>
          </a:p>
          <a:p>
            <a:pPr algn="ctr"/>
            <a:endParaRPr lang="en-GB" sz="1600" dirty="0">
              <a:latin typeface="Special Elite" panose="02000506000000020004" pitchFamily="2" charset="0"/>
            </a:endParaRPr>
          </a:p>
          <a:p>
            <a:pPr algn="ctr"/>
            <a:r>
              <a:rPr lang="en-GB" sz="2800" dirty="0">
                <a:latin typeface="Special Elite" panose="02000506000000020004" pitchFamily="2" charset="0"/>
              </a:rPr>
              <a:t>Or you can use different wheels each time</a:t>
            </a:r>
          </a:p>
        </p:txBody>
      </p:sp>
      <p:sp>
        <p:nvSpPr>
          <p:cNvPr id="17" name="TextBox 16">
            <a:extLst>
              <a:ext uri="{FF2B5EF4-FFF2-40B4-BE49-F238E27FC236}">
                <a16:creationId xmlns:a16="http://schemas.microsoft.com/office/drawing/2014/main" id="{194A0563-B69F-4AD0-83FE-125F4FFCB333}"/>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2</a:t>
            </a:r>
          </a:p>
        </p:txBody>
      </p:sp>
      <p:sp>
        <p:nvSpPr>
          <p:cNvPr id="18" name="TextBox 17">
            <a:extLst>
              <a:ext uri="{FF2B5EF4-FFF2-40B4-BE49-F238E27FC236}">
                <a16:creationId xmlns:a16="http://schemas.microsoft.com/office/drawing/2014/main" id="{76A49FDB-DE42-4C5B-BFF1-59AAA9B6D07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Code Wheel (Double Encoded)</a:t>
            </a:r>
          </a:p>
        </p:txBody>
      </p:sp>
    </p:spTree>
    <p:extLst>
      <p:ext uri="{BB962C8B-B14F-4D97-AF65-F5344CB8AC3E}">
        <p14:creationId xmlns:p14="http://schemas.microsoft.com/office/powerpoint/2010/main" val="2051363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7D248-923D-4E20-AD6D-EAA4A123EE4C}"/>
              </a:ext>
            </a:extLst>
          </p:cNvPr>
          <p:cNvSpPr txBox="1"/>
          <p:nvPr/>
        </p:nvSpPr>
        <p:spPr>
          <a:xfrm>
            <a:off x="0" y="1270001"/>
            <a:ext cx="12192000" cy="2092881"/>
          </a:xfrm>
          <a:prstGeom prst="rect">
            <a:avLst/>
          </a:prstGeom>
          <a:noFill/>
        </p:spPr>
        <p:txBody>
          <a:bodyPr wrap="square" rtlCol="0">
            <a:spAutoFit/>
          </a:bodyPr>
          <a:lstStyle/>
          <a:p>
            <a:pPr algn="ctr"/>
            <a:r>
              <a:rPr lang="en-GB" sz="6600" dirty="0">
                <a:latin typeface="Special Elite" panose="02000506000000020004" pitchFamily="2" charset="0"/>
              </a:rPr>
              <a:t>Extra Code 3</a:t>
            </a:r>
          </a:p>
          <a:p>
            <a:pPr algn="ctr"/>
            <a:endParaRPr lang="en-GB" dirty="0">
              <a:latin typeface="Special Elite" panose="02000506000000020004" pitchFamily="2" charset="0"/>
            </a:endParaRPr>
          </a:p>
          <a:p>
            <a:pPr algn="ctr"/>
            <a:r>
              <a:rPr lang="en-GB" sz="4400" dirty="0">
                <a:latin typeface="Special Elite" panose="02000506000000020004" pitchFamily="2" charset="0"/>
              </a:rPr>
              <a:t>Multiple Cyphers</a:t>
            </a:r>
          </a:p>
        </p:txBody>
      </p:sp>
      <p:sp>
        <p:nvSpPr>
          <p:cNvPr id="3" name="TextBox 2">
            <a:extLst>
              <a:ext uri="{FF2B5EF4-FFF2-40B4-BE49-F238E27FC236}">
                <a16:creationId xmlns:a16="http://schemas.microsoft.com/office/drawing/2014/main" id="{7DE7388D-33CF-4573-97D5-CD4E89601460}"/>
              </a:ext>
            </a:extLst>
          </p:cNvPr>
          <p:cNvSpPr txBox="1"/>
          <p:nvPr/>
        </p:nvSpPr>
        <p:spPr>
          <a:xfrm>
            <a:off x="400049" y="3797128"/>
            <a:ext cx="11344275" cy="2677656"/>
          </a:xfrm>
          <a:prstGeom prst="rect">
            <a:avLst/>
          </a:prstGeom>
          <a:noFill/>
        </p:spPr>
        <p:txBody>
          <a:bodyPr wrap="square" rtlCol="0">
            <a:spAutoFit/>
          </a:bodyPr>
          <a:lstStyle/>
          <a:p>
            <a:pPr algn="ctr"/>
            <a:r>
              <a:rPr lang="en-GB" sz="2400" dirty="0">
                <a:latin typeface="Special Elite" panose="02000506000000020004" pitchFamily="2" charset="0"/>
              </a:rPr>
              <a:t>You don’t just have to use one sort of code when creating the message. For example, you could use a combination of the Pig Pen and </a:t>
            </a:r>
            <a:br>
              <a:rPr lang="en-GB" sz="2400" dirty="0">
                <a:latin typeface="Special Elite" panose="02000506000000020004" pitchFamily="2" charset="0"/>
              </a:rPr>
            </a:br>
            <a:r>
              <a:rPr lang="en-GB" sz="2400" dirty="0">
                <a:latin typeface="Special Elite" panose="02000506000000020004" pitchFamily="2" charset="0"/>
              </a:rPr>
              <a:t>Grid Reference codes.</a:t>
            </a:r>
          </a:p>
          <a:p>
            <a:pPr algn="ctr"/>
            <a:endParaRPr lang="en-GB" sz="2400" dirty="0">
              <a:latin typeface="Special Elite" panose="02000506000000020004" pitchFamily="2" charset="0"/>
            </a:endParaRPr>
          </a:p>
          <a:p>
            <a:pPr algn="ctr"/>
            <a:r>
              <a:rPr lang="en-GB" sz="2400" dirty="0">
                <a:latin typeface="Special Elite" panose="02000506000000020004" pitchFamily="2" charset="0"/>
              </a:rPr>
              <a:t>In this case you can actually choose whether to decode the whole grid and then find the references, or choose the reference square and just translate the ones you need. Either order works!</a:t>
            </a:r>
          </a:p>
        </p:txBody>
      </p:sp>
    </p:spTree>
    <p:extLst>
      <p:ext uri="{BB962C8B-B14F-4D97-AF65-F5344CB8AC3E}">
        <p14:creationId xmlns:p14="http://schemas.microsoft.com/office/powerpoint/2010/main" val="3044569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AD0DCE-D97F-4997-A46F-91FA7317FF51}"/>
              </a:ext>
            </a:extLst>
          </p:cNvPr>
          <p:cNvGrpSpPr/>
          <p:nvPr/>
        </p:nvGrpSpPr>
        <p:grpSpPr>
          <a:xfrm>
            <a:off x="287329" y="1401135"/>
            <a:ext cx="6570978" cy="3190530"/>
            <a:chOff x="557409" y="1735431"/>
            <a:chExt cx="6570978" cy="3190530"/>
          </a:xfrm>
        </p:grpSpPr>
        <p:sp>
          <p:nvSpPr>
            <p:cNvPr id="2" name="Rectangle 1">
              <a:extLst>
                <a:ext uri="{FF2B5EF4-FFF2-40B4-BE49-F238E27FC236}">
                  <a16:creationId xmlns:a16="http://schemas.microsoft.com/office/drawing/2014/main" id="{3453B319-8E5A-49AC-8AD8-E09C35E555C5}"/>
                </a:ext>
              </a:extLst>
            </p:cNvPr>
            <p:cNvSpPr/>
            <p:nvPr/>
          </p:nvSpPr>
          <p:spPr>
            <a:xfrm>
              <a:off x="576459" y="1735431"/>
              <a:ext cx="6551928" cy="31905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3" name="TextBox 2">
              <a:extLst>
                <a:ext uri="{FF2B5EF4-FFF2-40B4-BE49-F238E27FC236}">
                  <a16:creationId xmlns:a16="http://schemas.microsoft.com/office/drawing/2014/main" id="{0096162D-8FBC-4C07-893D-C08535242D9C}"/>
                </a:ext>
              </a:extLst>
            </p:cNvPr>
            <p:cNvSpPr txBox="1"/>
            <p:nvPr/>
          </p:nvSpPr>
          <p:spPr>
            <a:xfrm>
              <a:off x="595509" y="202534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4924     5227    4829    5230    4725   5322</a:t>
              </a:r>
            </a:p>
          </p:txBody>
        </p:sp>
        <p:sp>
          <p:nvSpPr>
            <p:cNvPr id="4" name="TextBox 3">
              <a:extLst>
                <a:ext uri="{FF2B5EF4-FFF2-40B4-BE49-F238E27FC236}">
                  <a16:creationId xmlns:a16="http://schemas.microsoft.com/office/drawing/2014/main" id="{CDB21F1A-924D-4BB8-9756-8D95A82F8BCC}"/>
                </a:ext>
              </a:extLst>
            </p:cNvPr>
            <p:cNvSpPr txBox="1"/>
            <p:nvPr/>
          </p:nvSpPr>
          <p:spPr>
            <a:xfrm>
              <a:off x="576459" y="2487008"/>
              <a:ext cx="6532878"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5" name="TextBox 4">
              <a:extLst>
                <a:ext uri="{FF2B5EF4-FFF2-40B4-BE49-F238E27FC236}">
                  <a16:creationId xmlns:a16="http://schemas.microsoft.com/office/drawing/2014/main" id="{1244AAE3-E4C8-4155-A145-9EA3726BD600}"/>
                </a:ext>
              </a:extLst>
            </p:cNvPr>
            <p:cNvSpPr txBox="1"/>
            <p:nvPr/>
          </p:nvSpPr>
          <p:spPr>
            <a:xfrm>
              <a:off x="595509" y="294867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4822     5031    5125</a:t>
              </a:r>
            </a:p>
          </p:txBody>
        </p:sp>
        <p:sp>
          <p:nvSpPr>
            <p:cNvPr id="6" name="TextBox 5">
              <a:extLst>
                <a:ext uri="{FF2B5EF4-FFF2-40B4-BE49-F238E27FC236}">
                  <a16:creationId xmlns:a16="http://schemas.microsoft.com/office/drawing/2014/main" id="{A70C8846-C19B-4D25-9A97-067BA2118837}"/>
                </a:ext>
              </a:extLst>
            </p:cNvPr>
            <p:cNvSpPr txBox="1"/>
            <p:nvPr/>
          </p:nvSpPr>
          <p:spPr>
            <a:xfrm>
              <a:off x="576459" y="3410338"/>
              <a:ext cx="6532878"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sp>
          <p:nvSpPr>
            <p:cNvPr id="7" name="TextBox 6">
              <a:extLst>
                <a:ext uri="{FF2B5EF4-FFF2-40B4-BE49-F238E27FC236}">
                  <a16:creationId xmlns:a16="http://schemas.microsoft.com/office/drawing/2014/main" id="{34577251-E770-418D-A746-B44F2F5840FB}"/>
                </a:ext>
              </a:extLst>
            </p:cNvPr>
            <p:cNvSpPr txBox="1"/>
            <p:nvPr/>
          </p:nvSpPr>
          <p:spPr>
            <a:xfrm>
              <a:off x="576459" y="3879832"/>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4827     5128    5123    5326</a:t>
              </a:r>
            </a:p>
          </p:txBody>
        </p:sp>
        <p:sp>
          <p:nvSpPr>
            <p:cNvPr id="8" name="TextBox 7">
              <a:extLst>
                <a:ext uri="{FF2B5EF4-FFF2-40B4-BE49-F238E27FC236}">
                  <a16:creationId xmlns:a16="http://schemas.microsoft.com/office/drawing/2014/main" id="{A919FC6F-DBE6-4BCC-9437-A859EB2B3BDF}"/>
                </a:ext>
              </a:extLst>
            </p:cNvPr>
            <p:cNvSpPr txBox="1"/>
            <p:nvPr/>
          </p:nvSpPr>
          <p:spPr>
            <a:xfrm>
              <a:off x="557409" y="4341497"/>
              <a:ext cx="6532878" cy="461665"/>
            </a:xfrm>
            <a:prstGeom prst="rect">
              <a:avLst/>
            </a:prstGeom>
            <a:noFill/>
            <a:ln>
              <a:noFill/>
            </a:ln>
          </p:spPr>
          <p:txBody>
            <a:bodyPr wrap="square" rtlCol="0">
              <a:spAutoFit/>
            </a:bodyPr>
            <a:lstStyle/>
            <a:p>
              <a:endParaRPr lang="en-GB" sz="2400" dirty="0">
                <a:solidFill>
                  <a:srgbClr val="FF0000"/>
                </a:solidFill>
                <a:latin typeface="Special Elite" panose="02000506000000020004" pitchFamily="2" charset="0"/>
              </a:endParaRPr>
            </a:p>
          </p:txBody>
        </p:sp>
      </p:grpSp>
      <p:graphicFrame>
        <p:nvGraphicFramePr>
          <p:cNvPr id="10" name="Table 10">
            <a:extLst>
              <a:ext uri="{FF2B5EF4-FFF2-40B4-BE49-F238E27FC236}">
                <a16:creationId xmlns:a16="http://schemas.microsoft.com/office/drawing/2014/main" id="{2AD880AE-AE29-494A-8C68-DB27D5D06D7C}"/>
              </a:ext>
            </a:extLst>
          </p:cNvPr>
          <p:cNvGraphicFramePr>
            <a:graphicFrameLocks noGrp="1"/>
          </p:cNvGraphicFramePr>
          <p:nvPr>
            <p:extLst>
              <p:ext uri="{D42A27DB-BD31-4B8C-83A1-F6EECF244321}">
                <p14:modId xmlns:p14="http://schemas.microsoft.com/office/powerpoint/2010/main" val="3013615741"/>
              </p:ext>
            </p:extLst>
          </p:nvPr>
        </p:nvGraphicFramePr>
        <p:xfrm>
          <a:off x="7795076" y="1401135"/>
          <a:ext cx="3909570" cy="4674870"/>
        </p:xfrm>
        <a:graphic>
          <a:graphicData uri="http://schemas.openxmlformats.org/drawingml/2006/table">
            <a:tbl>
              <a:tblPr firstRow="1" bandRow="1">
                <a:tableStyleId>{5940675A-B579-460E-94D1-54222C63F5DA}</a:tableStyleId>
              </a:tblPr>
              <a:tblGrid>
                <a:gridCol w="558510">
                  <a:extLst>
                    <a:ext uri="{9D8B030D-6E8A-4147-A177-3AD203B41FA5}">
                      <a16:colId xmlns:a16="http://schemas.microsoft.com/office/drawing/2014/main" val="2739397783"/>
                    </a:ext>
                  </a:extLst>
                </a:gridCol>
                <a:gridCol w="558510">
                  <a:extLst>
                    <a:ext uri="{9D8B030D-6E8A-4147-A177-3AD203B41FA5}">
                      <a16:colId xmlns:a16="http://schemas.microsoft.com/office/drawing/2014/main" val="101382974"/>
                    </a:ext>
                  </a:extLst>
                </a:gridCol>
                <a:gridCol w="558510">
                  <a:extLst>
                    <a:ext uri="{9D8B030D-6E8A-4147-A177-3AD203B41FA5}">
                      <a16:colId xmlns:a16="http://schemas.microsoft.com/office/drawing/2014/main" val="1436730672"/>
                    </a:ext>
                  </a:extLst>
                </a:gridCol>
                <a:gridCol w="558510">
                  <a:extLst>
                    <a:ext uri="{9D8B030D-6E8A-4147-A177-3AD203B41FA5}">
                      <a16:colId xmlns:a16="http://schemas.microsoft.com/office/drawing/2014/main" val="532351495"/>
                    </a:ext>
                  </a:extLst>
                </a:gridCol>
                <a:gridCol w="558510">
                  <a:extLst>
                    <a:ext uri="{9D8B030D-6E8A-4147-A177-3AD203B41FA5}">
                      <a16:colId xmlns:a16="http://schemas.microsoft.com/office/drawing/2014/main" val="1838466740"/>
                    </a:ext>
                  </a:extLst>
                </a:gridCol>
                <a:gridCol w="558510">
                  <a:extLst>
                    <a:ext uri="{9D8B030D-6E8A-4147-A177-3AD203B41FA5}">
                      <a16:colId xmlns:a16="http://schemas.microsoft.com/office/drawing/2014/main" val="858794169"/>
                    </a:ext>
                  </a:extLst>
                </a:gridCol>
                <a:gridCol w="558510">
                  <a:extLst>
                    <a:ext uri="{9D8B030D-6E8A-4147-A177-3AD203B41FA5}">
                      <a16:colId xmlns:a16="http://schemas.microsoft.com/office/drawing/2014/main" val="4020139921"/>
                    </a:ext>
                  </a:extLst>
                </a:gridCol>
              </a:tblGrid>
              <a:tr h="467487">
                <a:tc>
                  <a:txBody>
                    <a:bodyPr/>
                    <a:lstStyle/>
                    <a:p>
                      <a:pPr algn="ctr"/>
                      <a:r>
                        <a:rPr lang="en-GB" sz="2400" dirty="0">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O</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X</a:t>
                      </a:r>
                    </a:p>
                  </a:txBody>
                  <a:tcPr marL="66187" marR="66187" marT="33094" marB="33094" anchor="ctr">
                    <a:solidFill>
                      <a:schemeClr val="bg1"/>
                    </a:solidFill>
                  </a:tcPr>
                </a:tc>
                <a:extLst>
                  <a:ext uri="{0D108BD9-81ED-4DB2-BD59-A6C34878D82A}">
                    <a16:rowId xmlns:a16="http://schemas.microsoft.com/office/drawing/2014/main" val="3767745084"/>
                  </a:ext>
                </a:extLst>
              </a:tr>
              <a:tr h="467487">
                <a:tc>
                  <a:txBody>
                    <a:bodyPr/>
                    <a:lstStyle/>
                    <a:p>
                      <a:pPr algn="ctr"/>
                      <a:r>
                        <a:rPr lang="en-GB" sz="2400" dirty="0">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Q</a:t>
                      </a:r>
                    </a:p>
                  </a:txBody>
                  <a:tcPr marL="66187" marR="66187" marT="33094" marB="33094" anchor="ctr">
                    <a:solidFill>
                      <a:schemeClr val="bg1"/>
                    </a:solidFill>
                  </a:tcPr>
                </a:tc>
                <a:extLst>
                  <a:ext uri="{0D108BD9-81ED-4DB2-BD59-A6C34878D82A}">
                    <a16:rowId xmlns:a16="http://schemas.microsoft.com/office/drawing/2014/main" val="1614365067"/>
                  </a:ext>
                </a:extLst>
              </a:tr>
              <a:tr h="467487">
                <a:tc>
                  <a:txBody>
                    <a:bodyPr/>
                    <a:lstStyle/>
                    <a:p>
                      <a:pPr algn="ctr"/>
                      <a:r>
                        <a:rPr lang="en-GB" sz="2400" dirty="0">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V</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W</a:t>
                      </a:r>
                    </a:p>
                  </a:txBody>
                  <a:tcPr marL="66187" marR="66187" marT="33094" marB="33094" anchor="ctr">
                    <a:solidFill>
                      <a:schemeClr val="bg1"/>
                    </a:solidFill>
                  </a:tcPr>
                </a:tc>
                <a:extLst>
                  <a:ext uri="{0D108BD9-81ED-4DB2-BD59-A6C34878D82A}">
                    <a16:rowId xmlns:a16="http://schemas.microsoft.com/office/drawing/2014/main" val="3128526739"/>
                  </a:ext>
                </a:extLst>
              </a:tr>
              <a:tr h="467487">
                <a:tc>
                  <a:txBody>
                    <a:bodyPr/>
                    <a:lstStyle/>
                    <a:p>
                      <a:pPr algn="ctr"/>
                      <a:r>
                        <a:rPr lang="en-GB" sz="2400" dirty="0">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O</a:t>
                      </a:r>
                    </a:p>
                  </a:txBody>
                  <a:tcPr marL="66187" marR="66187" marT="33094" marB="33094" anchor="ctr">
                    <a:solidFill>
                      <a:schemeClr val="bg1"/>
                    </a:solidFill>
                  </a:tcPr>
                </a:tc>
                <a:extLst>
                  <a:ext uri="{0D108BD9-81ED-4DB2-BD59-A6C34878D82A}">
                    <a16:rowId xmlns:a16="http://schemas.microsoft.com/office/drawing/2014/main" val="2799539070"/>
                  </a:ext>
                </a:extLst>
              </a:tr>
              <a:tr h="467487">
                <a:tc>
                  <a:txBody>
                    <a:bodyPr/>
                    <a:lstStyle/>
                    <a:p>
                      <a:pPr algn="ctr"/>
                      <a:r>
                        <a:rPr lang="en-GB" sz="2400" dirty="0">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J</a:t>
                      </a:r>
                    </a:p>
                  </a:txBody>
                  <a:tcPr marL="66187" marR="66187" marT="33094" marB="33094" anchor="ctr">
                    <a:solidFill>
                      <a:schemeClr val="bg1"/>
                    </a:solidFill>
                  </a:tcPr>
                </a:tc>
                <a:extLst>
                  <a:ext uri="{0D108BD9-81ED-4DB2-BD59-A6C34878D82A}">
                    <a16:rowId xmlns:a16="http://schemas.microsoft.com/office/drawing/2014/main" val="3341954177"/>
                  </a:ext>
                </a:extLst>
              </a:tr>
              <a:tr h="467487">
                <a:tc>
                  <a:txBody>
                    <a:bodyPr/>
                    <a:lstStyle/>
                    <a:p>
                      <a:pPr algn="ctr"/>
                      <a:r>
                        <a:rPr lang="en-GB" sz="2400" dirty="0">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E</a:t>
                      </a:r>
                    </a:p>
                  </a:txBody>
                  <a:tcPr marL="66187" marR="66187" marT="33094" marB="33094" anchor="ctr">
                    <a:solidFill>
                      <a:schemeClr val="bg1"/>
                    </a:solidFill>
                  </a:tcPr>
                </a:tc>
                <a:extLst>
                  <a:ext uri="{0D108BD9-81ED-4DB2-BD59-A6C34878D82A}">
                    <a16:rowId xmlns:a16="http://schemas.microsoft.com/office/drawing/2014/main" val="3585900613"/>
                  </a:ext>
                </a:extLst>
              </a:tr>
              <a:tr h="467487">
                <a:tc>
                  <a:txBody>
                    <a:bodyPr/>
                    <a:lstStyle/>
                    <a:p>
                      <a:pPr algn="ctr"/>
                      <a:r>
                        <a:rPr lang="en-GB" sz="2400" dirty="0">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W</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U</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I</a:t>
                      </a:r>
                    </a:p>
                  </a:txBody>
                  <a:tcPr marL="66187" marR="66187" marT="33094" marB="33094" anchor="ctr">
                    <a:solidFill>
                      <a:schemeClr val="bg1"/>
                    </a:solidFill>
                  </a:tcPr>
                </a:tc>
                <a:extLst>
                  <a:ext uri="{0D108BD9-81ED-4DB2-BD59-A6C34878D82A}">
                    <a16:rowId xmlns:a16="http://schemas.microsoft.com/office/drawing/2014/main" val="4091143173"/>
                  </a:ext>
                </a:extLst>
              </a:tr>
              <a:tr h="467487">
                <a:tc>
                  <a:txBody>
                    <a:bodyPr/>
                    <a:lstStyle/>
                    <a:p>
                      <a:pPr algn="ctr"/>
                      <a:r>
                        <a:rPr lang="en-GB" sz="2400" dirty="0">
                          <a:latin typeface="Pigpen Cipher" panose="02000509000000000000" pitchFamily="49" charset="0"/>
                        </a:rPr>
                        <a:t>X</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J</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F</a:t>
                      </a:r>
                    </a:p>
                  </a:txBody>
                  <a:tcPr marL="66187" marR="66187" marT="33094" marB="33094" anchor="ctr">
                    <a:solidFill>
                      <a:schemeClr val="bg1"/>
                    </a:solidFill>
                  </a:tcPr>
                </a:tc>
                <a:extLst>
                  <a:ext uri="{0D108BD9-81ED-4DB2-BD59-A6C34878D82A}">
                    <a16:rowId xmlns:a16="http://schemas.microsoft.com/office/drawing/2014/main" val="3133839195"/>
                  </a:ext>
                </a:extLst>
              </a:tr>
              <a:tr h="467487">
                <a:tc>
                  <a:txBody>
                    <a:bodyPr/>
                    <a:lstStyle/>
                    <a:p>
                      <a:pPr algn="ctr"/>
                      <a:r>
                        <a:rPr lang="en-GB" sz="2400" dirty="0">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P</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E</a:t>
                      </a:r>
                    </a:p>
                  </a:txBody>
                  <a:tcPr marL="66187" marR="66187" marT="33094" marB="33094" anchor="ctr">
                    <a:solidFill>
                      <a:schemeClr val="bg1"/>
                    </a:solidFill>
                  </a:tcPr>
                </a:tc>
                <a:extLst>
                  <a:ext uri="{0D108BD9-81ED-4DB2-BD59-A6C34878D82A}">
                    <a16:rowId xmlns:a16="http://schemas.microsoft.com/office/drawing/2014/main" val="4180279256"/>
                  </a:ext>
                </a:extLst>
              </a:tr>
              <a:tr h="467487">
                <a:tc>
                  <a:txBody>
                    <a:bodyPr/>
                    <a:lstStyle/>
                    <a:p>
                      <a:pPr algn="ctr"/>
                      <a:r>
                        <a:rPr lang="en-GB" sz="2400" dirty="0">
                          <a:latin typeface="Pigpen Cipher" panose="02000509000000000000" pitchFamily="49" charset="0"/>
                        </a:rPr>
                        <a:t>O</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Q</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latin typeface="Pigpen Cipher" panose="02000509000000000000" pitchFamily="49" charset="0"/>
                        </a:rPr>
                        <a:t>S</a:t>
                      </a:r>
                    </a:p>
                  </a:txBody>
                  <a:tcPr marL="66187" marR="66187" marT="33094" marB="33094" anchor="ctr">
                    <a:solidFill>
                      <a:schemeClr val="bg1"/>
                    </a:solidFill>
                  </a:tcPr>
                </a:tc>
                <a:extLst>
                  <a:ext uri="{0D108BD9-81ED-4DB2-BD59-A6C34878D82A}">
                    <a16:rowId xmlns:a16="http://schemas.microsoft.com/office/drawing/2014/main" val="102803865"/>
                  </a:ext>
                </a:extLst>
              </a:tr>
            </a:tbl>
          </a:graphicData>
        </a:graphic>
      </p:graphicFrame>
      <p:sp>
        <p:nvSpPr>
          <p:cNvPr id="12" name="Rectangle 11">
            <a:extLst>
              <a:ext uri="{FF2B5EF4-FFF2-40B4-BE49-F238E27FC236}">
                <a16:creationId xmlns:a16="http://schemas.microsoft.com/office/drawing/2014/main" id="{47AB9AEA-BD5E-44CE-A43D-82CBB0E36414}"/>
              </a:ext>
            </a:extLst>
          </p:cNvPr>
          <p:cNvSpPr/>
          <p:nvPr/>
        </p:nvSpPr>
        <p:spPr>
          <a:xfrm>
            <a:off x="287330" y="4705290"/>
            <a:ext cx="6570978" cy="17435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4" name="Picture 13">
            <a:extLst>
              <a:ext uri="{FF2B5EF4-FFF2-40B4-BE49-F238E27FC236}">
                <a16:creationId xmlns:a16="http://schemas.microsoft.com/office/drawing/2014/main" id="{99935D94-34C9-46A9-ACA8-D6094CC21CC2}"/>
              </a:ext>
            </a:extLst>
          </p:cNvPr>
          <p:cNvPicPr>
            <a:picLocks noChangeAspect="1"/>
          </p:cNvPicPr>
          <p:nvPr/>
        </p:nvPicPr>
        <p:blipFill rotWithShape="1">
          <a:blip r:embed="rId2">
            <a:extLst>
              <a:ext uri="{28A0092B-C50C-407E-A947-70E740481C1C}">
                <a14:useLocalDpi xmlns:a14="http://schemas.microsoft.com/office/drawing/2010/main" val="0"/>
              </a:ext>
            </a:extLst>
          </a:blip>
          <a:srcRect b="44639"/>
          <a:stretch/>
        </p:blipFill>
        <p:spPr>
          <a:xfrm>
            <a:off x="810214" y="4942953"/>
            <a:ext cx="2743554" cy="1268233"/>
          </a:xfrm>
          <a:prstGeom prst="rect">
            <a:avLst/>
          </a:prstGeom>
        </p:spPr>
      </p:pic>
      <p:pic>
        <p:nvPicPr>
          <p:cNvPr id="18" name="Picture 17">
            <a:extLst>
              <a:ext uri="{FF2B5EF4-FFF2-40B4-BE49-F238E27FC236}">
                <a16:creationId xmlns:a16="http://schemas.microsoft.com/office/drawing/2014/main" id="{EF6CAC5C-4323-43B1-84B1-C6A12193AD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5175"/>
          <a:stretch/>
        </p:blipFill>
        <p:spPr>
          <a:xfrm>
            <a:off x="3591868" y="5096284"/>
            <a:ext cx="2743554" cy="1026887"/>
          </a:xfrm>
          <a:prstGeom prst="rect">
            <a:avLst/>
          </a:prstGeom>
        </p:spPr>
      </p:pic>
      <p:sp>
        <p:nvSpPr>
          <p:cNvPr id="19" name="TextBox 18">
            <a:extLst>
              <a:ext uri="{FF2B5EF4-FFF2-40B4-BE49-F238E27FC236}">
                <a16:creationId xmlns:a16="http://schemas.microsoft.com/office/drawing/2014/main" id="{18125444-C6EB-42F1-B5F4-3208E97A656C}"/>
              </a:ext>
            </a:extLst>
          </p:cNvPr>
          <p:cNvSpPr txBox="1"/>
          <p:nvPr/>
        </p:nvSpPr>
        <p:spPr>
          <a:xfrm>
            <a:off x="756401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47</a:t>
            </a:r>
          </a:p>
        </p:txBody>
      </p:sp>
      <p:sp>
        <p:nvSpPr>
          <p:cNvPr id="20" name="TextBox 19">
            <a:extLst>
              <a:ext uri="{FF2B5EF4-FFF2-40B4-BE49-F238E27FC236}">
                <a16:creationId xmlns:a16="http://schemas.microsoft.com/office/drawing/2014/main" id="{FA26305D-F0BB-4741-B72B-DD463ABF1A8D}"/>
              </a:ext>
            </a:extLst>
          </p:cNvPr>
          <p:cNvSpPr txBox="1"/>
          <p:nvPr/>
        </p:nvSpPr>
        <p:spPr>
          <a:xfrm>
            <a:off x="8107803" y="6211186"/>
            <a:ext cx="462116" cy="369332"/>
          </a:xfrm>
          <a:prstGeom prst="rect">
            <a:avLst/>
          </a:prstGeom>
          <a:noFill/>
        </p:spPr>
        <p:txBody>
          <a:bodyPr wrap="square" rtlCol="0">
            <a:spAutoFit/>
          </a:bodyPr>
          <a:lstStyle/>
          <a:p>
            <a:pPr algn="ctr"/>
            <a:r>
              <a:rPr lang="en-GB" dirty="0">
                <a:latin typeface="Special Elite" panose="02000506000000020004" pitchFamily="2" charset="0"/>
              </a:rPr>
              <a:t>48</a:t>
            </a:r>
          </a:p>
        </p:txBody>
      </p:sp>
      <p:sp>
        <p:nvSpPr>
          <p:cNvPr id="21" name="TextBox 20">
            <a:extLst>
              <a:ext uri="{FF2B5EF4-FFF2-40B4-BE49-F238E27FC236}">
                <a16:creationId xmlns:a16="http://schemas.microsoft.com/office/drawing/2014/main" id="{D0036813-E508-4F18-929E-6DC240644482}"/>
              </a:ext>
            </a:extLst>
          </p:cNvPr>
          <p:cNvSpPr txBox="1"/>
          <p:nvPr/>
        </p:nvSpPr>
        <p:spPr>
          <a:xfrm>
            <a:off x="8651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49</a:t>
            </a:r>
          </a:p>
        </p:txBody>
      </p:sp>
      <p:sp>
        <p:nvSpPr>
          <p:cNvPr id="22" name="TextBox 21">
            <a:extLst>
              <a:ext uri="{FF2B5EF4-FFF2-40B4-BE49-F238E27FC236}">
                <a16:creationId xmlns:a16="http://schemas.microsoft.com/office/drawing/2014/main" id="{207D8C90-1ECA-414C-8FA9-26D925DA4891}"/>
              </a:ext>
            </a:extLst>
          </p:cNvPr>
          <p:cNvSpPr txBox="1"/>
          <p:nvPr/>
        </p:nvSpPr>
        <p:spPr>
          <a:xfrm>
            <a:off x="9195373" y="6211186"/>
            <a:ext cx="462116" cy="369332"/>
          </a:xfrm>
          <a:prstGeom prst="rect">
            <a:avLst/>
          </a:prstGeom>
          <a:noFill/>
        </p:spPr>
        <p:txBody>
          <a:bodyPr wrap="square" rtlCol="0">
            <a:spAutoFit/>
          </a:bodyPr>
          <a:lstStyle/>
          <a:p>
            <a:pPr algn="ctr"/>
            <a:r>
              <a:rPr lang="en-GB" dirty="0">
                <a:latin typeface="Special Elite" panose="02000506000000020004" pitchFamily="2" charset="0"/>
              </a:rPr>
              <a:t>50</a:t>
            </a:r>
          </a:p>
        </p:txBody>
      </p:sp>
      <p:sp>
        <p:nvSpPr>
          <p:cNvPr id="23" name="TextBox 22">
            <a:extLst>
              <a:ext uri="{FF2B5EF4-FFF2-40B4-BE49-F238E27FC236}">
                <a16:creationId xmlns:a16="http://schemas.microsoft.com/office/drawing/2014/main" id="{CFDF0CF7-795B-42A6-8452-C58D3B24C9D6}"/>
              </a:ext>
            </a:extLst>
          </p:cNvPr>
          <p:cNvSpPr txBox="1"/>
          <p:nvPr/>
        </p:nvSpPr>
        <p:spPr>
          <a:xfrm>
            <a:off x="9792724" y="6211186"/>
            <a:ext cx="462116" cy="369332"/>
          </a:xfrm>
          <a:prstGeom prst="rect">
            <a:avLst/>
          </a:prstGeom>
          <a:noFill/>
        </p:spPr>
        <p:txBody>
          <a:bodyPr wrap="square" rtlCol="0">
            <a:spAutoFit/>
          </a:bodyPr>
          <a:lstStyle/>
          <a:p>
            <a:pPr algn="ctr"/>
            <a:r>
              <a:rPr lang="en-GB" dirty="0">
                <a:latin typeface="Special Elite" panose="02000506000000020004" pitchFamily="2" charset="0"/>
              </a:rPr>
              <a:t>51</a:t>
            </a:r>
          </a:p>
        </p:txBody>
      </p:sp>
      <p:sp>
        <p:nvSpPr>
          <p:cNvPr id="24" name="TextBox 23">
            <a:extLst>
              <a:ext uri="{FF2B5EF4-FFF2-40B4-BE49-F238E27FC236}">
                <a16:creationId xmlns:a16="http://schemas.microsoft.com/office/drawing/2014/main" id="{01499474-17BC-486B-ACE7-31A5E4B4C22B}"/>
              </a:ext>
            </a:extLst>
          </p:cNvPr>
          <p:cNvSpPr txBox="1"/>
          <p:nvPr/>
        </p:nvSpPr>
        <p:spPr>
          <a:xfrm>
            <a:off x="10926199" y="6211186"/>
            <a:ext cx="462116" cy="369332"/>
          </a:xfrm>
          <a:prstGeom prst="rect">
            <a:avLst/>
          </a:prstGeom>
          <a:noFill/>
        </p:spPr>
        <p:txBody>
          <a:bodyPr wrap="square" rtlCol="0">
            <a:spAutoFit/>
          </a:bodyPr>
          <a:lstStyle/>
          <a:p>
            <a:pPr algn="ctr"/>
            <a:r>
              <a:rPr lang="en-GB" dirty="0">
                <a:latin typeface="Special Elite" panose="02000506000000020004" pitchFamily="2" charset="0"/>
              </a:rPr>
              <a:t>53</a:t>
            </a:r>
          </a:p>
        </p:txBody>
      </p:sp>
      <p:sp>
        <p:nvSpPr>
          <p:cNvPr id="25" name="TextBox 24">
            <a:extLst>
              <a:ext uri="{FF2B5EF4-FFF2-40B4-BE49-F238E27FC236}">
                <a16:creationId xmlns:a16="http://schemas.microsoft.com/office/drawing/2014/main" id="{6B770D8C-4A5C-4227-AD61-F68A10754308}"/>
              </a:ext>
            </a:extLst>
          </p:cNvPr>
          <p:cNvSpPr txBox="1"/>
          <p:nvPr/>
        </p:nvSpPr>
        <p:spPr>
          <a:xfrm>
            <a:off x="10390075" y="6211186"/>
            <a:ext cx="462116" cy="369332"/>
          </a:xfrm>
          <a:prstGeom prst="rect">
            <a:avLst/>
          </a:prstGeom>
          <a:noFill/>
        </p:spPr>
        <p:txBody>
          <a:bodyPr wrap="square" rtlCol="0">
            <a:spAutoFit/>
          </a:bodyPr>
          <a:lstStyle/>
          <a:p>
            <a:pPr algn="ctr"/>
            <a:r>
              <a:rPr lang="en-GB" dirty="0">
                <a:latin typeface="Special Elite" panose="02000506000000020004" pitchFamily="2" charset="0"/>
              </a:rPr>
              <a:t>52</a:t>
            </a:r>
          </a:p>
        </p:txBody>
      </p:sp>
      <p:sp>
        <p:nvSpPr>
          <p:cNvPr id="26" name="TextBox 25">
            <a:extLst>
              <a:ext uri="{FF2B5EF4-FFF2-40B4-BE49-F238E27FC236}">
                <a16:creationId xmlns:a16="http://schemas.microsoft.com/office/drawing/2014/main" id="{FA78A3F2-83F9-482C-970F-C814AB4E4234}"/>
              </a:ext>
            </a:extLst>
          </p:cNvPr>
          <p:cNvSpPr txBox="1"/>
          <p:nvPr/>
        </p:nvSpPr>
        <p:spPr>
          <a:xfrm>
            <a:off x="11473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54</a:t>
            </a:r>
          </a:p>
        </p:txBody>
      </p:sp>
      <p:sp>
        <p:nvSpPr>
          <p:cNvPr id="27" name="TextBox 26">
            <a:extLst>
              <a:ext uri="{FF2B5EF4-FFF2-40B4-BE49-F238E27FC236}">
                <a16:creationId xmlns:a16="http://schemas.microsoft.com/office/drawing/2014/main" id="{8E6DA18C-EE91-452F-BA46-580BEDC8E904}"/>
              </a:ext>
            </a:extLst>
          </p:cNvPr>
          <p:cNvSpPr txBox="1"/>
          <p:nvPr/>
        </p:nvSpPr>
        <p:spPr>
          <a:xfrm>
            <a:off x="7247687" y="5891339"/>
            <a:ext cx="462116" cy="369332"/>
          </a:xfrm>
          <a:prstGeom prst="rect">
            <a:avLst/>
          </a:prstGeom>
          <a:noFill/>
        </p:spPr>
        <p:txBody>
          <a:bodyPr wrap="square" rtlCol="0">
            <a:spAutoFit/>
          </a:bodyPr>
          <a:lstStyle/>
          <a:p>
            <a:pPr algn="ctr"/>
            <a:r>
              <a:rPr lang="en-GB" dirty="0">
                <a:latin typeface="Special Elite" panose="02000506000000020004" pitchFamily="2" charset="0"/>
              </a:rPr>
              <a:t>22</a:t>
            </a:r>
          </a:p>
        </p:txBody>
      </p:sp>
      <p:sp>
        <p:nvSpPr>
          <p:cNvPr id="29" name="TextBox 28">
            <a:extLst>
              <a:ext uri="{FF2B5EF4-FFF2-40B4-BE49-F238E27FC236}">
                <a16:creationId xmlns:a16="http://schemas.microsoft.com/office/drawing/2014/main" id="{C599F82B-69DA-40EC-8939-86EA78A23C73}"/>
              </a:ext>
            </a:extLst>
          </p:cNvPr>
          <p:cNvSpPr txBox="1"/>
          <p:nvPr/>
        </p:nvSpPr>
        <p:spPr>
          <a:xfrm>
            <a:off x="7247687" y="5425061"/>
            <a:ext cx="462116" cy="369332"/>
          </a:xfrm>
          <a:prstGeom prst="rect">
            <a:avLst/>
          </a:prstGeom>
          <a:noFill/>
        </p:spPr>
        <p:txBody>
          <a:bodyPr wrap="square" rtlCol="0">
            <a:spAutoFit/>
          </a:bodyPr>
          <a:lstStyle/>
          <a:p>
            <a:pPr algn="ctr"/>
            <a:r>
              <a:rPr lang="en-GB" dirty="0">
                <a:latin typeface="Special Elite" panose="02000506000000020004" pitchFamily="2" charset="0"/>
              </a:rPr>
              <a:t>23</a:t>
            </a:r>
          </a:p>
        </p:txBody>
      </p:sp>
      <p:sp>
        <p:nvSpPr>
          <p:cNvPr id="30" name="TextBox 29">
            <a:extLst>
              <a:ext uri="{FF2B5EF4-FFF2-40B4-BE49-F238E27FC236}">
                <a16:creationId xmlns:a16="http://schemas.microsoft.com/office/drawing/2014/main" id="{13DCEF2F-EB14-4189-A7CE-70233D7BA36A}"/>
              </a:ext>
            </a:extLst>
          </p:cNvPr>
          <p:cNvSpPr txBox="1"/>
          <p:nvPr/>
        </p:nvSpPr>
        <p:spPr>
          <a:xfrm>
            <a:off x="7247687" y="4958783"/>
            <a:ext cx="462116" cy="369332"/>
          </a:xfrm>
          <a:prstGeom prst="rect">
            <a:avLst/>
          </a:prstGeom>
          <a:noFill/>
        </p:spPr>
        <p:txBody>
          <a:bodyPr wrap="square" rtlCol="0">
            <a:spAutoFit/>
          </a:bodyPr>
          <a:lstStyle/>
          <a:p>
            <a:pPr algn="ctr"/>
            <a:r>
              <a:rPr lang="en-GB" dirty="0">
                <a:latin typeface="Special Elite" panose="02000506000000020004" pitchFamily="2" charset="0"/>
              </a:rPr>
              <a:t>24</a:t>
            </a:r>
          </a:p>
        </p:txBody>
      </p:sp>
      <p:sp>
        <p:nvSpPr>
          <p:cNvPr id="31" name="TextBox 30">
            <a:extLst>
              <a:ext uri="{FF2B5EF4-FFF2-40B4-BE49-F238E27FC236}">
                <a16:creationId xmlns:a16="http://schemas.microsoft.com/office/drawing/2014/main" id="{1AF901DD-F4DF-47C6-A9B3-EA06694FCB13}"/>
              </a:ext>
            </a:extLst>
          </p:cNvPr>
          <p:cNvSpPr txBox="1"/>
          <p:nvPr/>
        </p:nvSpPr>
        <p:spPr>
          <a:xfrm>
            <a:off x="7247687" y="4492505"/>
            <a:ext cx="462116" cy="369332"/>
          </a:xfrm>
          <a:prstGeom prst="rect">
            <a:avLst/>
          </a:prstGeom>
          <a:noFill/>
        </p:spPr>
        <p:txBody>
          <a:bodyPr wrap="square" rtlCol="0">
            <a:spAutoFit/>
          </a:bodyPr>
          <a:lstStyle/>
          <a:p>
            <a:pPr algn="ctr"/>
            <a:r>
              <a:rPr lang="en-GB" dirty="0">
                <a:latin typeface="Special Elite" panose="02000506000000020004" pitchFamily="2" charset="0"/>
              </a:rPr>
              <a:t>25</a:t>
            </a:r>
          </a:p>
        </p:txBody>
      </p:sp>
      <p:sp>
        <p:nvSpPr>
          <p:cNvPr id="32" name="TextBox 31">
            <a:extLst>
              <a:ext uri="{FF2B5EF4-FFF2-40B4-BE49-F238E27FC236}">
                <a16:creationId xmlns:a16="http://schemas.microsoft.com/office/drawing/2014/main" id="{39DCAF35-7577-415F-9874-0FD5D6437991}"/>
              </a:ext>
            </a:extLst>
          </p:cNvPr>
          <p:cNvSpPr txBox="1"/>
          <p:nvPr/>
        </p:nvSpPr>
        <p:spPr>
          <a:xfrm>
            <a:off x="7247687" y="4029115"/>
            <a:ext cx="462116" cy="369332"/>
          </a:xfrm>
          <a:prstGeom prst="rect">
            <a:avLst/>
          </a:prstGeom>
          <a:noFill/>
        </p:spPr>
        <p:txBody>
          <a:bodyPr wrap="square" rtlCol="0">
            <a:spAutoFit/>
          </a:bodyPr>
          <a:lstStyle/>
          <a:p>
            <a:pPr algn="ctr"/>
            <a:r>
              <a:rPr lang="en-GB" dirty="0">
                <a:latin typeface="Special Elite" panose="02000506000000020004" pitchFamily="2" charset="0"/>
              </a:rPr>
              <a:t>26</a:t>
            </a:r>
          </a:p>
        </p:txBody>
      </p:sp>
      <p:sp>
        <p:nvSpPr>
          <p:cNvPr id="33" name="TextBox 32">
            <a:extLst>
              <a:ext uri="{FF2B5EF4-FFF2-40B4-BE49-F238E27FC236}">
                <a16:creationId xmlns:a16="http://schemas.microsoft.com/office/drawing/2014/main" id="{2B3550CD-9649-45E2-9DB1-EEFF8274CA66}"/>
              </a:ext>
            </a:extLst>
          </p:cNvPr>
          <p:cNvSpPr txBox="1"/>
          <p:nvPr/>
        </p:nvSpPr>
        <p:spPr>
          <a:xfrm>
            <a:off x="7247687" y="3562837"/>
            <a:ext cx="462116" cy="369332"/>
          </a:xfrm>
          <a:prstGeom prst="rect">
            <a:avLst/>
          </a:prstGeom>
          <a:noFill/>
        </p:spPr>
        <p:txBody>
          <a:bodyPr wrap="square" rtlCol="0">
            <a:spAutoFit/>
          </a:bodyPr>
          <a:lstStyle/>
          <a:p>
            <a:pPr algn="ctr"/>
            <a:r>
              <a:rPr lang="en-GB" dirty="0">
                <a:latin typeface="Special Elite" panose="02000506000000020004" pitchFamily="2" charset="0"/>
              </a:rPr>
              <a:t>27</a:t>
            </a:r>
          </a:p>
        </p:txBody>
      </p:sp>
      <p:sp>
        <p:nvSpPr>
          <p:cNvPr id="34" name="TextBox 33">
            <a:extLst>
              <a:ext uri="{FF2B5EF4-FFF2-40B4-BE49-F238E27FC236}">
                <a16:creationId xmlns:a16="http://schemas.microsoft.com/office/drawing/2014/main" id="{40D348A7-4DD9-4ACB-909B-42B6E8861E93}"/>
              </a:ext>
            </a:extLst>
          </p:cNvPr>
          <p:cNvSpPr txBox="1"/>
          <p:nvPr/>
        </p:nvSpPr>
        <p:spPr>
          <a:xfrm>
            <a:off x="7247687" y="3110497"/>
            <a:ext cx="462116" cy="369332"/>
          </a:xfrm>
          <a:prstGeom prst="rect">
            <a:avLst/>
          </a:prstGeom>
          <a:noFill/>
        </p:spPr>
        <p:txBody>
          <a:bodyPr wrap="square" rtlCol="0">
            <a:spAutoFit/>
          </a:bodyPr>
          <a:lstStyle/>
          <a:p>
            <a:pPr algn="ctr"/>
            <a:r>
              <a:rPr lang="en-GB" dirty="0">
                <a:latin typeface="Special Elite" panose="02000506000000020004" pitchFamily="2" charset="0"/>
              </a:rPr>
              <a:t>28</a:t>
            </a:r>
          </a:p>
        </p:txBody>
      </p:sp>
      <p:sp>
        <p:nvSpPr>
          <p:cNvPr id="35" name="TextBox 34">
            <a:extLst>
              <a:ext uri="{FF2B5EF4-FFF2-40B4-BE49-F238E27FC236}">
                <a16:creationId xmlns:a16="http://schemas.microsoft.com/office/drawing/2014/main" id="{C83FB850-BCF7-46E4-9F3B-F7439CB07349}"/>
              </a:ext>
            </a:extLst>
          </p:cNvPr>
          <p:cNvSpPr txBox="1"/>
          <p:nvPr/>
        </p:nvSpPr>
        <p:spPr>
          <a:xfrm>
            <a:off x="7247687" y="2627776"/>
            <a:ext cx="462116" cy="369332"/>
          </a:xfrm>
          <a:prstGeom prst="rect">
            <a:avLst/>
          </a:prstGeom>
          <a:noFill/>
        </p:spPr>
        <p:txBody>
          <a:bodyPr wrap="square" rtlCol="0">
            <a:spAutoFit/>
          </a:bodyPr>
          <a:lstStyle/>
          <a:p>
            <a:pPr algn="ctr"/>
            <a:r>
              <a:rPr lang="en-GB" dirty="0">
                <a:latin typeface="Special Elite" panose="02000506000000020004" pitchFamily="2" charset="0"/>
              </a:rPr>
              <a:t>29</a:t>
            </a:r>
          </a:p>
        </p:txBody>
      </p:sp>
      <p:sp>
        <p:nvSpPr>
          <p:cNvPr id="36" name="TextBox 35">
            <a:extLst>
              <a:ext uri="{FF2B5EF4-FFF2-40B4-BE49-F238E27FC236}">
                <a16:creationId xmlns:a16="http://schemas.microsoft.com/office/drawing/2014/main" id="{288E78D1-8477-42BD-9E2E-D246DBA8E08C}"/>
              </a:ext>
            </a:extLst>
          </p:cNvPr>
          <p:cNvSpPr txBox="1"/>
          <p:nvPr/>
        </p:nvSpPr>
        <p:spPr>
          <a:xfrm>
            <a:off x="7247687" y="2175436"/>
            <a:ext cx="462116" cy="369332"/>
          </a:xfrm>
          <a:prstGeom prst="rect">
            <a:avLst/>
          </a:prstGeom>
          <a:noFill/>
        </p:spPr>
        <p:txBody>
          <a:bodyPr wrap="square" rtlCol="0">
            <a:spAutoFit/>
          </a:bodyPr>
          <a:lstStyle/>
          <a:p>
            <a:pPr algn="ctr"/>
            <a:r>
              <a:rPr lang="en-GB" dirty="0">
                <a:latin typeface="Special Elite" panose="02000506000000020004" pitchFamily="2" charset="0"/>
              </a:rPr>
              <a:t>30</a:t>
            </a:r>
          </a:p>
        </p:txBody>
      </p:sp>
      <p:sp>
        <p:nvSpPr>
          <p:cNvPr id="38" name="TextBox 37">
            <a:extLst>
              <a:ext uri="{FF2B5EF4-FFF2-40B4-BE49-F238E27FC236}">
                <a16:creationId xmlns:a16="http://schemas.microsoft.com/office/drawing/2014/main" id="{A1E3883A-2CE3-42BB-B6A0-BB1DE1D2C733}"/>
              </a:ext>
            </a:extLst>
          </p:cNvPr>
          <p:cNvSpPr txBox="1"/>
          <p:nvPr/>
        </p:nvSpPr>
        <p:spPr>
          <a:xfrm>
            <a:off x="7247687" y="1709158"/>
            <a:ext cx="462116"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39" name="TextBox 38">
            <a:extLst>
              <a:ext uri="{FF2B5EF4-FFF2-40B4-BE49-F238E27FC236}">
                <a16:creationId xmlns:a16="http://schemas.microsoft.com/office/drawing/2014/main" id="{DD8DD6F7-4D75-4195-B80D-A28F8E5A4DDC}"/>
              </a:ext>
            </a:extLst>
          </p:cNvPr>
          <p:cNvSpPr txBox="1"/>
          <p:nvPr/>
        </p:nvSpPr>
        <p:spPr>
          <a:xfrm>
            <a:off x="7247687" y="1242880"/>
            <a:ext cx="462116"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40" name="TextBox 39">
            <a:extLst>
              <a:ext uri="{FF2B5EF4-FFF2-40B4-BE49-F238E27FC236}">
                <a16:creationId xmlns:a16="http://schemas.microsoft.com/office/drawing/2014/main" id="{AB37EBB1-B047-4E93-AF08-98FE0F39DDBE}"/>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3</a:t>
            </a:r>
          </a:p>
        </p:txBody>
      </p:sp>
      <p:sp>
        <p:nvSpPr>
          <p:cNvPr id="41" name="TextBox 40">
            <a:extLst>
              <a:ext uri="{FF2B5EF4-FFF2-40B4-BE49-F238E27FC236}">
                <a16:creationId xmlns:a16="http://schemas.microsoft.com/office/drawing/2014/main" id="{E198CE20-48A5-4172-8AFE-6E7E87A68A9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Multiple Cyphers</a:t>
            </a:r>
          </a:p>
        </p:txBody>
      </p:sp>
    </p:spTree>
    <p:extLst>
      <p:ext uri="{BB962C8B-B14F-4D97-AF65-F5344CB8AC3E}">
        <p14:creationId xmlns:p14="http://schemas.microsoft.com/office/powerpoint/2010/main" val="1852021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AD0DCE-D97F-4997-A46F-91FA7317FF51}"/>
              </a:ext>
            </a:extLst>
          </p:cNvPr>
          <p:cNvGrpSpPr/>
          <p:nvPr/>
        </p:nvGrpSpPr>
        <p:grpSpPr>
          <a:xfrm>
            <a:off x="287329" y="1401135"/>
            <a:ext cx="6570978" cy="3190530"/>
            <a:chOff x="557409" y="1735431"/>
            <a:chExt cx="6570978" cy="3190530"/>
          </a:xfrm>
        </p:grpSpPr>
        <p:sp>
          <p:nvSpPr>
            <p:cNvPr id="2" name="Rectangle 1">
              <a:extLst>
                <a:ext uri="{FF2B5EF4-FFF2-40B4-BE49-F238E27FC236}">
                  <a16:creationId xmlns:a16="http://schemas.microsoft.com/office/drawing/2014/main" id="{3453B319-8E5A-49AC-8AD8-E09C35E555C5}"/>
                </a:ext>
              </a:extLst>
            </p:cNvPr>
            <p:cNvSpPr/>
            <p:nvPr/>
          </p:nvSpPr>
          <p:spPr>
            <a:xfrm>
              <a:off x="576459" y="1735431"/>
              <a:ext cx="6551928" cy="31905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3" name="TextBox 2">
              <a:extLst>
                <a:ext uri="{FF2B5EF4-FFF2-40B4-BE49-F238E27FC236}">
                  <a16:creationId xmlns:a16="http://schemas.microsoft.com/office/drawing/2014/main" id="{0096162D-8FBC-4C07-893D-C08535242D9C}"/>
                </a:ext>
              </a:extLst>
            </p:cNvPr>
            <p:cNvSpPr txBox="1"/>
            <p:nvPr/>
          </p:nvSpPr>
          <p:spPr>
            <a:xfrm>
              <a:off x="595509" y="202534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4924     5227    4829    5230    4725   5322</a:t>
              </a:r>
            </a:p>
          </p:txBody>
        </p:sp>
        <p:sp>
          <p:nvSpPr>
            <p:cNvPr id="4" name="TextBox 3">
              <a:extLst>
                <a:ext uri="{FF2B5EF4-FFF2-40B4-BE49-F238E27FC236}">
                  <a16:creationId xmlns:a16="http://schemas.microsoft.com/office/drawing/2014/main" id="{CDB21F1A-924D-4BB8-9756-8D95A82F8BCC}"/>
                </a:ext>
              </a:extLst>
            </p:cNvPr>
            <p:cNvSpPr txBox="1"/>
            <p:nvPr/>
          </p:nvSpPr>
          <p:spPr>
            <a:xfrm>
              <a:off x="566934" y="2487008"/>
              <a:ext cx="6532878"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a:t>
              </a:r>
            </a:p>
          </p:txBody>
        </p:sp>
        <p:sp>
          <p:nvSpPr>
            <p:cNvPr id="5" name="TextBox 4">
              <a:extLst>
                <a:ext uri="{FF2B5EF4-FFF2-40B4-BE49-F238E27FC236}">
                  <a16:creationId xmlns:a16="http://schemas.microsoft.com/office/drawing/2014/main" id="{1244AAE3-E4C8-4155-A145-9EA3726BD600}"/>
                </a:ext>
              </a:extLst>
            </p:cNvPr>
            <p:cNvSpPr txBox="1"/>
            <p:nvPr/>
          </p:nvSpPr>
          <p:spPr>
            <a:xfrm>
              <a:off x="595509" y="294867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4822     5031    5125</a:t>
              </a:r>
            </a:p>
          </p:txBody>
        </p:sp>
        <p:sp>
          <p:nvSpPr>
            <p:cNvPr id="6" name="TextBox 5">
              <a:extLst>
                <a:ext uri="{FF2B5EF4-FFF2-40B4-BE49-F238E27FC236}">
                  <a16:creationId xmlns:a16="http://schemas.microsoft.com/office/drawing/2014/main" id="{A70C8846-C19B-4D25-9A97-067BA2118837}"/>
                </a:ext>
              </a:extLst>
            </p:cNvPr>
            <p:cNvSpPr txBox="1"/>
            <p:nvPr/>
          </p:nvSpPr>
          <p:spPr>
            <a:xfrm>
              <a:off x="576459" y="3410338"/>
              <a:ext cx="6532878" cy="461665"/>
            </a:xfrm>
            <a:prstGeom prst="rect">
              <a:avLst/>
            </a:prstGeom>
            <a:noFill/>
            <a:ln>
              <a:noFill/>
            </a:ln>
          </p:spPr>
          <p:txBody>
            <a:bodyPr wrap="square" rtlCol="0">
              <a:spAutoFit/>
            </a:bodyPr>
            <a:lstStyle/>
            <a:p>
              <a:endParaRPr lang="en-GB" sz="2400" dirty="0">
                <a:solidFill>
                  <a:srgbClr val="00B050"/>
                </a:solidFill>
                <a:latin typeface="Special Elite" panose="02000506000000020004" pitchFamily="2" charset="0"/>
              </a:endParaRPr>
            </a:p>
          </p:txBody>
        </p:sp>
        <p:sp>
          <p:nvSpPr>
            <p:cNvPr id="7" name="TextBox 6">
              <a:extLst>
                <a:ext uri="{FF2B5EF4-FFF2-40B4-BE49-F238E27FC236}">
                  <a16:creationId xmlns:a16="http://schemas.microsoft.com/office/drawing/2014/main" id="{34577251-E770-418D-A746-B44F2F5840FB}"/>
                </a:ext>
              </a:extLst>
            </p:cNvPr>
            <p:cNvSpPr txBox="1"/>
            <p:nvPr/>
          </p:nvSpPr>
          <p:spPr>
            <a:xfrm>
              <a:off x="576459" y="3879832"/>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4827     5128    5123    5326</a:t>
              </a:r>
            </a:p>
          </p:txBody>
        </p:sp>
        <p:sp>
          <p:nvSpPr>
            <p:cNvPr id="8" name="TextBox 7">
              <a:extLst>
                <a:ext uri="{FF2B5EF4-FFF2-40B4-BE49-F238E27FC236}">
                  <a16:creationId xmlns:a16="http://schemas.microsoft.com/office/drawing/2014/main" id="{A919FC6F-DBE6-4BCC-9437-A859EB2B3BDF}"/>
                </a:ext>
              </a:extLst>
            </p:cNvPr>
            <p:cNvSpPr txBox="1"/>
            <p:nvPr/>
          </p:nvSpPr>
          <p:spPr>
            <a:xfrm>
              <a:off x="557409" y="4341497"/>
              <a:ext cx="6532878" cy="461665"/>
            </a:xfrm>
            <a:prstGeom prst="rect">
              <a:avLst/>
            </a:prstGeom>
            <a:noFill/>
            <a:ln>
              <a:noFill/>
            </a:ln>
          </p:spPr>
          <p:txBody>
            <a:bodyPr wrap="square" rtlCol="0">
              <a:spAutoFit/>
            </a:bodyPr>
            <a:lstStyle/>
            <a:p>
              <a:endParaRPr lang="en-GB" sz="2400" dirty="0">
                <a:solidFill>
                  <a:srgbClr val="0070C0"/>
                </a:solidFill>
                <a:latin typeface="Special Elite" panose="02000506000000020004" pitchFamily="2" charset="0"/>
              </a:endParaRPr>
            </a:p>
          </p:txBody>
        </p:sp>
      </p:grpSp>
      <p:graphicFrame>
        <p:nvGraphicFramePr>
          <p:cNvPr id="10" name="Table 10">
            <a:extLst>
              <a:ext uri="{FF2B5EF4-FFF2-40B4-BE49-F238E27FC236}">
                <a16:creationId xmlns:a16="http://schemas.microsoft.com/office/drawing/2014/main" id="{2AD880AE-AE29-494A-8C68-DB27D5D06D7C}"/>
              </a:ext>
            </a:extLst>
          </p:cNvPr>
          <p:cNvGraphicFramePr>
            <a:graphicFrameLocks noGrp="1"/>
          </p:cNvGraphicFramePr>
          <p:nvPr>
            <p:extLst>
              <p:ext uri="{D42A27DB-BD31-4B8C-83A1-F6EECF244321}">
                <p14:modId xmlns:p14="http://schemas.microsoft.com/office/powerpoint/2010/main" val="199785372"/>
              </p:ext>
            </p:extLst>
          </p:nvPr>
        </p:nvGraphicFramePr>
        <p:xfrm>
          <a:off x="7795076" y="1401135"/>
          <a:ext cx="3909570" cy="4674870"/>
        </p:xfrm>
        <a:graphic>
          <a:graphicData uri="http://schemas.openxmlformats.org/drawingml/2006/table">
            <a:tbl>
              <a:tblPr firstRow="1" bandRow="1">
                <a:tableStyleId>{5940675A-B579-460E-94D1-54222C63F5DA}</a:tableStyleId>
              </a:tblPr>
              <a:tblGrid>
                <a:gridCol w="558510">
                  <a:extLst>
                    <a:ext uri="{9D8B030D-6E8A-4147-A177-3AD203B41FA5}">
                      <a16:colId xmlns:a16="http://schemas.microsoft.com/office/drawing/2014/main" val="2739397783"/>
                    </a:ext>
                  </a:extLst>
                </a:gridCol>
                <a:gridCol w="558510">
                  <a:extLst>
                    <a:ext uri="{9D8B030D-6E8A-4147-A177-3AD203B41FA5}">
                      <a16:colId xmlns:a16="http://schemas.microsoft.com/office/drawing/2014/main" val="101382974"/>
                    </a:ext>
                  </a:extLst>
                </a:gridCol>
                <a:gridCol w="558510">
                  <a:extLst>
                    <a:ext uri="{9D8B030D-6E8A-4147-A177-3AD203B41FA5}">
                      <a16:colId xmlns:a16="http://schemas.microsoft.com/office/drawing/2014/main" val="1436730672"/>
                    </a:ext>
                  </a:extLst>
                </a:gridCol>
                <a:gridCol w="558510">
                  <a:extLst>
                    <a:ext uri="{9D8B030D-6E8A-4147-A177-3AD203B41FA5}">
                      <a16:colId xmlns:a16="http://schemas.microsoft.com/office/drawing/2014/main" val="532351495"/>
                    </a:ext>
                  </a:extLst>
                </a:gridCol>
                <a:gridCol w="558510">
                  <a:extLst>
                    <a:ext uri="{9D8B030D-6E8A-4147-A177-3AD203B41FA5}">
                      <a16:colId xmlns:a16="http://schemas.microsoft.com/office/drawing/2014/main" val="1838466740"/>
                    </a:ext>
                  </a:extLst>
                </a:gridCol>
                <a:gridCol w="558510">
                  <a:extLst>
                    <a:ext uri="{9D8B030D-6E8A-4147-A177-3AD203B41FA5}">
                      <a16:colId xmlns:a16="http://schemas.microsoft.com/office/drawing/2014/main" val="858794169"/>
                    </a:ext>
                  </a:extLst>
                </a:gridCol>
                <a:gridCol w="558510">
                  <a:extLst>
                    <a:ext uri="{9D8B030D-6E8A-4147-A177-3AD203B41FA5}">
                      <a16:colId xmlns:a16="http://schemas.microsoft.com/office/drawing/2014/main" val="4020139921"/>
                    </a:ext>
                  </a:extLst>
                </a:gridCol>
              </a:tblGrid>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extLst>
                  <a:ext uri="{0D108BD9-81ED-4DB2-BD59-A6C34878D82A}">
                    <a16:rowId xmlns:a16="http://schemas.microsoft.com/office/drawing/2014/main" val="3767745084"/>
                  </a:ext>
                </a:extLst>
              </a:tr>
              <a:tr h="467487">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extLst>
                  <a:ext uri="{0D108BD9-81ED-4DB2-BD59-A6C34878D82A}">
                    <a16:rowId xmlns:a16="http://schemas.microsoft.com/office/drawing/2014/main" val="1614365067"/>
                  </a:ext>
                </a:extLst>
              </a:tr>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V</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extLst>
                  <a:ext uri="{0D108BD9-81ED-4DB2-BD59-A6C34878D82A}">
                    <a16:rowId xmlns:a16="http://schemas.microsoft.com/office/drawing/2014/main" val="3128526739"/>
                  </a:ext>
                </a:extLst>
              </a:tr>
              <a:tr h="467487">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extLst>
                  <a:ext uri="{0D108BD9-81ED-4DB2-BD59-A6C34878D82A}">
                    <a16:rowId xmlns:a16="http://schemas.microsoft.com/office/drawing/2014/main" val="2799539070"/>
                  </a:ext>
                </a:extLst>
              </a:tr>
              <a:tr h="467487">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extLst>
                  <a:ext uri="{0D108BD9-81ED-4DB2-BD59-A6C34878D82A}">
                    <a16:rowId xmlns:a16="http://schemas.microsoft.com/office/drawing/2014/main" val="3341954177"/>
                  </a:ext>
                </a:extLst>
              </a:tr>
              <a:tr h="467487">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accent5"/>
                    </a:solidFill>
                  </a:tcPr>
                </a:tc>
                <a:extLst>
                  <a:ext uri="{0D108BD9-81ED-4DB2-BD59-A6C34878D82A}">
                    <a16:rowId xmlns:a16="http://schemas.microsoft.com/office/drawing/2014/main" val="3585900613"/>
                  </a:ext>
                </a:extLst>
              </a:tr>
              <a:tr h="467487">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U</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extLst>
                  <a:ext uri="{0D108BD9-81ED-4DB2-BD59-A6C34878D82A}">
                    <a16:rowId xmlns:a16="http://schemas.microsoft.com/office/drawing/2014/main" val="4091143173"/>
                  </a:ext>
                </a:extLst>
              </a:tr>
              <a:tr h="467487">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extLst>
                  <a:ext uri="{0D108BD9-81ED-4DB2-BD59-A6C34878D82A}">
                    <a16:rowId xmlns:a16="http://schemas.microsoft.com/office/drawing/2014/main" val="3133839195"/>
                  </a:ext>
                </a:extLst>
              </a:tr>
              <a:tr h="467487">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P</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extLst>
                  <a:ext uri="{0D108BD9-81ED-4DB2-BD59-A6C34878D82A}">
                    <a16:rowId xmlns:a16="http://schemas.microsoft.com/office/drawing/2014/main" val="4180279256"/>
                  </a:ext>
                </a:extLst>
              </a:tr>
              <a:tr h="467487">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extLst>
                  <a:ext uri="{0D108BD9-81ED-4DB2-BD59-A6C34878D82A}">
                    <a16:rowId xmlns:a16="http://schemas.microsoft.com/office/drawing/2014/main" val="102803865"/>
                  </a:ext>
                </a:extLst>
              </a:tr>
            </a:tbl>
          </a:graphicData>
        </a:graphic>
      </p:graphicFrame>
      <p:sp>
        <p:nvSpPr>
          <p:cNvPr id="12" name="Rectangle 11">
            <a:extLst>
              <a:ext uri="{FF2B5EF4-FFF2-40B4-BE49-F238E27FC236}">
                <a16:creationId xmlns:a16="http://schemas.microsoft.com/office/drawing/2014/main" id="{47AB9AEA-BD5E-44CE-A43D-82CBB0E36414}"/>
              </a:ext>
            </a:extLst>
          </p:cNvPr>
          <p:cNvSpPr/>
          <p:nvPr/>
        </p:nvSpPr>
        <p:spPr>
          <a:xfrm>
            <a:off x="287330" y="4705290"/>
            <a:ext cx="6570978" cy="17435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4" name="Picture 13">
            <a:extLst>
              <a:ext uri="{FF2B5EF4-FFF2-40B4-BE49-F238E27FC236}">
                <a16:creationId xmlns:a16="http://schemas.microsoft.com/office/drawing/2014/main" id="{99935D94-34C9-46A9-ACA8-D6094CC21CC2}"/>
              </a:ext>
            </a:extLst>
          </p:cNvPr>
          <p:cNvPicPr>
            <a:picLocks noChangeAspect="1"/>
          </p:cNvPicPr>
          <p:nvPr/>
        </p:nvPicPr>
        <p:blipFill rotWithShape="1">
          <a:blip r:embed="rId2">
            <a:extLst>
              <a:ext uri="{28A0092B-C50C-407E-A947-70E740481C1C}">
                <a14:useLocalDpi xmlns:a14="http://schemas.microsoft.com/office/drawing/2010/main" val="0"/>
              </a:ext>
            </a:extLst>
          </a:blip>
          <a:srcRect b="44639"/>
          <a:stretch/>
        </p:blipFill>
        <p:spPr>
          <a:xfrm>
            <a:off x="810214" y="4942953"/>
            <a:ext cx="2743554" cy="1268233"/>
          </a:xfrm>
          <a:prstGeom prst="rect">
            <a:avLst/>
          </a:prstGeom>
        </p:spPr>
      </p:pic>
      <p:pic>
        <p:nvPicPr>
          <p:cNvPr id="18" name="Picture 17">
            <a:extLst>
              <a:ext uri="{FF2B5EF4-FFF2-40B4-BE49-F238E27FC236}">
                <a16:creationId xmlns:a16="http://schemas.microsoft.com/office/drawing/2014/main" id="{EF6CAC5C-4323-43B1-84B1-C6A12193AD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5175"/>
          <a:stretch/>
        </p:blipFill>
        <p:spPr>
          <a:xfrm>
            <a:off x="3591868" y="5096284"/>
            <a:ext cx="2743554" cy="1026887"/>
          </a:xfrm>
          <a:prstGeom prst="rect">
            <a:avLst/>
          </a:prstGeom>
        </p:spPr>
      </p:pic>
      <p:sp>
        <p:nvSpPr>
          <p:cNvPr id="19" name="TextBox 18">
            <a:extLst>
              <a:ext uri="{FF2B5EF4-FFF2-40B4-BE49-F238E27FC236}">
                <a16:creationId xmlns:a16="http://schemas.microsoft.com/office/drawing/2014/main" id="{18125444-C6EB-42F1-B5F4-3208E97A656C}"/>
              </a:ext>
            </a:extLst>
          </p:cNvPr>
          <p:cNvSpPr txBox="1"/>
          <p:nvPr/>
        </p:nvSpPr>
        <p:spPr>
          <a:xfrm>
            <a:off x="756401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47</a:t>
            </a:r>
          </a:p>
        </p:txBody>
      </p:sp>
      <p:sp>
        <p:nvSpPr>
          <p:cNvPr id="20" name="TextBox 19">
            <a:extLst>
              <a:ext uri="{FF2B5EF4-FFF2-40B4-BE49-F238E27FC236}">
                <a16:creationId xmlns:a16="http://schemas.microsoft.com/office/drawing/2014/main" id="{FA26305D-F0BB-4741-B72B-DD463ABF1A8D}"/>
              </a:ext>
            </a:extLst>
          </p:cNvPr>
          <p:cNvSpPr txBox="1"/>
          <p:nvPr/>
        </p:nvSpPr>
        <p:spPr>
          <a:xfrm>
            <a:off x="8107803" y="6211186"/>
            <a:ext cx="462116" cy="369332"/>
          </a:xfrm>
          <a:prstGeom prst="rect">
            <a:avLst/>
          </a:prstGeom>
          <a:noFill/>
        </p:spPr>
        <p:txBody>
          <a:bodyPr wrap="square" rtlCol="0">
            <a:spAutoFit/>
          </a:bodyPr>
          <a:lstStyle/>
          <a:p>
            <a:pPr algn="ctr"/>
            <a:r>
              <a:rPr lang="en-GB" dirty="0">
                <a:latin typeface="Special Elite" panose="02000506000000020004" pitchFamily="2" charset="0"/>
              </a:rPr>
              <a:t>48</a:t>
            </a:r>
          </a:p>
        </p:txBody>
      </p:sp>
      <p:sp>
        <p:nvSpPr>
          <p:cNvPr id="21" name="TextBox 20">
            <a:extLst>
              <a:ext uri="{FF2B5EF4-FFF2-40B4-BE49-F238E27FC236}">
                <a16:creationId xmlns:a16="http://schemas.microsoft.com/office/drawing/2014/main" id="{D0036813-E508-4F18-929E-6DC240644482}"/>
              </a:ext>
            </a:extLst>
          </p:cNvPr>
          <p:cNvSpPr txBox="1"/>
          <p:nvPr/>
        </p:nvSpPr>
        <p:spPr>
          <a:xfrm>
            <a:off x="8651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49</a:t>
            </a:r>
          </a:p>
        </p:txBody>
      </p:sp>
      <p:sp>
        <p:nvSpPr>
          <p:cNvPr id="22" name="TextBox 21">
            <a:extLst>
              <a:ext uri="{FF2B5EF4-FFF2-40B4-BE49-F238E27FC236}">
                <a16:creationId xmlns:a16="http://schemas.microsoft.com/office/drawing/2014/main" id="{207D8C90-1ECA-414C-8FA9-26D925DA4891}"/>
              </a:ext>
            </a:extLst>
          </p:cNvPr>
          <p:cNvSpPr txBox="1"/>
          <p:nvPr/>
        </p:nvSpPr>
        <p:spPr>
          <a:xfrm>
            <a:off x="9195373" y="6211186"/>
            <a:ext cx="462116" cy="369332"/>
          </a:xfrm>
          <a:prstGeom prst="rect">
            <a:avLst/>
          </a:prstGeom>
          <a:noFill/>
        </p:spPr>
        <p:txBody>
          <a:bodyPr wrap="square" rtlCol="0">
            <a:spAutoFit/>
          </a:bodyPr>
          <a:lstStyle/>
          <a:p>
            <a:pPr algn="ctr"/>
            <a:r>
              <a:rPr lang="en-GB" dirty="0">
                <a:latin typeface="Special Elite" panose="02000506000000020004" pitchFamily="2" charset="0"/>
              </a:rPr>
              <a:t>50</a:t>
            </a:r>
          </a:p>
        </p:txBody>
      </p:sp>
      <p:sp>
        <p:nvSpPr>
          <p:cNvPr id="23" name="TextBox 22">
            <a:extLst>
              <a:ext uri="{FF2B5EF4-FFF2-40B4-BE49-F238E27FC236}">
                <a16:creationId xmlns:a16="http://schemas.microsoft.com/office/drawing/2014/main" id="{CFDF0CF7-795B-42A6-8452-C58D3B24C9D6}"/>
              </a:ext>
            </a:extLst>
          </p:cNvPr>
          <p:cNvSpPr txBox="1"/>
          <p:nvPr/>
        </p:nvSpPr>
        <p:spPr>
          <a:xfrm>
            <a:off x="9792724" y="6211186"/>
            <a:ext cx="462116" cy="369332"/>
          </a:xfrm>
          <a:prstGeom prst="rect">
            <a:avLst/>
          </a:prstGeom>
          <a:noFill/>
        </p:spPr>
        <p:txBody>
          <a:bodyPr wrap="square" rtlCol="0">
            <a:spAutoFit/>
          </a:bodyPr>
          <a:lstStyle/>
          <a:p>
            <a:pPr algn="ctr"/>
            <a:r>
              <a:rPr lang="en-GB" dirty="0">
                <a:latin typeface="Special Elite" panose="02000506000000020004" pitchFamily="2" charset="0"/>
              </a:rPr>
              <a:t>51</a:t>
            </a:r>
          </a:p>
        </p:txBody>
      </p:sp>
      <p:sp>
        <p:nvSpPr>
          <p:cNvPr id="24" name="TextBox 23">
            <a:extLst>
              <a:ext uri="{FF2B5EF4-FFF2-40B4-BE49-F238E27FC236}">
                <a16:creationId xmlns:a16="http://schemas.microsoft.com/office/drawing/2014/main" id="{01499474-17BC-486B-ACE7-31A5E4B4C22B}"/>
              </a:ext>
            </a:extLst>
          </p:cNvPr>
          <p:cNvSpPr txBox="1"/>
          <p:nvPr/>
        </p:nvSpPr>
        <p:spPr>
          <a:xfrm>
            <a:off x="10926199" y="6211186"/>
            <a:ext cx="462116" cy="369332"/>
          </a:xfrm>
          <a:prstGeom prst="rect">
            <a:avLst/>
          </a:prstGeom>
          <a:noFill/>
        </p:spPr>
        <p:txBody>
          <a:bodyPr wrap="square" rtlCol="0">
            <a:spAutoFit/>
          </a:bodyPr>
          <a:lstStyle/>
          <a:p>
            <a:pPr algn="ctr"/>
            <a:r>
              <a:rPr lang="en-GB" dirty="0">
                <a:latin typeface="Special Elite" panose="02000506000000020004" pitchFamily="2" charset="0"/>
              </a:rPr>
              <a:t>53</a:t>
            </a:r>
          </a:p>
        </p:txBody>
      </p:sp>
      <p:sp>
        <p:nvSpPr>
          <p:cNvPr id="25" name="TextBox 24">
            <a:extLst>
              <a:ext uri="{FF2B5EF4-FFF2-40B4-BE49-F238E27FC236}">
                <a16:creationId xmlns:a16="http://schemas.microsoft.com/office/drawing/2014/main" id="{6B770D8C-4A5C-4227-AD61-F68A10754308}"/>
              </a:ext>
            </a:extLst>
          </p:cNvPr>
          <p:cNvSpPr txBox="1"/>
          <p:nvPr/>
        </p:nvSpPr>
        <p:spPr>
          <a:xfrm>
            <a:off x="10390075" y="6211186"/>
            <a:ext cx="462116" cy="369332"/>
          </a:xfrm>
          <a:prstGeom prst="rect">
            <a:avLst/>
          </a:prstGeom>
          <a:noFill/>
        </p:spPr>
        <p:txBody>
          <a:bodyPr wrap="square" rtlCol="0">
            <a:spAutoFit/>
          </a:bodyPr>
          <a:lstStyle/>
          <a:p>
            <a:pPr algn="ctr"/>
            <a:r>
              <a:rPr lang="en-GB" dirty="0">
                <a:latin typeface="Special Elite" panose="02000506000000020004" pitchFamily="2" charset="0"/>
              </a:rPr>
              <a:t>52</a:t>
            </a:r>
          </a:p>
        </p:txBody>
      </p:sp>
      <p:sp>
        <p:nvSpPr>
          <p:cNvPr id="26" name="TextBox 25">
            <a:extLst>
              <a:ext uri="{FF2B5EF4-FFF2-40B4-BE49-F238E27FC236}">
                <a16:creationId xmlns:a16="http://schemas.microsoft.com/office/drawing/2014/main" id="{FA78A3F2-83F9-482C-970F-C814AB4E4234}"/>
              </a:ext>
            </a:extLst>
          </p:cNvPr>
          <p:cNvSpPr txBox="1"/>
          <p:nvPr/>
        </p:nvSpPr>
        <p:spPr>
          <a:xfrm>
            <a:off x="11473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54</a:t>
            </a:r>
          </a:p>
        </p:txBody>
      </p:sp>
      <p:sp>
        <p:nvSpPr>
          <p:cNvPr id="27" name="TextBox 26">
            <a:extLst>
              <a:ext uri="{FF2B5EF4-FFF2-40B4-BE49-F238E27FC236}">
                <a16:creationId xmlns:a16="http://schemas.microsoft.com/office/drawing/2014/main" id="{8E6DA18C-EE91-452F-BA46-580BEDC8E904}"/>
              </a:ext>
            </a:extLst>
          </p:cNvPr>
          <p:cNvSpPr txBox="1"/>
          <p:nvPr/>
        </p:nvSpPr>
        <p:spPr>
          <a:xfrm>
            <a:off x="7247687" y="5891339"/>
            <a:ext cx="462116" cy="369332"/>
          </a:xfrm>
          <a:prstGeom prst="rect">
            <a:avLst/>
          </a:prstGeom>
          <a:noFill/>
        </p:spPr>
        <p:txBody>
          <a:bodyPr wrap="square" rtlCol="0">
            <a:spAutoFit/>
          </a:bodyPr>
          <a:lstStyle/>
          <a:p>
            <a:pPr algn="ctr"/>
            <a:r>
              <a:rPr lang="en-GB" dirty="0">
                <a:latin typeface="Special Elite" panose="02000506000000020004" pitchFamily="2" charset="0"/>
              </a:rPr>
              <a:t>22</a:t>
            </a:r>
          </a:p>
        </p:txBody>
      </p:sp>
      <p:sp>
        <p:nvSpPr>
          <p:cNvPr id="29" name="TextBox 28">
            <a:extLst>
              <a:ext uri="{FF2B5EF4-FFF2-40B4-BE49-F238E27FC236}">
                <a16:creationId xmlns:a16="http://schemas.microsoft.com/office/drawing/2014/main" id="{C599F82B-69DA-40EC-8939-86EA78A23C73}"/>
              </a:ext>
            </a:extLst>
          </p:cNvPr>
          <p:cNvSpPr txBox="1"/>
          <p:nvPr/>
        </p:nvSpPr>
        <p:spPr>
          <a:xfrm>
            <a:off x="7247687" y="5425061"/>
            <a:ext cx="462116" cy="369332"/>
          </a:xfrm>
          <a:prstGeom prst="rect">
            <a:avLst/>
          </a:prstGeom>
          <a:noFill/>
        </p:spPr>
        <p:txBody>
          <a:bodyPr wrap="square" rtlCol="0">
            <a:spAutoFit/>
          </a:bodyPr>
          <a:lstStyle/>
          <a:p>
            <a:pPr algn="ctr"/>
            <a:r>
              <a:rPr lang="en-GB" dirty="0">
                <a:latin typeface="Special Elite" panose="02000506000000020004" pitchFamily="2" charset="0"/>
              </a:rPr>
              <a:t>23</a:t>
            </a:r>
          </a:p>
        </p:txBody>
      </p:sp>
      <p:sp>
        <p:nvSpPr>
          <p:cNvPr id="30" name="TextBox 29">
            <a:extLst>
              <a:ext uri="{FF2B5EF4-FFF2-40B4-BE49-F238E27FC236}">
                <a16:creationId xmlns:a16="http://schemas.microsoft.com/office/drawing/2014/main" id="{13DCEF2F-EB14-4189-A7CE-70233D7BA36A}"/>
              </a:ext>
            </a:extLst>
          </p:cNvPr>
          <p:cNvSpPr txBox="1"/>
          <p:nvPr/>
        </p:nvSpPr>
        <p:spPr>
          <a:xfrm>
            <a:off x="7247687" y="4958783"/>
            <a:ext cx="462116" cy="369332"/>
          </a:xfrm>
          <a:prstGeom prst="rect">
            <a:avLst/>
          </a:prstGeom>
          <a:noFill/>
        </p:spPr>
        <p:txBody>
          <a:bodyPr wrap="square" rtlCol="0">
            <a:spAutoFit/>
          </a:bodyPr>
          <a:lstStyle/>
          <a:p>
            <a:pPr algn="ctr"/>
            <a:r>
              <a:rPr lang="en-GB" dirty="0">
                <a:latin typeface="Special Elite" panose="02000506000000020004" pitchFamily="2" charset="0"/>
              </a:rPr>
              <a:t>24</a:t>
            </a:r>
          </a:p>
        </p:txBody>
      </p:sp>
      <p:sp>
        <p:nvSpPr>
          <p:cNvPr id="31" name="TextBox 30">
            <a:extLst>
              <a:ext uri="{FF2B5EF4-FFF2-40B4-BE49-F238E27FC236}">
                <a16:creationId xmlns:a16="http://schemas.microsoft.com/office/drawing/2014/main" id="{1AF901DD-F4DF-47C6-A9B3-EA06694FCB13}"/>
              </a:ext>
            </a:extLst>
          </p:cNvPr>
          <p:cNvSpPr txBox="1"/>
          <p:nvPr/>
        </p:nvSpPr>
        <p:spPr>
          <a:xfrm>
            <a:off x="7247687" y="4492505"/>
            <a:ext cx="462116" cy="369332"/>
          </a:xfrm>
          <a:prstGeom prst="rect">
            <a:avLst/>
          </a:prstGeom>
          <a:noFill/>
        </p:spPr>
        <p:txBody>
          <a:bodyPr wrap="square" rtlCol="0">
            <a:spAutoFit/>
          </a:bodyPr>
          <a:lstStyle/>
          <a:p>
            <a:pPr algn="ctr"/>
            <a:r>
              <a:rPr lang="en-GB" dirty="0">
                <a:latin typeface="Special Elite" panose="02000506000000020004" pitchFamily="2" charset="0"/>
              </a:rPr>
              <a:t>25</a:t>
            </a:r>
          </a:p>
        </p:txBody>
      </p:sp>
      <p:sp>
        <p:nvSpPr>
          <p:cNvPr id="32" name="TextBox 31">
            <a:extLst>
              <a:ext uri="{FF2B5EF4-FFF2-40B4-BE49-F238E27FC236}">
                <a16:creationId xmlns:a16="http://schemas.microsoft.com/office/drawing/2014/main" id="{39DCAF35-7577-415F-9874-0FD5D6437991}"/>
              </a:ext>
            </a:extLst>
          </p:cNvPr>
          <p:cNvSpPr txBox="1"/>
          <p:nvPr/>
        </p:nvSpPr>
        <p:spPr>
          <a:xfrm>
            <a:off x="7247687" y="4029115"/>
            <a:ext cx="462116" cy="369332"/>
          </a:xfrm>
          <a:prstGeom prst="rect">
            <a:avLst/>
          </a:prstGeom>
          <a:noFill/>
        </p:spPr>
        <p:txBody>
          <a:bodyPr wrap="square" rtlCol="0">
            <a:spAutoFit/>
          </a:bodyPr>
          <a:lstStyle/>
          <a:p>
            <a:pPr algn="ctr"/>
            <a:r>
              <a:rPr lang="en-GB" dirty="0">
                <a:latin typeface="Special Elite" panose="02000506000000020004" pitchFamily="2" charset="0"/>
              </a:rPr>
              <a:t>26</a:t>
            </a:r>
          </a:p>
        </p:txBody>
      </p:sp>
      <p:sp>
        <p:nvSpPr>
          <p:cNvPr id="33" name="TextBox 32">
            <a:extLst>
              <a:ext uri="{FF2B5EF4-FFF2-40B4-BE49-F238E27FC236}">
                <a16:creationId xmlns:a16="http://schemas.microsoft.com/office/drawing/2014/main" id="{2B3550CD-9649-45E2-9DB1-EEFF8274CA66}"/>
              </a:ext>
            </a:extLst>
          </p:cNvPr>
          <p:cNvSpPr txBox="1"/>
          <p:nvPr/>
        </p:nvSpPr>
        <p:spPr>
          <a:xfrm>
            <a:off x="7247687" y="3562837"/>
            <a:ext cx="462116" cy="369332"/>
          </a:xfrm>
          <a:prstGeom prst="rect">
            <a:avLst/>
          </a:prstGeom>
          <a:noFill/>
        </p:spPr>
        <p:txBody>
          <a:bodyPr wrap="square" rtlCol="0">
            <a:spAutoFit/>
          </a:bodyPr>
          <a:lstStyle/>
          <a:p>
            <a:pPr algn="ctr"/>
            <a:r>
              <a:rPr lang="en-GB" dirty="0">
                <a:latin typeface="Special Elite" panose="02000506000000020004" pitchFamily="2" charset="0"/>
              </a:rPr>
              <a:t>27</a:t>
            </a:r>
          </a:p>
        </p:txBody>
      </p:sp>
      <p:sp>
        <p:nvSpPr>
          <p:cNvPr id="34" name="TextBox 33">
            <a:extLst>
              <a:ext uri="{FF2B5EF4-FFF2-40B4-BE49-F238E27FC236}">
                <a16:creationId xmlns:a16="http://schemas.microsoft.com/office/drawing/2014/main" id="{40D348A7-4DD9-4ACB-909B-42B6E8861E93}"/>
              </a:ext>
            </a:extLst>
          </p:cNvPr>
          <p:cNvSpPr txBox="1"/>
          <p:nvPr/>
        </p:nvSpPr>
        <p:spPr>
          <a:xfrm>
            <a:off x="7247687" y="3110497"/>
            <a:ext cx="462116" cy="369332"/>
          </a:xfrm>
          <a:prstGeom prst="rect">
            <a:avLst/>
          </a:prstGeom>
          <a:noFill/>
        </p:spPr>
        <p:txBody>
          <a:bodyPr wrap="square" rtlCol="0">
            <a:spAutoFit/>
          </a:bodyPr>
          <a:lstStyle/>
          <a:p>
            <a:pPr algn="ctr"/>
            <a:r>
              <a:rPr lang="en-GB" dirty="0">
                <a:latin typeface="Special Elite" panose="02000506000000020004" pitchFamily="2" charset="0"/>
              </a:rPr>
              <a:t>28</a:t>
            </a:r>
          </a:p>
        </p:txBody>
      </p:sp>
      <p:sp>
        <p:nvSpPr>
          <p:cNvPr id="35" name="TextBox 34">
            <a:extLst>
              <a:ext uri="{FF2B5EF4-FFF2-40B4-BE49-F238E27FC236}">
                <a16:creationId xmlns:a16="http://schemas.microsoft.com/office/drawing/2014/main" id="{C83FB850-BCF7-46E4-9F3B-F7439CB07349}"/>
              </a:ext>
            </a:extLst>
          </p:cNvPr>
          <p:cNvSpPr txBox="1"/>
          <p:nvPr/>
        </p:nvSpPr>
        <p:spPr>
          <a:xfrm>
            <a:off x="7247687" y="2627776"/>
            <a:ext cx="462116" cy="369332"/>
          </a:xfrm>
          <a:prstGeom prst="rect">
            <a:avLst/>
          </a:prstGeom>
          <a:noFill/>
        </p:spPr>
        <p:txBody>
          <a:bodyPr wrap="square" rtlCol="0">
            <a:spAutoFit/>
          </a:bodyPr>
          <a:lstStyle/>
          <a:p>
            <a:pPr algn="ctr"/>
            <a:r>
              <a:rPr lang="en-GB" dirty="0">
                <a:latin typeface="Special Elite" panose="02000506000000020004" pitchFamily="2" charset="0"/>
              </a:rPr>
              <a:t>29</a:t>
            </a:r>
          </a:p>
        </p:txBody>
      </p:sp>
      <p:sp>
        <p:nvSpPr>
          <p:cNvPr id="36" name="TextBox 35">
            <a:extLst>
              <a:ext uri="{FF2B5EF4-FFF2-40B4-BE49-F238E27FC236}">
                <a16:creationId xmlns:a16="http://schemas.microsoft.com/office/drawing/2014/main" id="{288E78D1-8477-42BD-9E2E-D246DBA8E08C}"/>
              </a:ext>
            </a:extLst>
          </p:cNvPr>
          <p:cNvSpPr txBox="1"/>
          <p:nvPr/>
        </p:nvSpPr>
        <p:spPr>
          <a:xfrm>
            <a:off x="7247687" y="2175436"/>
            <a:ext cx="462116" cy="369332"/>
          </a:xfrm>
          <a:prstGeom prst="rect">
            <a:avLst/>
          </a:prstGeom>
          <a:noFill/>
        </p:spPr>
        <p:txBody>
          <a:bodyPr wrap="square" rtlCol="0">
            <a:spAutoFit/>
          </a:bodyPr>
          <a:lstStyle/>
          <a:p>
            <a:pPr algn="ctr"/>
            <a:r>
              <a:rPr lang="en-GB" dirty="0">
                <a:latin typeface="Special Elite" panose="02000506000000020004" pitchFamily="2" charset="0"/>
              </a:rPr>
              <a:t>30</a:t>
            </a:r>
          </a:p>
        </p:txBody>
      </p:sp>
      <p:sp>
        <p:nvSpPr>
          <p:cNvPr id="38" name="TextBox 37">
            <a:extLst>
              <a:ext uri="{FF2B5EF4-FFF2-40B4-BE49-F238E27FC236}">
                <a16:creationId xmlns:a16="http://schemas.microsoft.com/office/drawing/2014/main" id="{A1E3883A-2CE3-42BB-B6A0-BB1DE1D2C733}"/>
              </a:ext>
            </a:extLst>
          </p:cNvPr>
          <p:cNvSpPr txBox="1"/>
          <p:nvPr/>
        </p:nvSpPr>
        <p:spPr>
          <a:xfrm>
            <a:off x="7247687" y="1709158"/>
            <a:ext cx="462116"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39" name="TextBox 38">
            <a:extLst>
              <a:ext uri="{FF2B5EF4-FFF2-40B4-BE49-F238E27FC236}">
                <a16:creationId xmlns:a16="http://schemas.microsoft.com/office/drawing/2014/main" id="{DD8DD6F7-4D75-4195-B80D-A28F8E5A4DDC}"/>
              </a:ext>
            </a:extLst>
          </p:cNvPr>
          <p:cNvSpPr txBox="1"/>
          <p:nvPr/>
        </p:nvSpPr>
        <p:spPr>
          <a:xfrm>
            <a:off x="7247687" y="1242880"/>
            <a:ext cx="462116"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
        <p:nvSpPr>
          <p:cNvPr id="40" name="TextBox 39">
            <a:extLst>
              <a:ext uri="{FF2B5EF4-FFF2-40B4-BE49-F238E27FC236}">
                <a16:creationId xmlns:a16="http://schemas.microsoft.com/office/drawing/2014/main" id="{AB37EBB1-B047-4E93-AF08-98FE0F39DDBE}"/>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3</a:t>
            </a:r>
          </a:p>
        </p:txBody>
      </p:sp>
      <p:sp>
        <p:nvSpPr>
          <p:cNvPr id="41" name="TextBox 40">
            <a:extLst>
              <a:ext uri="{FF2B5EF4-FFF2-40B4-BE49-F238E27FC236}">
                <a16:creationId xmlns:a16="http://schemas.microsoft.com/office/drawing/2014/main" id="{E198CE20-48A5-4172-8AFE-6E7E87A68A9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Multiple Cyphers</a:t>
            </a:r>
          </a:p>
        </p:txBody>
      </p:sp>
    </p:spTree>
    <p:extLst>
      <p:ext uri="{BB962C8B-B14F-4D97-AF65-F5344CB8AC3E}">
        <p14:creationId xmlns:p14="http://schemas.microsoft.com/office/powerpoint/2010/main" val="3012428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AD0DCE-D97F-4997-A46F-91FA7317FF51}"/>
              </a:ext>
            </a:extLst>
          </p:cNvPr>
          <p:cNvGrpSpPr/>
          <p:nvPr/>
        </p:nvGrpSpPr>
        <p:grpSpPr>
          <a:xfrm>
            <a:off x="287329" y="1401135"/>
            <a:ext cx="6570978" cy="3190530"/>
            <a:chOff x="557409" y="1735431"/>
            <a:chExt cx="6570978" cy="3190530"/>
          </a:xfrm>
        </p:grpSpPr>
        <p:sp>
          <p:nvSpPr>
            <p:cNvPr id="2" name="Rectangle 1">
              <a:extLst>
                <a:ext uri="{FF2B5EF4-FFF2-40B4-BE49-F238E27FC236}">
                  <a16:creationId xmlns:a16="http://schemas.microsoft.com/office/drawing/2014/main" id="{3453B319-8E5A-49AC-8AD8-E09C35E555C5}"/>
                </a:ext>
              </a:extLst>
            </p:cNvPr>
            <p:cNvSpPr/>
            <p:nvPr/>
          </p:nvSpPr>
          <p:spPr>
            <a:xfrm>
              <a:off x="576459" y="1735431"/>
              <a:ext cx="6551928" cy="31905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3" name="TextBox 2">
              <a:extLst>
                <a:ext uri="{FF2B5EF4-FFF2-40B4-BE49-F238E27FC236}">
                  <a16:creationId xmlns:a16="http://schemas.microsoft.com/office/drawing/2014/main" id="{0096162D-8FBC-4C07-893D-C08535242D9C}"/>
                </a:ext>
              </a:extLst>
            </p:cNvPr>
            <p:cNvSpPr txBox="1"/>
            <p:nvPr/>
          </p:nvSpPr>
          <p:spPr>
            <a:xfrm>
              <a:off x="595509" y="202534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4924     5227    4829    5230    4725   5322</a:t>
              </a:r>
            </a:p>
          </p:txBody>
        </p:sp>
        <p:sp>
          <p:nvSpPr>
            <p:cNvPr id="4" name="TextBox 3">
              <a:extLst>
                <a:ext uri="{FF2B5EF4-FFF2-40B4-BE49-F238E27FC236}">
                  <a16:creationId xmlns:a16="http://schemas.microsoft.com/office/drawing/2014/main" id="{CDB21F1A-924D-4BB8-9756-8D95A82F8BCC}"/>
                </a:ext>
              </a:extLst>
            </p:cNvPr>
            <p:cNvSpPr txBox="1"/>
            <p:nvPr/>
          </p:nvSpPr>
          <p:spPr>
            <a:xfrm>
              <a:off x="566934" y="2487008"/>
              <a:ext cx="6532878"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S</a:t>
              </a:r>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K</a:t>
              </a:r>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I</a:t>
              </a:r>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L</a:t>
              </a:r>
              <a:r>
                <a:rPr lang="en-GB" sz="2400" dirty="0">
                  <a:solidFill>
                    <a:srgbClr val="FF0000"/>
                  </a:solidFill>
                  <a:latin typeface="Special Elite" panose="02000506000000020004" pitchFamily="2" charset="0"/>
                </a:rPr>
                <a:t>         </a:t>
              </a:r>
              <a:r>
                <a:rPr lang="en-GB" sz="2400" dirty="0" err="1">
                  <a:solidFill>
                    <a:srgbClr val="FF0000"/>
                  </a:solidFill>
                  <a:latin typeface="Pigpen Cipher" panose="02000509000000000000" pitchFamily="49" charset="0"/>
                </a:rPr>
                <a:t>L</a:t>
              </a:r>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S</a:t>
              </a:r>
              <a:r>
                <a:rPr lang="en-GB" sz="2400" dirty="0">
                  <a:solidFill>
                    <a:srgbClr val="FF0000"/>
                  </a:solidFill>
                  <a:latin typeface="Special Elite" panose="02000506000000020004" pitchFamily="2" charset="0"/>
                </a:rPr>
                <a:t> </a:t>
              </a:r>
            </a:p>
          </p:txBody>
        </p:sp>
        <p:sp>
          <p:nvSpPr>
            <p:cNvPr id="5" name="TextBox 4">
              <a:extLst>
                <a:ext uri="{FF2B5EF4-FFF2-40B4-BE49-F238E27FC236}">
                  <a16:creationId xmlns:a16="http://schemas.microsoft.com/office/drawing/2014/main" id="{1244AAE3-E4C8-4155-A145-9EA3726BD600}"/>
                </a:ext>
              </a:extLst>
            </p:cNvPr>
            <p:cNvSpPr txBox="1"/>
            <p:nvPr/>
          </p:nvSpPr>
          <p:spPr>
            <a:xfrm>
              <a:off x="595509" y="294867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4822     5031    5125</a:t>
              </a:r>
            </a:p>
          </p:txBody>
        </p:sp>
        <p:sp>
          <p:nvSpPr>
            <p:cNvPr id="6" name="TextBox 5">
              <a:extLst>
                <a:ext uri="{FF2B5EF4-FFF2-40B4-BE49-F238E27FC236}">
                  <a16:creationId xmlns:a16="http://schemas.microsoft.com/office/drawing/2014/main" id="{A70C8846-C19B-4D25-9A97-067BA2118837}"/>
                </a:ext>
              </a:extLst>
            </p:cNvPr>
            <p:cNvSpPr txBox="1"/>
            <p:nvPr/>
          </p:nvSpPr>
          <p:spPr>
            <a:xfrm>
              <a:off x="576459" y="3410338"/>
              <a:ext cx="6532878" cy="461665"/>
            </a:xfrm>
            <a:prstGeom prst="rect">
              <a:avLst/>
            </a:prstGeom>
            <a:noFill/>
            <a:ln>
              <a:noFill/>
            </a:ln>
          </p:spPr>
          <p:txBody>
            <a:bodyPr wrap="square" rtlCol="0">
              <a:spAutoFit/>
            </a:bodyPr>
            <a:lstStyle/>
            <a:p>
              <a:r>
                <a:rPr lang="en-GB" sz="2400" dirty="0">
                  <a:solidFill>
                    <a:srgbClr val="00B050"/>
                  </a:solidFill>
                  <a:latin typeface="Special Elite" panose="02000506000000020004" pitchFamily="2" charset="0"/>
                </a:rPr>
                <a:t>		  </a:t>
              </a:r>
              <a:r>
                <a:rPr lang="en-GB" sz="2400" dirty="0">
                  <a:solidFill>
                    <a:srgbClr val="00B050"/>
                  </a:solidFill>
                  <a:latin typeface="Pigpen Cipher" panose="02000509000000000000" pitchFamily="49" charset="0"/>
                </a:rPr>
                <a:t>F</a:t>
              </a:r>
              <a:r>
                <a:rPr lang="en-GB" sz="2400" dirty="0">
                  <a:solidFill>
                    <a:srgbClr val="00B050"/>
                  </a:solidFill>
                  <a:latin typeface="Special Elite" panose="02000506000000020004" pitchFamily="2" charset="0"/>
                </a:rPr>
                <a:t>         </a:t>
              </a:r>
              <a:r>
                <a:rPr lang="en-GB" sz="2400" dirty="0">
                  <a:solidFill>
                    <a:srgbClr val="00B050"/>
                  </a:solidFill>
                  <a:latin typeface="Pigpen Cipher" panose="02000509000000000000" pitchFamily="49" charset="0"/>
                </a:rPr>
                <a:t>O</a:t>
              </a:r>
              <a:r>
                <a:rPr lang="en-GB" sz="2400" dirty="0">
                  <a:solidFill>
                    <a:srgbClr val="00B050"/>
                  </a:solidFill>
                  <a:latin typeface="Special Elite" panose="02000506000000020004" pitchFamily="2" charset="0"/>
                </a:rPr>
                <a:t>       </a:t>
              </a:r>
              <a:r>
                <a:rPr lang="en-GB" sz="2400" dirty="0">
                  <a:solidFill>
                    <a:srgbClr val="00B050"/>
                  </a:solidFill>
                  <a:latin typeface="Pigpen Cipher" panose="02000509000000000000" pitchFamily="49" charset="0"/>
                </a:rPr>
                <a:t>R</a:t>
              </a:r>
              <a:r>
                <a:rPr lang="en-GB" sz="2400" dirty="0">
                  <a:solidFill>
                    <a:srgbClr val="00B050"/>
                  </a:solidFill>
                  <a:latin typeface="Special Elite" panose="02000506000000020004" pitchFamily="2" charset="0"/>
                </a:rPr>
                <a:t> </a:t>
              </a:r>
            </a:p>
          </p:txBody>
        </p:sp>
        <p:sp>
          <p:nvSpPr>
            <p:cNvPr id="7" name="TextBox 6">
              <a:extLst>
                <a:ext uri="{FF2B5EF4-FFF2-40B4-BE49-F238E27FC236}">
                  <a16:creationId xmlns:a16="http://schemas.microsoft.com/office/drawing/2014/main" id="{34577251-E770-418D-A746-B44F2F5840FB}"/>
                </a:ext>
              </a:extLst>
            </p:cNvPr>
            <p:cNvSpPr txBox="1"/>
            <p:nvPr/>
          </p:nvSpPr>
          <p:spPr>
            <a:xfrm>
              <a:off x="576459" y="3879832"/>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4827     5128    5123    5326</a:t>
              </a:r>
            </a:p>
          </p:txBody>
        </p:sp>
        <p:sp>
          <p:nvSpPr>
            <p:cNvPr id="8" name="TextBox 7">
              <a:extLst>
                <a:ext uri="{FF2B5EF4-FFF2-40B4-BE49-F238E27FC236}">
                  <a16:creationId xmlns:a16="http://schemas.microsoft.com/office/drawing/2014/main" id="{A919FC6F-DBE6-4BCC-9437-A859EB2B3BDF}"/>
                </a:ext>
              </a:extLst>
            </p:cNvPr>
            <p:cNvSpPr txBox="1"/>
            <p:nvPr/>
          </p:nvSpPr>
          <p:spPr>
            <a:xfrm>
              <a:off x="557409" y="4341497"/>
              <a:ext cx="6532878" cy="461665"/>
            </a:xfrm>
            <a:prstGeom prst="rect">
              <a:avLst/>
            </a:prstGeom>
            <a:noFill/>
            <a:ln>
              <a:noFill/>
            </a:ln>
          </p:spPr>
          <p:txBody>
            <a:bodyPr wrap="square" rtlCol="0">
              <a:spAutoFit/>
            </a:bodyPr>
            <a:lstStyle/>
            <a:p>
              <a:r>
                <a:rPr lang="en-GB" sz="2400" dirty="0">
                  <a:solidFill>
                    <a:srgbClr val="0070C0"/>
                  </a:solidFill>
                  <a:latin typeface="Special Elite" panose="02000506000000020004" pitchFamily="2" charset="0"/>
                </a:rPr>
                <a:t>	     </a:t>
              </a:r>
              <a:r>
                <a:rPr lang="en-GB" sz="2400" dirty="0">
                  <a:solidFill>
                    <a:srgbClr val="0070C0"/>
                  </a:solidFill>
                  <a:latin typeface="Pigpen Cipher" panose="02000509000000000000" pitchFamily="49" charset="0"/>
                </a:rPr>
                <a:t>L</a:t>
              </a:r>
              <a:r>
                <a:rPr lang="en-GB" sz="2400" dirty="0">
                  <a:solidFill>
                    <a:srgbClr val="0070C0"/>
                  </a:solidFill>
                  <a:latin typeface="Special Elite" panose="02000506000000020004" pitchFamily="2" charset="0"/>
                </a:rPr>
                <a:t>            </a:t>
              </a:r>
              <a:r>
                <a:rPr lang="en-GB" sz="2400" dirty="0">
                  <a:solidFill>
                    <a:srgbClr val="0070C0"/>
                  </a:solidFill>
                  <a:latin typeface="Pigpen Cipher" panose="02000509000000000000" pitchFamily="49" charset="0"/>
                </a:rPr>
                <a:t>I</a:t>
              </a:r>
              <a:r>
                <a:rPr lang="en-GB" sz="2400" dirty="0">
                  <a:solidFill>
                    <a:srgbClr val="0070C0"/>
                  </a:solidFill>
                  <a:latin typeface="Special Elite" panose="02000506000000020004" pitchFamily="2" charset="0"/>
                </a:rPr>
                <a:t>        </a:t>
              </a:r>
              <a:r>
                <a:rPr lang="en-GB" sz="2400" dirty="0">
                  <a:solidFill>
                    <a:srgbClr val="0070C0"/>
                  </a:solidFill>
                  <a:latin typeface="Pigpen Cipher" panose="02000509000000000000" pitchFamily="49" charset="0"/>
                </a:rPr>
                <a:t>F</a:t>
              </a:r>
              <a:r>
                <a:rPr lang="en-GB" sz="2400" dirty="0">
                  <a:solidFill>
                    <a:srgbClr val="0070C0"/>
                  </a:solidFill>
                  <a:latin typeface="Special Elite" panose="02000506000000020004" pitchFamily="2" charset="0"/>
                </a:rPr>
                <a:t>         </a:t>
              </a:r>
              <a:r>
                <a:rPr lang="en-GB" sz="2400" dirty="0">
                  <a:solidFill>
                    <a:srgbClr val="0070C0"/>
                  </a:solidFill>
                  <a:latin typeface="Pigpen Cipher" panose="02000509000000000000" pitchFamily="49" charset="0"/>
                </a:rPr>
                <a:t>E</a:t>
              </a:r>
              <a:endParaRPr lang="en-GB" sz="2400" dirty="0">
                <a:solidFill>
                  <a:srgbClr val="0070C0"/>
                </a:solidFill>
                <a:latin typeface="Special Elite" panose="02000506000000020004" pitchFamily="2" charset="0"/>
              </a:endParaRPr>
            </a:p>
          </p:txBody>
        </p:sp>
      </p:grpSp>
      <p:sp>
        <p:nvSpPr>
          <p:cNvPr id="12" name="Rectangle 11">
            <a:extLst>
              <a:ext uri="{FF2B5EF4-FFF2-40B4-BE49-F238E27FC236}">
                <a16:creationId xmlns:a16="http://schemas.microsoft.com/office/drawing/2014/main" id="{47AB9AEA-BD5E-44CE-A43D-82CBB0E36414}"/>
              </a:ext>
            </a:extLst>
          </p:cNvPr>
          <p:cNvSpPr/>
          <p:nvPr/>
        </p:nvSpPr>
        <p:spPr>
          <a:xfrm>
            <a:off x="287330" y="4705290"/>
            <a:ext cx="6570978" cy="17435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4" name="Picture 13">
            <a:extLst>
              <a:ext uri="{FF2B5EF4-FFF2-40B4-BE49-F238E27FC236}">
                <a16:creationId xmlns:a16="http://schemas.microsoft.com/office/drawing/2014/main" id="{99935D94-34C9-46A9-ACA8-D6094CC21CC2}"/>
              </a:ext>
            </a:extLst>
          </p:cNvPr>
          <p:cNvPicPr>
            <a:picLocks noChangeAspect="1"/>
          </p:cNvPicPr>
          <p:nvPr/>
        </p:nvPicPr>
        <p:blipFill rotWithShape="1">
          <a:blip r:embed="rId2">
            <a:extLst>
              <a:ext uri="{28A0092B-C50C-407E-A947-70E740481C1C}">
                <a14:useLocalDpi xmlns:a14="http://schemas.microsoft.com/office/drawing/2010/main" val="0"/>
              </a:ext>
            </a:extLst>
          </a:blip>
          <a:srcRect b="44639"/>
          <a:stretch/>
        </p:blipFill>
        <p:spPr>
          <a:xfrm>
            <a:off x="810214" y="4942953"/>
            <a:ext cx="2743554" cy="1268233"/>
          </a:xfrm>
          <a:prstGeom prst="rect">
            <a:avLst/>
          </a:prstGeom>
        </p:spPr>
      </p:pic>
      <p:pic>
        <p:nvPicPr>
          <p:cNvPr id="18" name="Picture 17">
            <a:extLst>
              <a:ext uri="{FF2B5EF4-FFF2-40B4-BE49-F238E27FC236}">
                <a16:creationId xmlns:a16="http://schemas.microsoft.com/office/drawing/2014/main" id="{EF6CAC5C-4323-43B1-84B1-C6A12193AD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5175"/>
          <a:stretch/>
        </p:blipFill>
        <p:spPr>
          <a:xfrm>
            <a:off x="3591868" y="5096284"/>
            <a:ext cx="2743554" cy="1026887"/>
          </a:xfrm>
          <a:prstGeom prst="rect">
            <a:avLst/>
          </a:prstGeom>
        </p:spPr>
      </p:pic>
      <p:sp>
        <p:nvSpPr>
          <p:cNvPr id="40" name="TextBox 39">
            <a:extLst>
              <a:ext uri="{FF2B5EF4-FFF2-40B4-BE49-F238E27FC236}">
                <a16:creationId xmlns:a16="http://schemas.microsoft.com/office/drawing/2014/main" id="{AB37EBB1-B047-4E93-AF08-98FE0F39DDBE}"/>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3</a:t>
            </a:r>
          </a:p>
        </p:txBody>
      </p:sp>
      <p:sp>
        <p:nvSpPr>
          <p:cNvPr id="41" name="TextBox 40">
            <a:extLst>
              <a:ext uri="{FF2B5EF4-FFF2-40B4-BE49-F238E27FC236}">
                <a16:creationId xmlns:a16="http://schemas.microsoft.com/office/drawing/2014/main" id="{E198CE20-48A5-4172-8AFE-6E7E87A68A9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Multiple Cyphers</a:t>
            </a:r>
          </a:p>
        </p:txBody>
      </p:sp>
      <p:graphicFrame>
        <p:nvGraphicFramePr>
          <p:cNvPr id="37" name="Table 10">
            <a:extLst>
              <a:ext uri="{FF2B5EF4-FFF2-40B4-BE49-F238E27FC236}">
                <a16:creationId xmlns:a16="http://schemas.microsoft.com/office/drawing/2014/main" id="{F30411E5-493D-464E-8C89-6A40146FC403}"/>
              </a:ext>
            </a:extLst>
          </p:cNvPr>
          <p:cNvGraphicFramePr>
            <a:graphicFrameLocks noGrp="1"/>
          </p:cNvGraphicFramePr>
          <p:nvPr>
            <p:extLst>
              <p:ext uri="{D42A27DB-BD31-4B8C-83A1-F6EECF244321}">
                <p14:modId xmlns:p14="http://schemas.microsoft.com/office/powerpoint/2010/main" val="2896011569"/>
              </p:ext>
            </p:extLst>
          </p:nvPr>
        </p:nvGraphicFramePr>
        <p:xfrm>
          <a:off x="7795076" y="1401135"/>
          <a:ext cx="3909570" cy="4674870"/>
        </p:xfrm>
        <a:graphic>
          <a:graphicData uri="http://schemas.openxmlformats.org/drawingml/2006/table">
            <a:tbl>
              <a:tblPr firstRow="1" bandRow="1">
                <a:tableStyleId>{5940675A-B579-460E-94D1-54222C63F5DA}</a:tableStyleId>
              </a:tblPr>
              <a:tblGrid>
                <a:gridCol w="558510">
                  <a:extLst>
                    <a:ext uri="{9D8B030D-6E8A-4147-A177-3AD203B41FA5}">
                      <a16:colId xmlns:a16="http://schemas.microsoft.com/office/drawing/2014/main" val="2739397783"/>
                    </a:ext>
                  </a:extLst>
                </a:gridCol>
                <a:gridCol w="558510">
                  <a:extLst>
                    <a:ext uri="{9D8B030D-6E8A-4147-A177-3AD203B41FA5}">
                      <a16:colId xmlns:a16="http://schemas.microsoft.com/office/drawing/2014/main" val="101382974"/>
                    </a:ext>
                  </a:extLst>
                </a:gridCol>
                <a:gridCol w="558510">
                  <a:extLst>
                    <a:ext uri="{9D8B030D-6E8A-4147-A177-3AD203B41FA5}">
                      <a16:colId xmlns:a16="http://schemas.microsoft.com/office/drawing/2014/main" val="1436730672"/>
                    </a:ext>
                  </a:extLst>
                </a:gridCol>
                <a:gridCol w="558510">
                  <a:extLst>
                    <a:ext uri="{9D8B030D-6E8A-4147-A177-3AD203B41FA5}">
                      <a16:colId xmlns:a16="http://schemas.microsoft.com/office/drawing/2014/main" val="532351495"/>
                    </a:ext>
                  </a:extLst>
                </a:gridCol>
                <a:gridCol w="558510">
                  <a:extLst>
                    <a:ext uri="{9D8B030D-6E8A-4147-A177-3AD203B41FA5}">
                      <a16:colId xmlns:a16="http://schemas.microsoft.com/office/drawing/2014/main" val="1838466740"/>
                    </a:ext>
                  </a:extLst>
                </a:gridCol>
                <a:gridCol w="558510">
                  <a:extLst>
                    <a:ext uri="{9D8B030D-6E8A-4147-A177-3AD203B41FA5}">
                      <a16:colId xmlns:a16="http://schemas.microsoft.com/office/drawing/2014/main" val="858794169"/>
                    </a:ext>
                  </a:extLst>
                </a:gridCol>
                <a:gridCol w="558510">
                  <a:extLst>
                    <a:ext uri="{9D8B030D-6E8A-4147-A177-3AD203B41FA5}">
                      <a16:colId xmlns:a16="http://schemas.microsoft.com/office/drawing/2014/main" val="4020139921"/>
                    </a:ext>
                  </a:extLst>
                </a:gridCol>
              </a:tblGrid>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extLst>
                  <a:ext uri="{0D108BD9-81ED-4DB2-BD59-A6C34878D82A}">
                    <a16:rowId xmlns:a16="http://schemas.microsoft.com/office/drawing/2014/main" val="3767745084"/>
                  </a:ext>
                </a:extLst>
              </a:tr>
              <a:tr h="467487">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extLst>
                  <a:ext uri="{0D108BD9-81ED-4DB2-BD59-A6C34878D82A}">
                    <a16:rowId xmlns:a16="http://schemas.microsoft.com/office/drawing/2014/main" val="1614365067"/>
                  </a:ext>
                </a:extLst>
              </a:tr>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V</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extLst>
                  <a:ext uri="{0D108BD9-81ED-4DB2-BD59-A6C34878D82A}">
                    <a16:rowId xmlns:a16="http://schemas.microsoft.com/office/drawing/2014/main" val="3128526739"/>
                  </a:ext>
                </a:extLst>
              </a:tr>
              <a:tr h="467487">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extLst>
                  <a:ext uri="{0D108BD9-81ED-4DB2-BD59-A6C34878D82A}">
                    <a16:rowId xmlns:a16="http://schemas.microsoft.com/office/drawing/2014/main" val="2799539070"/>
                  </a:ext>
                </a:extLst>
              </a:tr>
              <a:tr h="467487">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extLst>
                  <a:ext uri="{0D108BD9-81ED-4DB2-BD59-A6C34878D82A}">
                    <a16:rowId xmlns:a16="http://schemas.microsoft.com/office/drawing/2014/main" val="3341954177"/>
                  </a:ext>
                </a:extLst>
              </a:tr>
              <a:tr h="467487">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accent5"/>
                    </a:solidFill>
                  </a:tcPr>
                </a:tc>
                <a:extLst>
                  <a:ext uri="{0D108BD9-81ED-4DB2-BD59-A6C34878D82A}">
                    <a16:rowId xmlns:a16="http://schemas.microsoft.com/office/drawing/2014/main" val="3585900613"/>
                  </a:ext>
                </a:extLst>
              </a:tr>
              <a:tr h="467487">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U</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extLst>
                  <a:ext uri="{0D108BD9-81ED-4DB2-BD59-A6C34878D82A}">
                    <a16:rowId xmlns:a16="http://schemas.microsoft.com/office/drawing/2014/main" val="4091143173"/>
                  </a:ext>
                </a:extLst>
              </a:tr>
              <a:tr h="467487">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extLst>
                  <a:ext uri="{0D108BD9-81ED-4DB2-BD59-A6C34878D82A}">
                    <a16:rowId xmlns:a16="http://schemas.microsoft.com/office/drawing/2014/main" val="3133839195"/>
                  </a:ext>
                </a:extLst>
              </a:tr>
              <a:tr h="467487">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P</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extLst>
                  <a:ext uri="{0D108BD9-81ED-4DB2-BD59-A6C34878D82A}">
                    <a16:rowId xmlns:a16="http://schemas.microsoft.com/office/drawing/2014/main" val="4180279256"/>
                  </a:ext>
                </a:extLst>
              </a:tr>
              <a:tr h="467487">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extLst>
                  <a:ext uri="{0D108BD9-81ED-4DB2-BD59-A6C34878D82A}">
                    <a16:rowId xmlns:a16="http://schemas.microsoft.com/office/drawing/2014/main" val="102803865"/>
                  </a:ext>
                </a:extLst>
              </a:tr>
            </a:tbl>
          </a:graphicData>
        </a:graphic>
      </p:graphicFrame>
      <p:sp>
        <p:nvSpPr>
          <p:cNvPr id="42" name="TextBox 41">
            <a:extLst>
              <a:ext uri="{FF2B5EF4-FFF2-40B4-BE49-F238E27FC236}">
                <a16:creationId xmlns:a16="http://schemas.microsoft.com/office/drawing/2014/main" id="{3BD5FE3F-C211-4251-B48E-B7643C245A79}"/>
              </a:ext>
            </a:extLst>
          </p:cNvPr>
          <p:cNvSpPr txBox="1"/>
          <p:nvPr/>
        </p:nvSpPr>
        <p:spPr>
          <a:xfrm>
            <a:off x="756401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47</a:t>
            </a:r>
          </a:p>
        </p:txBody>
      </p:sp>
      <p:sp>
        <p:nvSpPr>
          <p:cNvPr id="43" name="TextBox 42">
            <a:extLst>
              <a:ext uri="{FF2B5EF4-FFF2-40B4-BE49-F238E27FC236}">
                <a16:creationId xmlns:a16="http://schemas.microsoft.com/office/drawing/2014/main" id="{DF3DC678-22F0-4F3F-B370-8213F5FFC154}"/>
              </a:ext>
            </a:extLst>
          </p:cNvPr>
          <p:cNvSpPr txBox="1"/>
          <p:nvPr/>
        </p:nvSpPr>
        <p:spPr>
          <a:xfrm>
            <a:off x="8107803" y="6211186"/>
            <a:ext cx="462116" cy="369332"/>
          </a:xfrm>
          <a:prstGeom prst="rect">
            <a:avLst/>
          </a:prstGeom>
          <a:noFill/>
        </p:spPr>
        <p:txBody>
          <a:bodyPr wrap="square" rtlCol="0">
            <a:spAutoFit/>
          </a:bodyPr>
          <a:lstStyle/>
          <a:p>
            <a:pPr algn="ctr"/>
            <a:r>
              <a:rPr lang="en-GB" dirty="0">
                <a:latin typeface="Special Elite" panose="02000506000000020004" pitchFamily="2" charset="0"/>
              </a:rPr>
              <a:t>48</a:t>
            </a:r>
          </a:p>
        </p:txBody>
      </p:sp>
      <p:sp>
        <p:nvSpPr>
          <p:cNvPr id="44" name="TextBox 43">
            <a:extLst>
              <a:ext uri="{FF2B5EF4-FFF2-40B4-BE49-F238E27FC236}">
                <a16:creationId xmlns:a16="http://schemas.microsoft.com/office/drawing/2014/main" id="{49336D7C-65B1-4DC8-A016-001A7156515E}"/>
              </a:ext>
            </a:extLst>
          </p:cNvPr>
          <p:cNvSpPr txBox="1"/>
          <p:nvPr/>
        </p:nvSpPr>
        <p:spPr>
          <a:xfrm>
            <a:off x="8651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49</a:t>
            </a:r>
          </a:p>
        </p:txBody>
      </p:sp>
      <p:sp>
        <p:nvSpPr>
          <p:cNvPr id="45" name="TextBox 44">
            <a:extLst>
              <a:ext uri="{FF2B5EF4-FFF2-40B4-BE49-F238E27FC236}">
                <a16:creationId xmlns:a16="http://schemas.microsoft.com/office/drawing/2014/main" id="{2C17A46F-0B13-485E-B2C7-8568B94BDF7E}"/>
              </a:ext>
            </a:extLst>
          </p:cNvPr>
          <p:cNvSpPr txBox="1"/>
          <p:nvPr/>
        </p:nvSpPr>
        <p:spPr>
          <a:xfrm>
            <a:off x="9195373" y="6211186"/>
            <a:ext cx="462116" cy="369332"/>
          </a:xfrm>
          <a:prstGeom prst="rect">
            <a:avLst/>
          </a:prstGeom>
          <a:noFill/>
        </p:spPr>
        <p:txBody>
          <a:bodyPr wrap="square" rtlCol="0">
            <a:spAutoFit/>
          </a:bodyPr>
          <a:lstStyle/>
          <a:p>
            <a:pPr algn="ctr"/>
            <a:r>
              <a:rPr lang="en-GB" dirty="0">
                <a:latin typeface="Special Elite" panose="02000506000000020004" pitchFamily="2" charset="0"/>
              </a:rPr>
              <a:t>50</a:t>
            </a:r>
          </a:p>
        </p:txBody>
      </p:sp>
      <p:sp>
        <p:nvSpPr>
          <p:cNvPr id="46" name="TextBox 45">
            <a:extLst>
              <a:ext uri="{FF2B5EF4-FFF2-40B4-BE49-F238E27FC236}">
                <a16:creationId xmlns:a16="http://schemas.microsoft.com/office/drawing/2014/main" id="{396623D9-29EA-429A-8A95-21F84DF3059D}"/>
              </a:ext>
            </a:extLst>
          </p:cNvPr>
          <p:cNvSpPr txBox="1"/>
          <p:nvPr/>
        </p:nvSpPr>
        <p:spPr>
          <a:xfrm>
            <a:off x="9792724" y="6211186"/>
            <a:ext cx="462116" cy="369332"/>
          </a:xfrm>
          <a:prstGeom prst="rect">
            <a:avLst/>
          </a:prstGeom>
          <a:noFill/>
        </p:spPr>
        <p:txBody>
          <a:bodyPr wrap="square" rtlCol="0">
            <a:spAutoFit/>
          </a:bodyPr>
          <a:lstStyle/>
          <a:p>
            <a:pPr algn="ctr"/>
            <a:r>
              <a:rPr lang="en-GB" dirty="0">
                <a:latin typeface="Special Elite" panose="02000506000000020004" pitchFamily="2" charset="0"/>
              </a:rPr>
              <a:t>51</a:t>
            </a:r>
          </a:p>
        </p:txBody>
      </p:sp>
      <p:sp>
        <p:nvSpPr>
          <p:cNvPr id="47" name="TextBox 46">
            <a:extLst>
              <a:ext uri="{FF2B5EF4-FFF2-40B4-BE49-F238E27FC236}">
                <a16:creationId xmlns:a16="http://schemas.microsoft.com/office/drawing/2014/main" id="{1919A837-2D3B-4AA6-91CF-BD178D344B80}"/>
              </a:ext>
            </a:extLst>
          </p:cNvPr>
          <p:cNvSpPr txBox="1"/>
          <p:nvPr/>
        </p:nvSpPr>
        <p:spPr>
          <a:xfrm>
            <a:off x="10926199" y="6211186"/>
            <a:ext cx="462116" cy="369332"/>
          </a:xfrm>
          <a:prstGeom prst="rect">
            <a:avLst/>
          </a:prstGeom>
          <a:noFill/>
        </p:spPr>
        <p:txBody>
          <a:bodyPr wrap="square" rtlCol="0">
            <a:spAutoFit/>
          </a:bodyPr>
          <a:lstStyle/>
          <a:p>
            <a:pPr algn="ctr"/>
            <a:r>
              <a:rPr lang="en-GB" dirty="0">
                <a:latin typeface="Special Elite" panose="02000506000000020004" pitchFamily="2" charset="0"/>
              </a:rPr>
              <a:t>53</a:t>
            </a:r>
          </a:p>
        </p:txBody>
      </p:sp>
      <p:sp>
        <p:nvSpPr>
          <p:cNvPr id="48" name="TextBox 47">
            <a:extLst>
              <a:ext uri="{FF2B5EF4-FFF2-40B4-BE49-F238E27FC236}">
                <a16:creationId xmlns:a16="http://schemas.microsoft.com/office/drawing/2014/main" id="{2F446AC0-A53A-4155-8CA4-F5ADFBF02166}"/>
              </a:ext>
            </a:extLst>
          </p:cNvPr>
          <p:cNvSpPr txBox="1"/>
          <p:nvPr/>
        </p:nvSpPr>
        <p:spPr>
          <a:xfrm>
            <a:off x="10390075" y="6211186"/>
            <a:ext cx="462116" cy="369332"/>
          </a:xfrm>
          <a:prstGeom prst="rect">
            <a:avLst/>
          </a:prstGeom>
          <a:noFill/>
        </p:spPr>
        <p:txBody>
          <a:bodyPr wrap="square" rtlCol="0">
            <a:spAutoFit/>
          </a:bodyPr>
          <a:lstStyle/>
          <a:p>
            <a:pPr algn="ctr"/>
            <a:r>
              <a:rPr lang="en-GB" dirty="0">
                <a:latin typeface="Special Elite" panose="02000506000000020004" pitchFamily="2" charset="0"/>
              </a:rPr>
              <a:t>52</a:t>
            </a:r>
          </a:p>
        </p:txBody>
      </p:sp>
      <p:sp>
        <p:nvSpPr>
          <p:cNvPr id="49" name="TextBox 48">
            <a:extLst>
              <a:ext uri="{FF2B5EF4-FFF2-40B4-BE49-F238E27FC236}">
                <a16:creationId xmlns:a16="http://schemas.microsoft.com/office/drawing/2014/main" id="{4D6EE26D-30AA-41FA-B827-AFF155FC1F11}"/>
              </a:ext>
            </a:extLst>
          </p:cNvPr>
          <p:cNvSpPr txBox="1"/>
          <p:nvPr/>
        </p:nvSpPr>
        <p:spPr>
          <a:xfrm>
            <a:off x="11473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54</a:t>
            </a:r>
          </a:p>
        </p:txBody>
      </p:sp>
      <p:sp>
        <p:nvSpPr>
          <p:cNvPr id="50" name="TextBox 49">
            <a:extLst>
              <a:ext uri="{FF2B5EF4-FFF2-40B4-BE49-F238E27FC236}">
                <a16:creationId xmlns:a16="http://schemas.microsoft.com/office/drawing/2014/main" id="{5E66AB88-4149-4DEC-98DC-F94E0CDA7CDC}"/>
              </a:ext>
            </a:extLst>
          </p:cNvPr>
          <p:cNvSpPr txBox="1"/>
          <p:nvPr/>
        </p:nvSpPr>
        <p:spPr>
          <a:xfrm>
            <a:off x="7247687" y="5891339"/>
            <a:ext cx="462116" cy="369332"/>
          </a:xfrm>
          <a:prstGeom prst="rect">
            <a:avLst/>
          </a:prstGeom>
          <a:noFill/>
        </p:spPr>
        <p:txBody>
          <a:bodyPr wrap="square" rtlCol="0">
            <a:spAutoFit/>
          </a:bodyPr>
          <a:lstStyle/>
          <a:p>
            <a:pPr algn="ctr"/>
            <a:r>
              <a:rPr lang="en-GB" dirty="0">
                <a:latin typeface="Special Elite" panose="02000506000000020004" pitchFamily="2" charset="0"/>
              </a:rPr>
              <a:t>22</a:t>
            </a:r>
          </a:p>
        </p:txBody>
      </p:sp>
      <p:sp>
        <p:nvSpPr>
          <p:cNvPr id="51" name="TextBox 50">
            <a:extLst>
              <a:ext uri="{FF2B5EF4-FFF2-40B4-BE49-F238E27FC236}">
                <a16:creationId xmlns:a16="http://schemas.microsoft.com/office/drawing/2014/main" id="{76604FE5-A799-48D9-88C4-42D99498838F}"/>
              </a:ext>
            </a:extLst>
          </p:cNvPr>
          <p:cNvSpPr txBox="1"/>
          <p:nvPr/>
        </p:nvSpPr>
        <p:spPr>
          <a:xfrm>
            <a:off x="7247687" y="5425061"/>
            <a:ext cx="462116" cy="369332"/>
          </a:xfrm>
          <a:prstGeom prst="rect">
            <a:avLst/>
          </a:prstGeom>
          <a:noFill/>
        </p:spPr>
        <p:txBody>
          <a:bodyPr wrap="square" rtlCol="0">
            <a:spAutoFit/>
          </a:bodyPr>
          <a:lstStyle/>
          <a:p>
            <a:pPr algn="ctr"/>
            <a:r>
              <a:rPr lang="en-GB" dirty="0">
                <a:latin typeface="Special Elite" panose="02000506000000020004" pitchFamily="2" charset="0"/>
              </a:rPr>
              <a:t>23</a:t>
            </a:r>
          </a:p>
        </p:txBody>
      </p:sp>
      <p:sp>
        <p:nvSpPr>
          <p:cNvPr id="52" name="TextBox 51">
            <a:extLst>
              <a:ext uri="{FF2B5EF4-FFF2-40B4-BE49-F238E27FC236}">
                <a16:creationId xmlns:a16="http://schemas.microsoft.com/office/drawing/2014/main" id="{AAACEDD5-EA5A-43BE-A003-4A56DC3B2B35}"/>
              </a:ext>
            </a:extLst>
          </p:cNvPr>
          <p:cNvSpPr txBox="1"/>
          <p:nvPr/>
        </p:nvSpPr>
        <p:spPr>
          <a:xfrm>
            <a:off x="7247687" y="4958783"/>
            <a:ext cx="462116" cy="369332"/>
          </a:xfrm>
          <a:prstGeom prst="rect">
            <a:avLst/>
          </a:prstGeom>
          <a:noFill/>
        </p:spPr>
        <p:txBody>
          <a:bodyPr wrap="square" rtlCol="0">
            <a:spAutoFit/>
          </a:bodyPr>
          <a:lstStyle/>
          <a:p>
            <a:pPr algn="ctr"/>
            <a:r>
              <a:rPr lang="en-GB" dirty="0">
                <a:latin typeface="Special Elite" panose="02000506000000020004" pitchFamily="2" charset="0"/>
              </a:rPr>
              <a:t>24</a:t>
            </a:r>
          </a:p>
        </p:txBody>
      </p:sp>
      <p:sp>
        <p:nvSpPr>
          <p:cNvPr id="53" name="TextBox 52">
            <a:extLst>
              <a:ext uri="{FF2B5EF4-FFF2-40B4-BE49-F238E27FC236}">
                <a16:creationId xmlns:a16="http://schemas.microsoft.com/office/drawing/2014/main" id="{01D2D160-C79C-44E1-913F-3B834C025B39}"/>
              </a:ext>
            </a:extLst>
          </p:cNvPr>
          <p:cNvSpPr txBox="1"/>
          <p:nvPr/>
        </p:nvSpPr>
        <p:spPr>
          <a:xfrm>
            <a:off x="7247687" y="4492505"/>
            <a:ext cx="462116" cy="369332"/>
          </a:xfrm>
          <a:prstGeom prst="rect">
            <a:avLst/>
          </a:prstGeom>
          <a:noFill/>
        </p:spPr>
        <p:txBody>
          <a:bodyPr wrap="square" rtlCol="0">
            <a:spAutoFit/>
          </a:bodyPr>
          <a:lstStyle/>
          <a:p>
            <a:pPr algn="ctr"/>
            <a:r>
              <a:rPr lang="en-GB" dirty="0">
                <a:latin typeface="Special Elite" panose="02000506000000020004" pitchFamily="2" charset="0"/>
              </a:rPr>
              <a:t>25</a:t>
            </a:r>
          </a:p>
        </p:txBody>
      </p:sp>
      <p:sp>
        <p:nvSpPr>
          <p:cNvPr id="54" name="TextBox 53">
            <a:extLst>
              <a:ext uri="{FF2B5EF4-FFF2-40B4-BE49-F238E27FC236}">
                <a16:creationId xmlns:a16="http://schemas.microsoft.com/office/drawing/2014/main" id="{EDA33AF1-3B20-4216-B512-C960C58763D7}"/>
              </a:ext>
            </a:extLst>
          </p:cNvPr>
          <p:cNvSpPr txBox="1"/>
          <p:nvPr/>
        </p:nvSpPr>
        <p:spPr>
          <a:xfrm>
            <a:off x="7247687" y="4029115"/>
            <a:ext cx="462116" cy="369332"/>
          </a:xfrm>
          <a:prstGeom prst="rect">
            <a:avLst/>
          </a:prstGeom>
          <a:noFill/>
        </p:spPr>
        <p:txBody>
          <a:bodyPr wrap="square" rtlCol="0">
            <a:spAutoFit/>
          </a:bodyPr>
          <a:lstStyle/>
          <a:p>
            <a:pPr algn="ctr"/>
            <a:r>
              <a:rPr lang="en-GB" dirty="0">
                <a:latin typeface="Special Elite" panose="02000506000000020004" pitchFamily="2" charset="0"/>
              </a:rPr>
              <a:t>26</a:t>
            </a:r>
          </a:p>
        </p:txBody>
      </p:sp>
      <p:sp>
        <p:nvSpPr>
          <p:cNvPr id="55" name="TextBox 54">
            <a:extLst>
              <a:ext uri="{FF2B5EF4-FFF2-40B4-BE49-F238E27FC236}">
                <a16:creationId xmlns:a16="http://schemas.microsoft.com/office/drawing/2014/main" id="{4A8EB449-3810-4F76-98F8-579CB2ED6F59}"/>
              </a:ext>
            </a:extLst>
          </p:cNvPr>
          <p:cNvSpPr txBox="1"/>
          <p:nvPr/>
        </p:nvSpPr>
        <p:spPr>
          <a:xfrm>
            <a:off x="7247687" y="3562837"/>
            <a:ext cx="462116" cy="369332"/>
          </a:xfrm>
          <a:prstGeom prst="rect">
            <a:avLst/>
          </a:prstGeom>
          <a:noFill/>
        </p:spPr>
        <p:txBody>
          <a:bodyPr wrap="square" rtlCol="0">
            <a:spAutoFit/>
          </a:bodyPr>
          <a:lstStyle/>
          <a:p>
            <a:pPr algn="ctr"/>
            <a:r>
              <a:rPr lang="en-GB" dirty="0">
                <a:latin typeface="Special Elite" panose="02000506000000020004" pitchFamily="2" charset="0"/>
              </a:rPr>
              <a:t>27</a:t>
            </a:r>
          </a:p>
        </p:txBody>
      </p:sp>
      <p:sp>
        <p:nvSpPr>
          <p:cNvPr id="56" name="TextBox 55">
            <a:extLst>
              <a:ext uri="{FF2B5EF4-FFF2-40B4-BE49-F238E27FC236}">
                <a16:creationId xmlns:a16="http://schemas.microsoft.com/office/drawing/2014/main" id="{9A0F163E-A25C-4BFE-B0D1-9342A3CD99D6}"/>
              </a:ext>
            </a:extLst>
          </p:cNvPr>
          <p:cNvSpPr txBox="1"/>
          <p:nvPr/>
        </p:nvSpPr>
        <p:spPr>
          <a:xfrm>
            <a:off x="7247687" y="3110497"/>
            <a:ext cx="462116" cy="369332"/>
          </a:xfrm>
          <a:prstGeom prst="rect">
            <a:avLst/>
          </a:prstGeom>
          <a:noFill/>
        </p:spPr>
        <p:txBody>
          <a:bodyPr wrap="square" rtlCol="0">
            <a:spAutoFit/>
          </a:bodyPr>
          <a:lstStyle/>
          <a:p>
            <a:pPr algn="ctr"/>
            <a:r>
              <a:rPr lang="en-GB" dirty="0">
                <a:latin typeface="Special Elite" panose="02000506000000020004" pitchFamily="2" charset="0"/>
              </a:rPr>
              <a:t>28</a:t>
            </a:r>
          </a:p>
        </p:txBody>
      </p:sp>
      <p:sp>
        <p:nvSpPr>
          <p:cNvPr id="57" name="TextBox 56">
            <a:extLst>
              <a:ext uri="{FF2B5EF4-FFF2-40B4-BE49-F238E27FC236}">
                <a16:creationId xmlns:a16="http://schemas.microsoft.com/office/drawing/2014/main" id="{EF099A85-A1CE-4DCE-A266-09311C2B1BCB}"/>
              </a:ext>
            </a:extLst>
          </p:cNvPr>
          <p:cNvSpPr txBox="1"/>
          <p:nvPr/>
        </p:nvSpPr>
        <p:spPr>
          <a:xfrm>
            <a:off x="7247687" y="2627776"/>
            <a:ext cx="462116" cy="369332"/>
          </a:xfrm>
          <a:prstGeom prst="rect">
            <a:avLst/>
          </a:prstGeom>
          <a:noFill/>
        </p:spPr>
        <p:txBody>
          <a:bodyPr wrap="square" rtlCol="0">
            <a:spAutoFit/>
          </a:bodyPr>
          <a:lstStyle/>
          <a:p>
            <a:pPr algn="ctr"/>
            <a:r>
              <a:rPr lang="en-GB" dirty="0">
                <a:latin typeface="Special Elite" panose="02000506000000020004" pitchFamily="2" charset="0"/>
              </a:rPr>
              <a:t>29</a:t>
            </a:r>
          </a:p>
        </p:txBody>
      </p:sp>
      <p:sp>
        <p:nvSpPr>
          <p:cNvPr id="58" name="TextBox 57">
            <a:extLst>
              <a:ext uri="{FF2B5EF4-FFF2-40B4-BE49-F238E27FC236}">
                <a16:creationId xmlns:a16="http://schemas.microsoft.com/office/drawing/2014/main" id="{1394ED08-4986-4073-A76A-D454F1716222}"/>
              </a:ext>
            </a:extLst>
          </p:cNvPr>
          <p:cNvSpPr txBox="1"/>
          <p:nvPr/>
        </p:nvSpPr>
        <p:spPr>
          <a:xfrm>
            <a:off x="7247687" y="2175436"/>
            <a:ext cx="462116" cy="369332"/>
          </a:xfrm>
          <a:prstGeom prst="rect">
            <a:avLst/>
          </a:prstGeom>
          <a:noFill/>
        </p:spPr>
        <p:txBody>
          <a:bodyPr wrap="square" rtlCol="0">
            <a:spAutoFit/>
          </a:bodyPr>
          <a:lstStyle/>
          <a:p>
            <a:pPr algn="ctr"/>
            <a:r>
              <a:rPr lang="en-GB" dirty="0">
                <a:latin typeface="Special Elite" panose="02000506000000020004" pitchFamily="2" charset="0"/>
              </a:rPr>
              <a:t>30</a:t>
            </a:r>
          </a:p>
        </p:txBody>
      </p:sp>
      <p:sp>
        <p:nvSpPr>
          <p:cNvPr id="59" name="TextBox 58">
            <a:extLst>
              <a:ext uri="{FF2B5EF4-FFF2-40B4-BE49-F238E27FC236}">
                <a16:creationId xmlns:a16="http://schemas.microsoft.com/office/drawing/2014/main" id="{113A5EDA-7437-4BCD-B1D9-256CA3AB6BEF}"/>
              </a:ext>
            </a:extLst>
          </p:cNvPr>
          <p:cNvSpPr txBox="1"/>
          <p:nvPr/>
        </p:nvSpPr>
        <p:spPr>
          <a:xfrm>
            <a:off x="7247687" y="1709158"/>
            <a:ext cx="462116"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60" name="TextBox 59">
            <a:extLst>
              <a:ext uri="{FF2B5EF4-FFF2-40B4-BE49-F238E27FC236}">
                <a16:creationId xmlns:a16="http://schemas.microsoft.com/office/drawing/2014/main" id="{7E346918-3C42-469C-A17A-0058BDD075BD}"/>
              </a:ext>
            </a:extLst>
          </p:cNvPr>
          <p:cNvSpPr txBox="1"/>
          <p:nvPr/>
        </p:nvSpPr>
        <p:spPr>
          <a:xfrm>
            <a:off x="7247687" y="1242880"/>
            <a:ext cx="462116"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Tree>
    <p:extLst>
      <p:ext uri="{BB962C8B-B14F-4D97-AF65-F5344CB8AC3E}">
        <p14:creationId xmlns:p14="http://schemas.microsoft.com/office/powerpoint/2010/main" val="178798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AD0DCE-D97F-4997-A46F-91FA7317FF51}"/>
              </a:ext>
            </a:extLst>
          </p:cNvPr>
          <p:cNvGrpSpPr/>
          <p:nvPr/>
        </p:nvGrpSpPr>
        <p:grpSpPr>
          <a:xfrm>
            <a:off x="287329" y="1401135"/>
            <a:ext cx="6570978" cy="3190530"/>
            <a:chOff x="557409" y="1735431"/>
            <a:chExt cx="6570978" cy="3190530"/>
          </a:xfrm>
        </p:grpSpPr>
        <p:sp>
          <p:nvSpPr>
            <p:cNvPr id="2" name="Rectangle 1">
              <a:extLst>
                <a:ext uri="{FF2B5EF4-FFF2-40B4-BE49-F238E27FC236}">
                  <a16:creationId xmlns:a16="http://schemas.microsoft.com/office/drawing/2014/main" id="{3453B319-8E5A-49AC-8AD8-E09C35E555C5}"/>
                </a:ext>
              </a:extLst>
            </p:cNvPr>
            <p:cNvSpPr/>
            <p:nvPr/>
          </p:nvSpPr>
          <p:spPr>
            <a:xfrm>
              <a:off x="576459" y="1735431"/>
              <a:ext cx="6551928" cy="31905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bg1">
                    <a:lumMod val="50000"/>
                  </a:schemeClr>
                </a:solidFill>
                <a:latin typeface="Special Elite" panose="02000506000000020004" pitchFamily="2" charset="0"/>
              </a:endParaRPr>
            </a:p>
          </p:txBody>
        </p:sp>
        <p:sp>
          <p:nvSpPr>
            <p:cNvPr id="3" name="TextBox 2">
              <a:extLst>
                <a:ext uri="{FF2B5EF4-FFF2-40B4-BE49-F238E27FC236}">
                  <a16:creationId xmlns:a16="http://schemas.microsoft.com/office/drawing/2014/main" id="{0096162D-8FBC-4C07-893D-C08535242D9C}"/>
                </a:ext>
              </a:extLst>
            </p:cNvPr>
            <p:cNvSpPr txBox="1"/>
            <p:nvPr/>
          </p:nvSpPr>
          <p:spPr>
            <a:xfrm>
              <a:off x="595509" y="202534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4924     5227    4829    5230    4725   5322</a:t>
              </a:r>
            </a:p>
          </p:txBody>
        </p:sp>
        <p:sp>
          <p:nvSpPr>
            <p:cNvPr id="4" name="TextBox 3">
              <a:extLst>
                <a:ext uri="{FF2B5EF4-FFF2-40B4-BE49-F238E27FC236}">
                  <a16:creationId xmlns:a16="http://schemas.microsoft.com/office/drawing/2014/main" id="{CDB21F1A-924D-4BB8-9756-8D95A82F8BCC}"/>
                </a:ext>
              </a:extLst>
            </p:cNvPr>
            <p:cNvSpPr txBox="1"/>
            <p:nvPr/>
          </p:nvSpPr>
          <p:spPr>
            <a:xfrm>
              <a:off x="566934" y="2487008"/>
              <a:ext cx="6532878" cy="461665"/>
            </a:xfrm>
            <a:prstGeom prst="rect">
              <a:avLst/>
            </a:prstGeom>
            <a:noFill/>
            <a:ln>
              <a:noFill/>
            </a:ln>
          </p:spPr>
          <p:txBody>
            <a:bodyPr wrap="square" rtlCol="0">
              <a:spAutoFit/>
            </a:bodyPr>
            <a:lstStyle/>
            <a:p>
              <a:r>
                <a:rPr lang="en-GB" sz="2400" dirty="0">
                  <a:solidFill>
                    <a:srgbClr val="FF0000"/>
                  </a:solidFill>
                  <a:latin typeface="Special Elite" panose="02000506000000020004" pitchFamily="2" charset="0"/>
                </a:rPr>
                <a:t>   </a:t>
              </a:r>
              <a:r>
                <a:rPr lang="en-GB" sz="2400" dirty="0">
                  <a:solidFill>
                    <a:srgbClr val="FF0000"/>
                  </a:solidFill>
                  <a:latin typeface="Pigpen Cipher" panose="02000509000000000000" pitchFamily="49" charset="0"/>
                </a:rPr>
                <a:t> </a:t>
              </a:r>
              <a:r>
                <a:rPr lang="en-GB" sz="2400" dirty="0">
                  <a:solidFill>
                    <a:srgbClr val="FF0000"/>
                  </a:solidFill>
                  <a:latin typeface="Special Elite" panose="02000506000000020004" pitchFamily="2" charset="0"/>
                </a:rPr>
                <a:t>S          K           I         L           </a:t>
              </a:r>
              <a:r>
                <a:rPr lang="en-GB" sz="2400" dirty="0" err="1">
                  <a:solidFill>
                    <a:srgbClr val="FF0000"/>
                  </a:solidFill>
                  <a:latin typeface="Special Elite" panose="02000506000000020004" pitchFamily="2" charset="0"/>
                </a:rPr>
                <a:t>L</a:t>
              </a:r>
              <a:r>
                <a:rPr lang="en-GB" sz="2400" dirty="0">
                  <a:solidFill>
                    <a:srgbClr val="FF0000"/>
                  </a:solidFill>
                  <a:latin typeface="Special Elite" panose="02000506000000020004" pitchFamily="2" charset="0"/>
                </a:rPr>
                <a:t>         S</a:t>
              </a:r>
            </a:p>
          </p:txBody>
        </p:sp>
        <p:sp>
          <p:nvSpPr>
            <p:cNvPr id="5" name="TextBox 4">
              <a:extLst>
                <a:ext uri="{FF2B5EF4-FFF2-40B4-BE49-F238E27FC236}">
                  <a16:creationId xmlns:a16="http://schemas.microsoft.com/office/drawing/2014/main" id="{1244AAE3-E4C8-4155-A145-9EA3726BD600}"/>
                </a:ext>
              </a:extLst>
            </p:cNvPr>
            <p:cNvSpPr txBox="1"/>
            <p:nvPr/>
          </p:nvSpPr>
          <p:spPr>
            <a:xfrm>
              <a:off x="595509" y="2948673"/>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4822     5031    5125</a:t>
              </a:r>
            </a:p>
          </p:txBody>
        </p:sp>
        <p:sp>
          <p:nvSpPr>
            <p:cNvPr id="6" name="TextBox 5">
              <a:extLst>
                <a:ext uri="{FF2B5EF4-FFF2-40B4-BE49-F238E27FC236}">
                  <a16:creationId xmlns:a16="http://schemas.microsoft.com/office/drawing/2014/main" id="{A70C8846-C19B-4D25-9A97-067BA2118837}"/>
                </a:ext>
              </a:extLst>
            </p:cNvPr>
            <p:cNvSpPr txBox="1"/>
            <p:nvPr/>
          </p:nvSpPr>
          <p:spPr>
            <a:xfrm>
              <a:off x="576459" y="3410338"/>
              <a:ext cx="6532878" cy="461665"/>
            </a:xfrm>
            <a:prstGeom prst="rect">
              <a:avLst/>
            </a:prstGeom>
            <a:noFill/>
            <a:ln>
              <a:noFill/>
            </a:ln>
          </p:spPr>
          <p:txBody>
            <a:bodyPr wrap="square" rtlCol="0">
              <a:spAutoFit/>
            </a:bodyPr>
            <a:lstStyle/>
            <a:p>
              <a:r>
                <a:rPr lang="en-GB" sz="2400" dirty="0">
                  <a:solidFill>
                    <a:srgbClr val="00B050"/>
                  </a:solidFill>
                  <a:latin typeface="Special Elite" panose="02000506000000020004" pitchFamily="2" charset="0"/>
                </a:rPr>
                <a:t>		 F            O          R</a:t>
              </a:r>
            </a:p>
          </p:txBody>
        </p:sp>
        <p:sp>
          <p:nvSpPr>
            <p:cNvPr id="7" name="TextBox 6">
              <a:extLst>
                <a:ext uri="{FF2B5EF4-FFF2-40B4-BE49-F238E27FC236}">
                  <a16:creationId xmlns:a16="http://schemas.microsoft.com/office/drawing/2014/main" id="{34577251-E770-418D-A746-B44F2F5840FB}"/>
                </a:ext>
              </a:extLst>
            </p:cNvPr>
            <p:cNvSpPr txBox="1"/>
            <p:nvPr/>
          </p:nvSpPr>
          <p:spPr>
            <a:xfrm>
              <a:off x="576459" y="3879832"/>
              <a:ext cx="6532878" cy="461665"/>
            </a:xfrm>
            <a:prstGeom prst="rect">
              <a:avLst/>
            </a:prstGeom>
            <a:noFill/>
            <a:ln>
              <a:noFill/>
            </a:ln>
          </p:spPr>
          <p:txBody>
            <a:bodyPr wrap="square" rtlCol="0">
              <a:spAutoFit/>
            </a:bodyPr>
            <a:lstStyle/>
            <a:p>
              <a:pPr algn="ctr"/>
              <a:r>
                <a:rPr lang="en-GB" sz="2400" dirty="0">
                  <a:latin typeface="Special Elite" panose="02000506000000020004" pitchFamily="2" charset="0"/>
                </a:rPr>
                <a:t>4827     5128    5123    5326</a:t>
              </a:r>
            </a:p>
          </p:txBody>
        </p:sp>
        <p:sp>
          <p:nvSpPr>
            <p:cNvPr id="8" name="TextBox 7">
              <a:extLst>
                <a:ext uri="{FF2B5EF4-FFF2-40B4-BE49-F238E27FC236}">
                  <a16:creationId xmlns:a16="http://schemas.microsoft.com/office/drawing/2014/main" id="{A919FC6F-DBE6-4BCC-9437-A859EB2B3BDF}"/>
                </a:ext>
              </a:extLst>
            </p:cNvPr>
            <p:cNvSpPr txBox="1"/>
            <p:nvPr/>
          </p:nvSpPr>
          <p:spPr>
            <a:xfrm>
              <a:off x="557409" y="4341497"/>
              <a:ext cx="6532878" cy="461665"/>
            </a:xfrm>
            <a:prstGeom prst="rect">
              <a:avLst/>
            </a:prstGeom>
            <a:noFill/>
            <a:ln>
              <a:noFill/>
            </a:ln>
          </p:spPr>
          <p:txBody>
            <a:bodyPr wrap="square" rtlCol="0">
              <a:spAutoFit/>
            </a:bodyPr>
            <a:lstStyle/>
            <a:p>
              <a:r>
                <a:rPr lang="en-GB" sz="2400" dirty="0">
                  <a:solidFill>
                    <a:srgbClr val="0070C0"/>
                  </a:solidFill>
                  <a:latin typeface="Special Elite" panose="02000506000000020004" pitchFamily="2" charset="0"/>
                </a:rPr>
                <a:t>	      L            I         F          E</a:t>
              </a:r>
            </a:p>
          </p:txBody>
        </p:sp>
      </p:grpSp>
      <p:sp>
        <p:nvSpPr>
          <p:cNvPr id="12" name="Rectangle 11">
            <a:extLst>
              <a:ext uri="{FF2B5EF4-FFF2-40B4-BE49-F238E27FC236}">
                <a16:creationId xmlns:a16="http://schemas.microsoft.com/office/drawing/2014/main" id="{47AB9AEA-BD5E-44CE-A43D-82CBB0E36414}"/>
              </a:ext>
            </a:extLst>
          </p:cNvPr>
          <p:cNvSpPr/>
          <p:nvPr/>
        </p:nvSpPr>
        <p:spPr>
          <a:xfrm>
            <a:off x="287330" y="4705290"/>
            <a:ext cx="6570978" cy="17435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Special Elite" panose="02000506000000020004" pitchFamily="2" charset="0"/>
            </a:endParaRPr>
          </a:p>
        </p:txBody>
      </p:sp>
      <p:pic>
        <p:nvPicPr>
          <p:cNvPr id="14" name="Picture 13">
            <a:extLst>
              <a:ext uri="{FF2B5EF4-FFF2-40B4-BE49-F238E27FC236}">
                <a16:creationId xmlns:a16="http://schemas.microsoft.com/office/drawing/2014/main" id="{99935D94-34C9-46A9-ACA8-D6094CC21CC2}"/>
              </a:ext>
            </a:extLst>
          </p:cNvPr>
          <p:cNvPicPr>
            <a:picLocks noChangeAspect="1"/>
          </p:cNvPicPr>
          <p:nvPr/>
        </p:nvPicPr>
        <p:blipFill rotWithShape="1">
          <a:blip r:embed="rId2">
            <a:extLst>
              <a:ext uri="{28A0092B-C50C-407E-A947-70E740481C1C}">
                <a14:useLocalDpi xmlns:a14="http://schemas.microsoft.com/office/drawing/2010/main" val="0"/>
              </a:ext>
            </a:extLst>
          </a:blip>
          <a:srcRect b="44639"/>
          <a:stretch/>
        </p:blipFill>
        <p:spPr>
          <a:xfrm>
            <a:off x="810214" y="4942953"/>
            <a:ext cx="2743554" cy="1268233"/>
          </a:xfrm>
          <a:prstGeom prst="rect">
            <a:avLst/>
          </a:prstGeom>
        </p:spPr>
      </p:pic>
      <p:pic>
        <p:nvPicPr>
          <p:cNvPr id="18" name="Picture 17">
            <a:extLst>
              <a:ext uri="{FF2B5EF4-FFF2-40B4-BE49-F238E27FC236}">
                <a16:creationId xmlns:a16="http://schemas.microsoft.com/office/drawing/2014/main" id="{EF6CAC5C-4323-43B1-84B1-C6A12193AD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5175"/>
          <a:stretch/>
        </p:blipFill>
        <p:spPr>
          <a:xfrm>
            <a:off x="3591868" y="5096284"/>
            <a:ext cx="2743554" cy="1026887"/>
          </a:xfrm>
          <a:prstGeom prst="rect">
            <a:avLst/>
          </a:prstGeom>
        </p:spPr>
      </p:pic>
      <p:sp>
        <p:nvSpPr>
          <p:cNvPr id="40" name="TextBox 39">
            <a:extLst>
              <a:ext uri="{FF2B5EF4-FFF2-40B4-BE49-F238E27FC236}">
                <a16:creationId xmlns:a16="http://schemas.microsoft.com/office/drawing/2014/main" id="{AB37EBB1-B047-4E93-AF08-98FE0F39DDBE}"/>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Extra Code 3</a:t>
            </a:r>
          </a:p>
        </p:txBody>
      </p:sp>
      <p:sp>
        <p:nvSpPr>
          <p:cNvPr id="41" name="TextBox 40">
            <a:extLst>
              <a:ext uri="{FF2B5EF4-FFF2-40B4-BE49-F238E27FC236}">
                <a16:creationId xmlns:a16="http://schemas.microsoft.com/office/drawing/2014/main" id="{E198CE20-48A5-4172-8AFE-6E7E87A68A9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Multiple Cyphers</a:t>
            </a:r>
          </a:p>
        </p:txBody>
      </p:sp>
      <p:graphicFrame>
        <p:nvGraphicFramePr>
          <p:cNvPr id="37" name="Table 10">
            <a:extLst>
              <a:ext uri="{FF2B5EF4-FFF2-40B4-BE49-F238E27FC236}">
                <a16:creationId xmlns:a16="http://schemas.microsoft.com/office/drawing/2014/main" id="{F30411E5-493D-464E-8C89-6A40146FC403}"/>
              </a:ext>
            </a:extLst>
          </p:cNvPr>
          <p:cNvGraphicFramePr>
            <a:graphicFrameLocks noGrp="1"/>
          </p:cNvGraphicFramePr>
          <p:nvPr/>
        </p:nvGraphicFramePr>
        <p:xfrm>
          <a:off x="7795076" y="1401135"/>
          <a:ext cx="3909570" cy="4674870"/>
        </p:xfrm>
        <a:graphic>
          <a:graphicData uri="http://schemas.openxmlformats.org/drawingml/2006/table">
            <a:tbl>
              <a:tblPr firstRow="1" bandRow="1">
                <a:tableStyleId>{5940675A-B579-460E-94D1-54222C63F5DA}</a:tableStyleId>
              </a:tblPr>
              <a:tblGrid>
                <a:gridCol w="558510">
                  <a:extLst>
                    <a:ext uri="{9D8B030D-6E8A-4147-A177-3AD203B41FA5}">
                      <a16:colId xmlns:a16="http://schemas.microsoft.com/office/drawing/2014/main" val="2739397783"/>
                    </a:ext>
                  </a:extLst>
                </a:gridCol>
                <a:gridCol w="558510">
                  <a:extLst>
                    <a:ext uri="{9D8B030D-6E8A-4147-A177-3AD203B41FA5}">
                      <a16:colId xmlns:a16="http://schemas.microsoft.com/office/drawing/2014/main" val="101382974"/>
                    </a:ext>
                  </a:extLst>
                </a:gridCol>
                <a:gridCol w="558510">
                  <a:extLst>
                    <a:ext uri="{9D8B030D-6E8A-4147-A177-3AD203B41FA5}">
                      <a16:colId xmlns:a16="http://schemas.microsoft.com/office/drawing/2014/main" val="1436730672"/>
                    </a:ext>
                  </a:extLst>
                </a:gridCol>
                <a:gridCol w="558510">
                  <a:extLst>
                    <a:ext uri="{9D8B030D-6E8A-4147-A177-3AD203B41FA5}">
                      <a16:colId xmlns:a16="http://schemas.microsoft.com/office/drawing/2014/main" val="532351495"/>
                    </a:ext>
                  </a:extLst>
                </a:gridCol>
                <a:gridCol w="558510">
                  <a:extLst>
                    <a:ext uri="{9D8B030D-6E8A-4147-A177-3AD203B41FA5}">
                      <a16:colId xmlns:a16="http://schemas.microsoft.com/office/drawing/2014/main" val="1838466740"/>
                    </a:ext>
                  </a:extLst>
                </a:gridCol>
                <a:gridCol w="558510">
                  <a:extLst>
                    <a:ext uri="{9D8B030D-6E8A-4147-A177-3AD203B41FA5}">
                      <a16:colId xmlns:a16="http://schemas.microsoft.com/office/drawing/2014/main" val="858794169"/>
                    </a:ext>
                  </a:extLst>
                </a:gridCol>
                <a:gridCol w="558510">
                  <a:extLst>
                    <a:ext uri="{9D8B030D-6E8A-4147-A177-3AD203B41FA5}">
                      <a16:colId xmlns:a16="http://schemas.microsoft.com/office/drawing/2014/main" val="4020139921"/>
                    </a:ext>
                  </a:extLst>
                </a:gridCol>
              </a:tblGrid>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extLst>
                  <a:ext uri="{0D108BD9-81ED-4DB2-BD59-A6C34878D82A}">
                    <a16:rowId xmlns:a16="http://schemas.microsoft.com/office/drawing/2014/main" val="3767745084"/>
                  </a:ext>
                </a:extLst>
              </a:tr>
              <a:tr h="467487">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M</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extLst>
                  <a:ext uri="{0D108BD9-81ED-4DB2-BD59-A6C34878D82A}">
                    <a16:rowId xmlns:a16="http://schemas.microsoft.com/office/drawing/2014/main" val="1614365067"/>
                  </a:ext>
                </a:extLst>
              </a:tr>
              <a:tr h="467487">
                <a:tc>
                  <a:txBody>
                    <a:bodyPr/>
                    <a:lstStyle/>
                    <a:p>
                      <a:pPr algn="ctr"/>
                      <a:r>
                        <a:rPr lang="en-GB" sz="2400" dirty="0">
                          <a:solidFill>
                            <a:schemeClr val="tx1"/>
                          </a:solidFill>
                          <a:latin typeface="Pigpen Cipher" panose="02000509000000000000" pitchFamily="49" charset="0"/>
                        </a:rPr>
                        <a:t>A</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V</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extLst>
                  <a:ext uri="{0D108BD9-81ED-4DB2-BD59-A6C34878D82A}">
                    <a16:rowId xmlns:a16="http://schemas.microsoft.com/office/drawing/2014/main" val="3128526739"/>
                  </a:ext>
                </a:extLst>
              </a:tr>
              <a:tr h="467487">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extLst>
                  <a:ext uri="{0D108BD9-81ED-4DB2-BD59-A6C34878D82A}">
                    <a16:rowId xmlns:a16="http://schemas.microsoft.com/office/drawing/2014/main" val="2799539070"/>
                  </a:ext>
                </a:extLst>
              </a:tr>
              <a:tr h="467487">
                <a:tc>
                  <a:txBody>
                    <a:bodyPr/>
                    <a:lstStyle/>
                    <a:p>
                      <a:pPr algn="ctr"/>
                      <a:r>
                        <a:rPr lang="en-GB" sz="2400" dirty="0">
                          <a:solidFill>
                            <a:schemeClr val="tx1"/>
                          </a:solidFill>
                          <a:latin typeface="Pigpen Cipher" panose="02000509000000000000" pitchFamily="49" charset="0"/>
                        </a:rPr>
                        <a:t>Y</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T</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Z</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extLst>
                  <a:ext uri="{0D108BD9-81ED-4DB2-BD59-A6C34878D82A}">
                    <a16:rowId xmlns:a16="http://schemas.microsoft.com/office/drawing/2014/main" val="3341954177"/>
                  </a:ext>
                </a:extLst>
              </a:tr>
              <a:tr h="467487">
                <a:tc>
                  <a:txBody>
                    <a:bodyPr/>
                    <a:lstStyle/>
                    <a:p>
                      <a:pPr algn="ctr"/>
                      <a:r>
                        <a:rPr lang="en-GB" sz="2400" dirty="0">
                          <a:solidFill>
                            <a:schemeClr val="tx1"/>
                          </a:solidFill>
                          <a:latin typeface="Pigpen Cipher" panose="02000509000000000000" pitchFamily="49" charset="0"/>
                        </a:rPr>
                        <a:t>K</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B</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N</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accent5"/>
                    </a:solidFill>
                  </a:tcPr>
                </a:tc>
                <a:extLst>
                  <a:ext uri="{0D108BD9-81ED-4DB2-BD59-A6C34878D82A}">
                    <a16:rowId xmlns:a16="http://schemas.microsoft.com/office/drawing/2014/main" val="3585900613"/>
                  </a:ext>
                </a:extLst>
              </a:tr>
              <a:tr h="467487">
                <a:tc>
                  <a:txBody>
                    <a:bodyPr/>
                    <a:lstStyle/>
                    <a:p>
                      <a:pPr algn="ctr"/>
                      <a:r>
                        <a:rPr lang="en-GB" sz="2400" dirty="0">
                          <a:solidFill>
                            <a:schemeClr val="tx1"/>
                          </a:solidFill>
                          <a:latin typeface="Pigpen Cipher" panose="02000509000000000000" pitchFamily="49" charset="0"/>
                        </a:rPr>
                        <a:t>L</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W</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U</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extLst>
                  <a:ext uri="{0D108BD9-81ED-4DB2-BD59-A6C34878D82A}">
                    <a16:rowId xmlns:a16="http://schemas.microsoft.com/office/drawing/2014/main" val="4091143173"/>
                  </a:ext>
                </a:extLst>
              </a:tr>
              <a:tr h="467487">
                <a:tc>
                  <a:txBody>
                    <a:bodyPr/>
                    <a:lstStyle/>
                    <a:p>
                      <a:pPr algn="ctr"/>
                      <a:r>
                        <a:rPr lang="en-GB" sz="2400" dirty="0">
                          <a:solidFill>
                            <a:schemeClr val="tx1"/>
                          </a:solidFill>
                          <a:latin typeface="Pigpen Cipher" panose="02000509000000000000" pitchFamily="49" charset="0"/>
                        </a:rPr>
                        <a:t>X</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J</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C</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extLst>
                  <a:ext uri="{0D108BD9-81ED-4DB2-BD59-A6C34878D82A}">
                    <a16:rowId xmlns:a16="http://schemas.microsoft.com/office/drawing/2014/main" val="3133839195"/>
                  </a:ext>
                </a:extLst>
              </a:tr>
              <a:tr h="467487">
                <a:tc>
                  <a:txBody>
                    <a:bodyPr/>
                    <a:lstStyle/>
                    <a:p>
                      <a:pPr algn="ctr"/>
                      <a:r>
                        <a:rPr lang="en-GB" sz="2400" dirty="0">
                          <a:solidFill>
                            <a:schemeClr val="tx1"/>
                          </a:solidFill>
                          <a:latin typeface="Pigpen Cipher" panose="02000509000000000000" pitchFamily="49" charset="0"/>
                        </a:rPr>
                        <a:t>G</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P</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H</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chemeClr val="accent5"/>
                    </a:solidFill>
                  </a:tcPr>
                </a:tc>
                <a:tc>
                  <a:txBody>
                    <a:bodyPr/>
                    <a:lstStyle/>
                    <a:p>
                      <a:pPr algn="ctr"/>
                      <a:r>
                        <a:rPr lang="en-GB" sz="2400" dirty="0">
                          <a:solidFill>
                            <a:schemeClr val="tx1"/>
                          </a:solidFill>
                          <a:latin typeface="Pigpen Cipher" panose="02000509000000000000" pitchFamily="49" charset="0"/>
                        </a:rPr>
                        <a:t>R</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extLst>
                  <a:ext uri="{0D108BD9-81ED-4DB2-BD59-A6C34878D82A}">
                    <a16:rowId xmlns:a16="http://schemas.microsoft.com/office/drawing/2014/main" val="4180279256"/>
                  </a:ext>
                </a:extLst>
              </a:tr>
              <a:tr h="467487">
                <a:tc>
                  <a:txBody>
                    <a:bodyPr/>
                    <a:lstStyle/>
                    <a:p>
                      <a:pPr algn="ctr"/>
                      <a:r>
                        <a:rPr lang="en-GB" sz="2400" dirty="0">
                          <a:solidFill>
                            <a:schemeClr val="tx1"/>
                          </a:solidFill>
                          <a:latin typeface="Pigpen Cipher" panose="02000509000000000000" pitchFamily="49" charset="0"/>
                        </a:rPr>
                        <a:t>O</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F</a:t>
                      </a:r>
                    </a:p>
                  </a:txBody>
                  <a:tcPr marL="66187" marR="66187" marT="33094" marB="33094" anchor="ctr">
                    <a:solidFill>
                      <a:srgbClr val="00B050"/>
                    </a:solidFill>
                  </a:tcPr>
                </a:tc>
                <a:tc>
                  <a:txBody>
                    <a:bodyPr/>
                    <a:lstStyle/>
                    <a:p>
                      <a:pPr algn="ctr"/>
                      <a:r>
                        <a:rPr lang="en-GB" sz="2400" dirty="0">
                          <a:solidFill>
                            <a:schemeClr val="tx1"/>
                          </a:solidFill>
                          <a:latin typeface="Pigpen Cipher" panose="02000509000000000000" pitchFamily="49" charset="0"/>
                        </a:rPr>
                        <a:t>Q</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E</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I</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D</a:t>
                      </a:r>
                    </a:p>
                  </a:txBody>
                  <a:tcPr marL="66187" marR="66187" marT="33094" marB="33094" anchor="ctr">
                    <a:solidFill>
                      <a:schemeClr val="bg1"/>
                    </a:solidFill>
                  </a:tcPr>
                </a:tc>
                <a:tc>
                  <a:txBody>
                    <a:bodyPr/>
                    <a:lstStyle/>
                    <a:p>
                      <a:pPr algn="ctr"/>
                      <a:r>
                        <a:rPr lang="en-GB" sz="2400" dirty="0">
                          <a:solidFill>
                            <a:schemeClr val="tx1"/>
                          </a:solidFill>
                          <a:latin typeface="Pigpen Cipher" panose="02000509000000000000" pitchFamily="49" charset="0"/>
                        </a:rPr>
                        <a:t>S</a:t>
                      </a:r>
                    </a:p>
                  </a:txBody>
                  <a:tcPr marL="66187" marR="66187" marT="33094" marB="33094" anchor="ctr">
                    <a:solidFill>
                      <a:srgbClr val="FF0000"/>
                    </a:solidFill>
                  </a:tcPr>
                </a:tc>
                <a:extLst>
                  <a:ext uri="{0D108BD9-81ED-4DB2-BD59-A6C34878D82A}">
                    <a16:rowId xmlns:a16="http://schemas.microsoft.com/office/drawing/2014/main" val="102803865"/>
                  </a:ext>
                </a:extLst>
              </a:tr>
            </a:tbl>
          </a:graphicData>
        </a:graphic>
      </p:graphicFrame>
      <p:sp>
        <p:nvSpPr>
          <p:cNvPr id="42" name="TextBox 41">
            <a:extLst>
              <a:ext uri="{FF2B5EF4-FFF2-40B4-BE49-F238E27FC236}">
                <a16:creationId xmlns:a16="http://schemas.microsoft.com/office/drawing/2014/main" id="{3BD5FE3F-C211-4251-B48E-B7643C245A79}"/>
              </a:ext>
            </a:extLst>
          </p:cNvPr>
          <p:cNvSpPr txBox="1"/>
          <p:nvPr/>
        </p:nvSpPr>
        <p:spPr>
          <a:xfrm>
            <a:off x="756401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47</a:t>
            </a:r>
          </a:p>
        </p:txBody>
      </p:sp>
      <p:sp>
        <p:nvSpPr>
          <p:cNvPr id="43" name="TextBox 42">
            <a:extLst>
              <a:ext uri="{FF2B5EF4-FFF2-40B4-BE49-F238E27FC236}">
                <a16:creationId xmlns:a16="http://schemas.microsoft.com/office/drawing/2014/main" id="{DF3DC678-22F0-4F3F-B370-8213F5FFC154}"/>
              </a:ext>
            </a:extLst>
          </p:cNvPr>
          <p:cNvSpPr txBox="1"/>
          <p:nvPr/>
        </p:nvSpPr>
        <p:spPr>
          <a:xfrm>
            <a:off x="8107803" y="6211186"/>
            <a:ext cx="462116" cy="369332"/>
          </a:xfrm>
          <a:prstGeom prst="rect">
            <a:avLst/>
          </a:prstGeom>
          <a:noFill/>
        </p:spPr>
        <p:txBody>
          <a:bodyPr wrap="square" rtlCol="0">
            <a:spAutoFit/>
          </a:bodyPr>
          <a:lstStyle/>
          <a:p>
            <a:pPr algn="ctr"/>
            <a:r>
              <a:rPr lang="en-GB" dirty="0">
                <a:latin typeface="Special Elite" panose="02000506000000020004" pitchFamily="2" charset="0"/>
              </a:rPr>
              <a:t>48</a:t>
            </a:r>
          </a:p>
        </p:txBody>
      </p:sp>
      <p:sp>
        <p:nvSpPr>
          <p:cNvPr id="44" name="TextBox 43">
            <a:extLst>
              <a:ext uri="{FF2B5EF4-FFF2-40B4-BE49-F238E27FC236}">
                <a16:creationId xmlns:a16="http://schemas.microsoft.com/office/drawing/2014/main" id="{49336D7C-65B1-4DC8-A016-001A7156515E}"/>
              </a:ext>
            </a:extLst>
          </p:cNvPr>
          <p:cNvSpPr txBox="1"/>
          <p:nvPr/>
        </p:nvSpPr>
        <p:spPr>
          <a:xfrm>
            <a:off x="8651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49</a:t>
            </a:r>
          </a:p>
        </p:txBody>
      </p:sp>
      <p:sp>
        <p:nvSpPr>
          <p:cNvPr id="45" name="TextBox 44">
            <a:extLst>
              <a:ext uri="{FF2B5EF4-FFF2-40B4-BE49-F238E27FC236}">
                <a16:creationId xmlns:a16="http://schemas.microsoft.com/office/drawing/2014/main" id="{2C17A46F-0B13-485E-B2C7-8568B94BDF7E}"/>
              </a:ext>
            </a:extLst>
          </p:cNvPr>
          <p:cNvSpPr txBox="1"/>
          <p:nvPr/>
        </p:nvSpPr>
        <p:spPr>
          <a:xfrm>
            <a:off x="9195373" y="6211186"/>
            <a:ext cx="462116" cy="369332"/>
          </a:xfrm>
          <a:prstGeom prst="rect">
            <a:avLst/>
          </a:prstGeom>
          <a:noFill/>
        </p:spPr>
        <p:txBody>
          <a:bodyPr wrap="square" rtlCol="0">
            <a:spAutoFit/>
          </a:bodyPr>
          <a:lstStyle/>
          <a:p>
            <a:pPr algn="ctr"/>
            <a:r>
              <a:rPr lang="en-GB" dirty="0">
                <a:latin typeface="Special Elite" panose="02000506000000020004" pitchFamily="2" charset="0"/>
              </a:rPr>
              <a:t>50</a:t>
            </a:r>
          </a:p>
        </p:txBody>
      </p:sp>
      <p:sp>
        <p:nvSpPr>
          <p:cNvPr id="46" name="TextBox 45">
            <a:extLst>
              <a:ext uri="{FF2B5EF4-FFF2-40B4-BE49-F238E27FC236}">
                <a16:creationId xmlns:a16="http://schemas.microsoft.com/office/drawing/2014/main" id="{396623D9-29EA-429A-8A95-21F84DF3059D}"/>
              </a:ext>
            </a:extLst>
          </p:cNvPr>
          <p:cNvSpPr txBox="1"/>
          <p:nvPr/>
        </p:nvSpPr>
        <p:spPr>
          <a:xfrm>
            <a:off x="9792724" y="6211186"/>
            <a:ext cx="462116" cy="369332"/>
          </a:xfrm>
          <a:prstGeom prst="rect">
            <a:avLst/>
          </a:prstGeom>
          <a:noFill/>
        </p:spPr>
        <p:txBody>
          <a:bodyPr wrap="square" rtlCol="0">
            <a:spAutoFit/>
          </a:bodyPr>
          <a:lstStyle/>
          <a:p>
            <a:pPr algn="ctr"/>
            <a:r>
              <a:rPr lang="en-GB" dirty="0">
                <a:latin typeface="Special Elite" panose="02000506000000020004" pitchFamily="2" charset="0"/>
              </a:rPr>
              <a:t>51</a:t>
            </a:r>
          </a:p>
        </p:txBody>
      </p:sp>
      <p:sp>
        <p:nvSpPr>
          <p:cNvPr id="47" name="TextBox 46">
            <a:extLst>
              <a:ext uri="{FF2B5EF4-FFF2-40B4-BE49-F238E27FC236}">
                <a16:creationId xmlns:a16="http://schemas.microsoft.com/office/drawing/2014/main" id="{1919A837-2D3B-4AA6-91CF-BD178D344B80}"/>
              </a:ext>
            </a:extLst>
          </p:cNvPr>
          <p:cNvSpPr txBox="1"/>
          <p:nvPr/>
        </p:nvSpPr>
        <p:spPr>
          <a:xfrm>
            <a:off x="10926199" y="6211186"/>
            <a:ext cx="462116" cy="369332"/>
          </a:xfrm>
          <a:prstGeom prst="rect">
            <a:avLst/>
          </a:prstGeom>
          <a:noFill/>
        </p:spPr>
        <p:txBody>
          <a:bodyPr wrap="square" rtlCol="0">
            <a:spAutoFit/>
          </a:bodyPr>
          <a:lstStyle/>
          <a:p>
            <a:pPr algn="ctr"/>
            <a:r>
              <a:rPr lang="en-GB" dirty="0">
                <a:latin typeface="Special Elite" panose="02000506000000020004" pitchFamily="2" charset="0"/>
              </a:rPr>
              <a:t>53</a:t>
            </a:r>
          </a:p>
        </p:txBody>
      </p:sp>
      <p:sp>
        <p:nvSpPr>
          <p:cNvPr id="48" name="TextBox 47">
            <a:extLst>
              <a:ext uri="{FF2B5EF4-FFF2-40B4-BE49-F238E27FC236}">
                <a16:creationId xmlns:a16="http://schemas.microsoft.com/office/drawing/2014/main" id="{2F446AC0-A53A-4155-8CA4-F5ADFBF02166}"/>
              </a:ext>
            </a:extLst>
          </p:cNvPr>
          <p:cNvSpPr txBox="1"/>
          <p:nvPr/>
        </p:nvSpPr>
        <p:spPr>
          <a:xfrm>
            <a:off x="10390075" y="6211186"/>
            <a:ext cx="462116" cy="369332"/>
          </a:xfrm>
          <a:prstGeom prst="rect">
            <a:avLst/>
          </a:prstGeom>
          <a:noFill/>
        </p:spPr>
        <p:txBody>
          <a:bodyPr wrap="square" rtlCol="0">
            <a:spAutoFit/>
          </a:bodyPr>
          <a:lstStyle/>
          <a:p>
            <a:pPr algn="ctr"/>
            <a:r>
              <a:rPr lang="en-GB" dirty="0">
                <a:latin typeface="Special Elite" panose="02000506000000020004" pitchFamily="2" charset="0"/>
              </a:rPr>
              <a:t>52</a:t>
            </a:r>
          </a:p>
        </p:txBody>
      </p:sp>
      <p:sp>
        <p:nvSpPr>
          <p:cNvPr id="49" name="TextBox 48">
            <a:extLst>
              <a:ext uri="{FF2B5EF4-FFF2-40B4-BE49-F238E27FC236}">
                <a16:creationId xmlns:a16="http://schemas.microsoft.com/office/drawing/2014/main" id="{4D6EE26D-30AA-41FA-B827-AFF155FC1F11}"/>
              </a:ext>
            </a:extLst>
          </p:cNvPr>
          <p:cNvSpPr txBox="1"/>
          <p:nvPr/>
        </p:nvSpPr>
        <p:spPr>
          <a:xfrm>
            <a:off x="11473588" y="6211186"/>
            <a:ext cx="462116" cy="369332"/>
          </a:xfrm>
          <a:prstGeom prst="rect">
            <a:avLst/>
          </a:prstGeom>
          <a:noFill/>
        </p:spPr>
        <p:txBody>
          <a:bodyPr wrap="square" rtlCol="0">
            <a:spAutoFit/>
          </a:bodyPr>
          <a:lstStyle/>
          <a:p>
            <a:pPr algn="ctr"/>
            <a:r>
              <a:rPr lang="en-GB" dirty="0">
                <a:latin typeface="Special Elite" panose="02000506000000020004" pitchFamily="2" charset="0"/>
              </a:rPr>
              <a:t>54</a:t>
            </a:r>
          </a:p>
        </p:txBody>
      </p:sp>
      <p:sp>
        <p:nvSpPr>
          <p:cNvPr id="50" name="TextBox 49">
            <a:extLst>
              <a:ext uri="{FF2B5EF4-FFF2-40B4-BE49-F238E27FC236}">
                <a16:creationId xmlns:a16="http://schemas.microsoft.com/office/drawing/2014/main" id="{5E66AB88-4149-4DEC-98DC-F94E0CDA7CDC}"/>
              </a:ext>
            </a:extLst>
          </p:cNvPr>
          <p:cNvSpPr txBox="1"/>
          <p:nvPr/>
        </p:nvSpPr>
        <p:spPr>
          <a:xfrm>
            <a:off x="7247687" y="5891339"/>
            <a:ext cx="462116" cy="369332"/>
          </a:xfrm>
          <a:prstGeom prst="rect">
            <a:avLst/>
          </a:prstGeom>
          <a:noFill/>
        </p:spPr>
        <p:txBody>
          <a:bodyPr wrap="square" rtlCol="0">
            <a:spAutoFit/>
          </a:bodyPr>
          <a:lstStyle/>
          <a:p>
            <a:pPr algn="ctr"/>
            <a:r>
              <a:rPr lang="en-GB" dirty="0">
                <a:latin typeface="Special Elite" panose="02000506000000020004" pitchFamily="2" charset="0"/>
              </a:rPr>
              <a:t>22</a:t>
            </a:r>
          </a:p>
        </p:txBody>
      </p:sp>
      <p:sp>
        <p:nvSpPr>
          <p:cNvPr id="51" name="TextBox 50">
            <a:extLst>
              <a:ext uri="{FF2B5EF4-FFF2-40B4-BE49-F238E27FC236}">
                <a16:creationId xmlns:a16="http://schemas.microsoft.com/office/drawing/2014/main" id="{76604FE5-A799-48D9-88C4-42D99498838F}"/>
              </a:ext>
            </a:extLst>
          </p:cNvPr>
          <p:cNvSpPr txBox="1"/>
          <p:nvPr/>
        </p:nvSpPr>
        <p:spPr>
          <a:xfrm>
            <a:off x="7247687" y="5425061"/>
            <a:ext cx="462116" cy="369332"/>
          </a:xfrm>
          <a:prstGeom prst="rect">
            <a:avLst/>
          </a:prstGeom>
          <a:noFill/>
        </p:spPr>
        <p:txBody>
          <a:bodyPr wrap="square" rtlCol="0">
            <a:spAutoFit/>
          </a:bodyPr>
          <a:lstStyle/>
          <a:p>
            <a:pPr algn="ctr"/>
            <a:r>
              <a:rPr lang="en-GB" dirty="0">
                <a:latin typeface="Special Elite" panose="02000506000000020004" pitchFamily="2" charset="0"/>
              </a:rPr>
              <a:t>23</a:t>
            </a:r>
          </a:p>
        </p:txBody>
      </p:sp>
      <p:sp>
        <p:nvSpPr>
          <p:cNvPr id="52" name="TextBox 51">
            <a:extLst>
              <a:ext uri="{FF2B5EF4-FFF2-40B4-BE49-F238E27FC236}">
                <a16:creationId xmlns:a16="http://schemas.microsoft.com/office/drawing/2014/main" id="{AAACEDD5-EA5A-43BE-A003-4A56DC3B2B35}"/>
              </a:ext>
            </a:extLst>
          </p:cNvPr>
          <p:cNvSpPr txBox="1"/>
          <p:nvPr/>
        </p:nvSpPr>
        <p:spPr>
          <a:xfrm>
            <a:off x="7247687" y="4958783"/>
            <a:ext cx="462116" cy="369332"/>
          </a:xfrm>
          <a:prstGeom prst="rect">
            <a:avLst/>
          </a:prstGeom>
          <a:noFill/>
        </p:spPr>
        <p:txBody>
          <a:bodyPr wrap="square" rtlCol="0">
            <a:spAutoFit/>
          </a:bodyPr>
          <a:lstStyle/>
          <a:p>
            <a:pPr algn="ctr"/>
            <a:r>
              <a:rPr lang="en-GB" dirty="0">
                <a:latin typeface="Special Elite" panose="02000506000000020004" pitchFamily="2" charset="0"/>
              </a:rPr>
              <a:t>24</a:t>
            </a:r>
          </a:p>
        </p:txBody>
      </p:sp>
      <p:sp>
        <p:nvSpPr>
          <p:cNvPr id="53" name="TextBox 52">
            <a:extLst>
              <a:ext uri="{FF2B5EF4-FFF2-40B4-BE49-F238E27FC236}">
                <a16:creationId xmlns:a16="http://schemas.microsoft.com/office/drawing/2014/main" id="{01D2D160-C79C-44E1-913F-3B834C025B39}"/>
              </a:ext>
            </a:extLst>
          </p:cNvPr>
          <p:cNvSpPr txBox="1"/>
          <p:nvPr/>
        </p:nvSpPr>
        <p:spPr>
          <a:xfrm>
            <a:off x="7247687" y="4492505"/>
            <a:ext cx="462116" cy="369332"/>
          </a:xfrm>
          <a:prstGeom prst="rect">
            <a:avLst/>
          </a:prstGeom>
          <a:noFill/>
        </p:spPr>
        <p:txBody>
          <a:bodyPr wrap="square" rtlCol="0">
            <a:spAutoFit/>
          </a:bodyPr>
          <a:lstStyle/>
          <a:p>
            <a:pPr algn="ctr"/>
            <a:r>
              <a:rPr lang="en-GB" dirty="0">
                <a:latin typeface="Special Elite" panose="02000506000000020004" pitchFamily="2" charset="0"/>
              </a:rPr>
              <a:t>25</a:t>
            </a:r>
          </a:p>
        </p:txBody>
      </p:sp>
      <p:sp>
        <p:nvSpPr>
          <p:cNvPr id="54" name="TextBox 53">
            <a:extLst>
              <a:ext uri="{FF2B5EF4-FFF2-40B4-BE49-F238E27FC236}">
                <a16:creationId xmlns:a16="http://schemas.microsoft.com/office/drawing/2014/main" id="{EDA33AF1-3B20-4216-B512-C960C58763D7}"/>
              </a:ext>
            </a:extLst>
          </p:cNvPr>
          <p:cNvSpPr txBox="1"/>
          <p:nvPr/>
        </p:nvSpPr>
        <p:spPr>
          <a:xfrm>
            <a:off x="7247687" y="4029115"/>
            <a:ext cx="462116" cy="369332"/>
          </a:xfrm>
          <a:prstGeom prst="rect">
            <a:avLst/>
          </a:prstGeom>
          <a:noFill/>
        </p:spPr>
        <p:txBody>
          <a:bodyPr wrap="square" rtlCol="0">
            <a:spAutoFit/>
          </a:bodyPr>
          <a:lstStyle/>
          <a:p>
            <a:pPr algn="ctr"/>
            <a:r>
              <a:rPr lang="en-GB" dirty="0">
                <a:latin typeface="Special Elite" panose="02000506000000020004" pitchFamily="2" charset="0"/>
              </a:rPr>
              <a:t>26</a:t>
            </a:r>
          </a:p>
        </p:txBody>
      </p:sp>
      <p:sp>
        <p:nvSpPr>
          <p:cNvPr id="55" name="TextBox 54">
            <a:extLst>
              <a:ext uri="{FF2B5EF4-FFF2-40B4-BE49-F238E27FC236}">
                <a16:creationId xmlns:a16="http://schemas.microsoft.com/office/drawing/2014/main" id="{4A8EB449-3810-4F76-98F8-579CB2ED6F59}"/>
              </a:ext>
            </a:extLst>
          </p:cNvPr>
          <p:cNvSpPr txBox="1"/>
          <p:nvPr/>
        </p:nvSpPr>
        <p:spPr>
          <a:xfrm>
            <a:off x="7247687" y="3562837"/>
            <a:ext cx="462116" cy="369332"/>
          </a:xfrm>
          <a:prstGeom prst="rect">
            <a:avLst/>
          </a:prstGeom>
          <a:noFill/>
        </p:spPr>
        <p:txBody>
          <a:bodyPr wrap="square" rtlCol="0">
            <a:spAutoFit/>
          </a:bodyPr>
          <a:lstStyle/>
          <a:p>
            <a:pPr algn="ctr"/>
            <a:r>
              <a:rPr lang="en-GB" dirty="0">
                <a:latin typeface="Special Elite" panose="02000506000000020004" pitchFamily="2" charset="0"/>
              </a:rPr>
              <a:t>27</a:t>
            </a:r>
          </a:p>
        </p:txBody>
      </p:sp>
      <p:sp>
        <p:nvSpPr>
          <p:cNvPr id="56" name="TextBox 55">
            <a:extLst>
              <a:ext uri="{FF2B5EF4-FFF2-40B4-BE49-F238E27FC236}">
                <a16:creationId xmlns:a16="http://schemas.microsoft.com/office/drawing/2014/main" id="{9A0F163E-A25C-4BFE-B0D1-9342A3CD99D6}"/>
              </a:ext>
            </a:extLst>
          </p:cNvPr>
          <p:cNvSpPr txBox="1"/>
          <p:nvPr/>
        </p:nvSpPr>
        <p:spPr>
          <a:xfrm>
            <a:off x="7247687" y="3110497"/>
            <a:ext cx="462116" cy="369332"/>
          </a:xfrm>
          <a:prstGeom prst="rect">
            <a:avLst/>
          </a:prstGeom>
          <a:noFill/>
        </p:spPr>
        <p:txBody>
          <a:bodyPr wrap="square" rtlCol="0">
            <a:spAutoFit/>
          </a:bodyPr>
          <a:lstStyle/>
          <a:p>
            <a:pPr algn="ctr"/>
            <a:r>
              <a:rPr lang="en-GB" dirty="0">
                <a:latin typeface="Special Elite" panose="02000506000000020004" pitchFamily="2" charset="0"/>
              </a:rPr>
              <a:t>28</a:t>
            </a:r>
          </a:p>
        </p:txBody>
      </p:sp>
      <p:sp>
        <p:nvSpPr>
          <p:cNvPr id="57" name="TextBox 56">
            <a:extLst>
              <a:ext uri="{FF2B5EF4-FFF2-40B4-BE49-F238E27FC236}">
                <a16:creationId xmlns:a16="http://schemas.microsoft.com/office/drawing/2014/main" id="{EF099A85-A1CE-4DCE-A266-09311C2B1BCB}"/>
              </a:ext>
            </a:extLst>
          </p:cNvPr>
          <p:cNvSpPr txBox="1"/>
          <p:nvPr/>
        </p:nvSpPr>
        <p:spPr>
          <a:xfrm>
            <a:off x="7247687" y="2627776"/>
            <a:ext cx="462116" cy="369332"/>
          </a:xfrm>
          <a:prstGeom prst="rect">
            <a:avLst/>
          </a:prstGeom>
          <a:noFill/>
        </p:spPr>
        <p:txBody>
          <a:bodyPr wrap="square" rtlCol="0">
            <a:spAutoFit/>
          </a:bodyPr>
          <a:lstStyle/>
          <a:p>
            <a:pPr algn="ctr"/>
            <a:r>
              <a:rPr lang="en-GB" dirty="0">
                <a:latin typeface="Special Elite" panose="02000506000000020004" pitchFamily="2" charset="0"/>
              </a:rPr>
              <a:t>29</a:t>
            </a:r>
          </a:p>
        </p:txBody>
      </p:sp>
      <p:sp>
        <p:nvSpPr>
          <p:cNvPr id="58" name="TextBox 57">
            <a:extLst>
              <a:ext uri="{FF2B5EF4-FFF2-40B4-BE49-F238E27FC236}">
                <a16:creationId xmlns:a16="http://schemas.microsoft.com/office/drawing/2014/main" id="{1394ED08-4986-4073-A76A-D454F1716222}"/>
              </a:ext>
            </a:extLst>
          </p:cNvPr>
          <p:cNvSpPr txBox="1"/>
          <p:nvPr/>
        </p:nvSpPr>
        <p:spPr>
          <a:xfrm>
            <a:off x="7247687" y="2175436"/>
            <a:ext cx="462116" cy="369332"/>
          </a:xfrm>
          <a:prstGeom prst="rect">
            <a:avLst/>
          </a:prstGeom>
          <a:noFill/>
        </p:spPr>
        <p:txBody>
          <a:bodyPr wrap="square" rtlCol="0">
            <a:spAutoFit/>
          </a:bodyPr>
          <a:lstStyle/>
          <a:p>
            <a:pPr algn="ctr"/>
            <a:r>
              <a:rPr lang="en-GB" dirty="0">
                <a:latin typeface="Special Elite" panose="02000506000000020004" pitchFamily="2" charset="0"/>
              </a:rPr>
              <a:t>30</a:t>
            </a:r>
          </a:p>
        </p:txBody>
      </p:sp>
      <p:sp>
        <p:nvSpPr>
          <p:cNvPr id="59" name="TextBox 58">
            <a:extLst>
              <a:ext uri="{FF2B5EF4-FFF2-40B4-BE49-F238E27FC236}">
                <a16:creationId xmlns:a16="http://schemas.microsoft.com/office/drawing/2014/main" id="{113A5EDA-7437-4BCD-B1D9-256CA3AB6BEF}"/>
              </a:ext>
            </a:extLst>
          </p:cNvPr>
          <p:cNvSpPr txBox="1"/>
          <p:nvPr/>
        </p:nvSpPr>
        <p:spPr>
          <a:xfrm>
            <a:off x="7247687" y="1709158"/>
            <a:ext cx="462116" cy="369332"/>
          </a:xfrm>
          <a:prstGeom prst="rect">
            <a:avLst/>
          </a:prstGeom>
          <a:noFill/>
        </p:spPr>
        <p:txBody>
          <a:bodyPr wrap="square" rtlCol="0">
            <a:spAutoFit/>
          </a:bodyPr>
          <a:lstStyle/>
          <a:p>
            <a:pPr algn="ctr"/>
            <a:r>
              <a:rPr lang="en-GB" dirty="0">
                <a:latin typeface="Special Elite" panose="02000506000000020004" pitchFamily="2" charset="0"/>
              </a:rPr>
              <a:t>31</a:t>
            </a:r>
          </a:p>
        </p:txBody>
      </p:sp>
      <p:sp>
        <p:nvSpPr>
          <p:cNvPr id="60" name="TextBox 59">
            <a:extLst>
              <a:ext uri="{FF2B5EF4-FFF2-40B4-BE49-F238E27FC236}">
                <a16:creationId xmlns:a16="http://schemas.microsoft.com/office/drawing/2014/main" id="{7E346918-3C42-469C-A17A-0058BDD075BD}"/>
              </a:ext>
            </a:extLst>
          </p:cNvPr>
          <p:cNvSpPr txBox="1"/>
          <p:nvPr/>
        </p:nvSpPr>
        <p:spPr>
          <a:xfrm>
            <a:off x="7247687" y="1242880"/>
            <a:ext cx="462116" cy="369332"/>
          </a:xfrm>
          <a:prstGeom prst="rect">
            <a:avLst/>
          </a:prstGeom>
          <a:noFill/>
        </p:spPr>
        <p:txBody>
          <a:bodyPr wrap="square" rtlCol="0">
            <a:spAutoFit/>
          </a:bodyPr>
          <a:lstStyle/>
          <a:p>
            <a:pPr algn="ctr"/>
            <a:r>
              <a:rPr lang="en-GB" dirty="0">
                <a:latin typeface="Special Elite" panose="02000506000000020004" pitchFamily="2" charset="0"/>
              </a:rPr>
              <a:t>32</a:t>
            </a:r>
          </a:p>
        </p:txBody>
      </p:sp>
    </p:spTree>
    <p:extLst>
      <p:ext uri="{BB962C8B-B14F-4D97-AF65-F5344CB8AC3E}">
        <p14:creationId xmlns:p14="http://schemas.microsoft.com/office/powerpoint/2010/main" val="4289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E7977-9B61-4ED2-A88C-AB892BC1C643}"/>
              </a:ext>
            </a:extLst>
          </p:cNvPr>
          <p:cNvSpPr txBox="1"/>
          <p:nvPr/>
        </p:nvSpPr>
        <p:spPr>
          <a:xfrm>
            <a:off x="0" y="803564"/>
            <a:ext cx="12192000" cy="923330"/>
          </a:xfrm>
          <a:prstGeom prst="rect">
            <a:avLst/>
          </a:prstGeom>
          <a:noFill/>
        </p:spPr>
        <p:txBody>
          <a:bodyPr wrap="square" rtlCol="0">
            <a:spAutoFit/>
          </a:bodyPr>
          <a:lstStyle/>
          <a:p>
            <a:pPr algn="ctr"/>
            <a:endParaRPr lang="en-GB" sz="5400" dirty="0">
              <a:solidFill>
                <a:schemeClr val="accent4">
                  <a:lumMod val="50000"/>
                </a:schemeClr>
              </a:solidFill>
              <a:latin typeface="Chiller" panose="040204040310070206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27D12021-1D52-47EB-909D-C3131202CEAD}"/>
              </a:ext>
            </a:extLst>
          </p:cNvPr>
          <p:cNvSpPr/>
          <p:nvPr/>
        </p:nvSpPr>
        <p:spPr>
          <a:xfrm>
            <a:off x="1006764" y="1154239"/>
            <a:ext cx="10178472" cy="2752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268A373-A9D1-4CD4-A5BA-71F73A0AEDE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1</a:t>
            </a:r>
          </a:p>
        </p:txBody>
      </p:sp>
      <p:sp>
        <p:nvSpPr>
          <p:cNvPr id="14" name="TextBox 13">
            <a:extLst>
              <a:ext uri="{FF2B5EF4-FFF2-40B4-BE49-F238E27FC236}">
                <a16:creationId xmlns:a16="http://schemas.microsoft.com/office/drawing/2014/main" id="{71D44E26-9C17-451A-932F-06693E76ADD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Letter-Number Cypher</a:t>
            </a:r>
          </a:p>
        </p:txBody>
      </p:sp>
      <p:sp>
        <p:nvSpPr>
          <p:cNvPr id="91" name="Rectangle 90">
            <a:extLst>
              <a:ext uri="{FF2B5EF4-FFF2-40B4-BE49-F238E27FC236}">
                <a16:creationId xmlns:a16="http://schemas.microsoft.com/office/drawing/2014/main" id="{E496121A-EF60-4DBE-ABCA-DA484D79883B}"/>
              </a:ext>
            </a:extLst>
          </p:cNvPr>
          <p:cNvSpPr/>
          <p:nvPr/>
        </p:nvSpPr>
        <p:spPr>
          <a:xfrm>
            <a:off x="363246" y="2842420"/>
            <a:ext cx="269428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pecial Elite" panose="02000506000000020004" pitchFamily="2" charset="0"/>
              </a:rPr>
              <a:t> 8 . 5 . 12 . 16</a:t>
            </a:r>
          </a:p>
          <a:p>
            <a:pPr algn="ctr"/>
            <a:r>
              <a:rPr lang="en-GB" sz="2400" dirty="0">
                <a:solidFill>
                  <a:srgbClr val="FF0000"/>
                </a:solidFill>
                <a:latin typeface="Special Elite" panose="02000506000000020004" pitchFamily="2" charset="0"/>
              </a:rPr>
              <a:t>H . E . L . P</a:t>
            </a:r>
          </a:p>
        </p:txBody>
      </p:sp>
      <p:sp>
        <p:nvSpPr>
          <p:cNvPr id="92" name="TextBox 91">
            <a:extLst>
              <a:ext uri="{FF2B5EF4-FFF2-40B4-BE49-F238E27FC236}">
                <a16:creationId xmlns:a16="http://schemas.microsoft.com/office/drawing/2014/main" id="{9C2532D3-C039-4BFC-9FE4-1C75EAA14B19}"/>
              </a:ext>
            </a:extLst>
          </p:cNvPr>
          <p:cNvSpPr txBox="1"/>
          <p:nvPr/>
        </p:nvSpPr>
        <p:spPr>
          <a:xfrm>
            <a:off x="1006764" y="1344627"/>
            <a:ext cx="10178472" cy="584775"/>
          </a:xfrm>
          <a:prstGeom prst="rect">
            <a:avLst/>
          </a:prstGeom>
          <a:noFill/>
        </p:spPr>
        <p:txBody>
          <a:bodyPr wrap="square" rtlCol="0">
            <a:spAutoFit/>
          </a:bodyPr>
          <a:lstStyle/>
          <a:p>
            <a:pPr algn="ctr"/>
            <a:r>
              <a:rPr lang="en-GB" sz="3200" dirty="0">
                <a:latin typeface="Special Elite" panose="02000506000000020004" pitchFamily="2" charset="0"/>
              </a:rPr>
              <a:t>13 . 25          11 . 9 . 4 . 14 . 1 . 16 . 16 . 5 . 18</a:t>
            </a:r>
          </a:p>
        </p:txBody>
      </p:sp>
      <p:sp>
        <p:nvSpPr>
          <p:cNvPr id="93" name="Rectangle 92">
            <a:extLst>
              <a:ext uri="{FF2B5EF4-FFF2-40B4-BE49-F238E27FC236}">
                <a16:creationId xmlns:a16="http://schemas.microsoft.com/office/drawing/2014/main" id="{1D0572F5-71C7-4006-A2D0-C749FC0EE87A}"/>
              </a:ext>
            </a:extLst>
          </p:cNvPr>
          <p:cNvSpPr/>
          <p:nvPr/>
        </p:nvSpPr>
        <p:spPr>
          <a:xfrm>
            <a:off x="3551382" y="2631101"/>
            <a:ext cx="5028941" cy="584775"/>
          </a:xfrm>
          <a:prstGeom prst="rect">
            <a:avLst/>
          </a:prstGeom>
        </p:spPr>
        <p:txBody>
          <a:bodyPr wrap="none">
            <a:spAutoFit/>
          </a:bodyPr>
          <a:lstStyle/>
          <a:p>
            <a:pPr algn="ctr"/>
            <a:r>
              <a:rPr lang="en-GB" sz="3200" dirty="0">
                <a:latin typeface="Special Elite" panose="02000506000000020004" pitchFamily="2" charset="0"/>
              </a:rPr>
              <a:t>9 . 19          13 . 1 . 12 . 5</a:t>
            </a:r>
          </a:p>
        </p:txBody>
      </p:sp>
      <p:graphicFrame>
        <p:nvGraphicFramePr>
          <p:cNvPr id="94" name="Table 8">
            <a:extLst>
              <a:ext uri="{FF2B5EF4-FFF2-40B4-BE49-F238E27FC236}">
                <a16:creationId xmlns:a16="http://schemas.microsoft.com/office/drawing/2014/main" id="{63FBD77C-3F7D-4121-9D1F-C253BC698034}"/>
              </a:ext>
            </a:extLst>
          </p:cNvPr>
          <p:cNvGraphicFramePr>
            <a:graphicFrameLocks noGrp="1"/>
          </p:cNvGraphicFramePr>
          <p:nvPr>
            <p:extLst>
              <p:ext uri="{D42A27DB-BD31-4B8C-83A1-F6EECF244321}">
                <p14:modId xmlns:p14="http://schemas.microsoft.com/office/powerpoint/2010/main" val="3258480211"/>
              </p:ext>
            </p:extLst>
          </p:nvPr>
        </p:nvGraphicFramePr>
        <p:xfrm>
          <a:off x="1006761" y="4257350"/>
          <a:ext cx="1017847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gridCol w="565471">
                  <a:extLst>
                    <a:ext uri="{9D8B030D-6E8A-4147-A177-3AD203B41FA5}">
                      <a16:colId xmlns:a16="http://schemas.microsoft.com/office/drawing/2014/main" val="3928843015"/>
                    </a:ext>
                  </a:extLst>
                </a:gridCol>
                <a:gridCol w="565471">
                  <a:extLst>
                    <a:ext uri="{9D8B030D-6E8A-4147-A177-3AD203B41FA5}">
                      <a16:colId xmlns:a16="http://schemas.microsoft.com/office/drawing/2014/main" val="2853805635"/>
                    </a:ext>
                  </a:extLst>
                </a:gridCol>
                <a:gridCol w="565471">
                  <a:extLst>
                    <a:ext uri="{9D8B030D-6E8A-4147-A177-3AD203B41FA5}">
                      <a16:colId xmlns:a16="http://schemas.microsoft.com/office/drawing/2014/main" val="3288770001"/>
                    </a:ext>
                  </a:extLst>
                </a:gridCol>
                <a:gridCol w="565471">
                  <a:extLst>
                    <a:ext uri="{9D8B030D-6E8A-4147-A177-3AD203B41FA5}">
                      <a16:colId xmlns:a16="http://schemas.microsoft.com/office/drawing/2014/main" val="2344643305"/>
                    </a:ext>
                  </a:extLst>
                </a:gridCol>
                <a:gridCol w="565471">
                  <a:extLst>
                    <a:ext uri="{9D8B030D-6E8A-4147-A177-3AD203B41FA5}">
                      <a16:colId xmlns:a16="http://schemas.microsoft.com/office/drawing/2014/main" val="479742895"/>
                    </a:ext>
                  </a:extLst>
                </a:gridCol>
                <a:gridCol w="565471">
                  <a:extLst>
                    <a:ext uri="{9D8B030D-6E8A-4147-A177-3AD203B41FA5}">
                      <a16:colId xmlns:a16="http://schemas.microsoft.com/office/drawing/2014/main" val="1498366546"/>
                    </a:ext>
                  </a:extLst>
                </a:gridCol>
                <a:gridCol w="565471">
                  <a:extLst>
                    <a:ext uri="{9D8B030D-6E8A-4147-A177-3AD203B41FA5}">
                      <a16:colId xmlns:a16="http://schemas.microsoft.com/office/drawing/2014/main" val="1423420946"/>
                    </a:ext>
                  </a:extLst>
                </a:gridCol>
                <a:gridCol w="565471">
                  <a:extLst>
                    <a:ext uri="{9D8B030D-6E8A-4147-A177-3AD203B41FA5}">
                      <a16:colId xmlns:a16="http://schemas.microsoft.com/office/drawing/2014/main" val="1116172693"/>
                    </a:ext>
                  </a:extLst>
                </a:gridCol>
                <a:gridCol w="565471">
                  <a:extLst>
                    <a:ext uri="{9D8B030D-6E8A-4147-A177-3AD203B41FA5}">
                      <a16:colId xmlns:a16="http://schemas.microsoft.com/office/drawing/2014/main" val="4047760603"/>
                    </a:ext>
                  </a:extLst>
                </a:gridCol>
                <a:gridCol w="565471">
                  <a:extLst>
                    <a:ext uri="{9D8B030D-6E8A-4147-A177-3AD203B41FA5}">
                      <a16:colId xmlns:a16="http://schemas.microsoft.com/office/drawing/2014/main" val="2780137724"/>
                    </a:ext>
                  </a:extLst>
                </a:gridCol>
              </a:tblGrid>
              <a:tr h="528800">
                <a:tc>
                  <a:txBody>
                    <a:bodyPr/>
                    <a:lstStyle/>
                    <a:p>
                      <a:pPr algn="ctr"/>
                      <a:r>
                        <a:rPr lang="en-GB" dirty="0">
                          <a:latin typeface="Special Elite" panose="02000506000000020004" pitchFamily="2" charset="0"/>
                        </a:rPr>
                        <a:t>A</a:t>
                      </a:r>
                    </a:p>
                  </a:txBody>
                  <a:tcPr anchor="ctr">
                    <a:solidFill>
                      <a:schemeClr val="bg1"/>
                    </a:solidFill>
                  </a:tcPr>
                </a:tc>
                <a:tc>
                  <a:txBody>
                    <a:bodyPr/>
                    <a:lstStyle/>
                    <a:p>
                      <a:pPr algn="ctr"/>
                      <a:r>
                        <a:rPr lang="en-GB" dirty="0">
                          <a:latin typeface="Special Elite" panose="02000506000000020004" pitchFamily="2" charset="0"/>
                        </a:rPr>
                        <a:t>B</a:t>
                      </a:r>
                    </a:p>
                  </a:txBody>
                  <a:tcPr anchor="ctr">
                    <a:solidFill>
                      <a:schemeClr val="bg1"/>
                    </a:solidFill>
                  </a:tcPr>
                </a:tc>
                <a:tc>
                  <a:txBody>
                    <a:bodyPr/>
                    <a:lstStyle/>
                    <a:p>
                      <a:pPr algn="ctr"/>
                      <a:r>
                        <a:rPr lang="en-GB" dirty="0">
                          <a:latin typeface="Special Elite" panose="02000506000000020004" pitchFamily="2" charset="0"/>
                        </a:rPr>
                        <a:t>C</a:t>
                      </a:r>
                    </a:p>
                  </a:txBody>
                  <a:tcPr anchor="ctr">
                    <a:solidFill>
                      <a:schemeClr val="bg1"/>
                    </a:solidFill>
                  </a:tcPr>
                </a:tc>
                <a:tc>
                  <a:txBody>
                    <a:bodyPr/>
                    <a:lstStyle/>
                    <a:p>
                      <a:pPr algn="ctr"/>
                      <a:r>
                        <a:rPr lang="en-GB" dirty="0">
                          <a:latin typeface="Special Elite" panose="02000506000000020004" pitchFamily="2" charset="0"/>
                        </a:rPr>
                        <a:t>D</a:t>
                      </a:r>
                    </a:p>
                  </a:txBody>
                  <a:tcPr anchor="ctr">
                    <a:solidFill>
                      <a:schemeClr val="bg1"/>
                    </a:solidFill>
                  </a:tcPr>
                </a:tc>
                <a:tc>
                  <a:txBody>
                    <a:bodyPr/>
                    <a:lstStyle/>
                    <a:p>
                      <a:pPr algn="ctr"/>
                      <a:r>
                        <a:rPr lang="en-GB" dirty="0">
                          <a:latin typeface="Special Elite" panose="02000506000000020004" pitchFamily="2" charset="0"/>
                        </a:rPr>
                        <a:t>E</a:t>
                      </a:r>
                    </a:p>
                  </a:txBody>
                  <a:tcPr anchor="ctr">
                    <a:solidFill>
                      <a:schemeClr val="bg1"/>
                    </a:solidFill>
                  </a:tcPr>
                </a:tc>
                <a:tc>
                  <a:txBody>
                    <a:bodyPr/>
                    <a:lstStyle/>
                    <a:p>
                      <a:pPr algn="ctr"/>
                      <a:r>
                        <a:rPr lang="en-GB" dirty="0">
                          <a:latin typeface="Special Elite" panose="02000506000000020004" pitchFamily="2" charset="0"/>
                        </a:rPr>
                        <a:t>F</a:t>
                      </a:r>
                    </a:p>
                  </a:txBody>
                  <a:tcPr anchor="ctr">
                    <a:solidFill>
                      <a:schemeClr val="bg1"/>
                    </a:solidFill>
                  </a:tcPr>
                </a:tc>
                <a:tc>
                  <a:txBody>
                    <a:bodyPr/>
                    <a:lstStyle/>
                    <a:p>
                      <a:pPr algn="ctr"/>
                      <a:r>
                        <a:rPr lang="en-GB" dirty="0">
                          <a:latin typeface="Special Elite" panose="02000506000000020004" pitchFamily="2" charset="0"/>
                        </a:rPr>
                        <a:t>G</a:t>
                      </a:r>
                    </a:p>
                  </a:txBody>
                  <a:tcPr anchor="ctr">
                    <a:solidFill>
                      <a:schemeClr val="bg1"/>
                    </a:solidFill>
                  </a:tcPr>
                </a:tc>
                <a:tc>
                  <a:txBody>
                    <a:bodyPr/>
                    <a:lstStyle/>
                    <a:p>
                      <a:pPr algn="ctr"/>
                      <a:r>
                        <a:rPr lang="en-GB" dirty="0">
                          <a:latin typeface="Special Elite" panose="02000506000000020004" pitchFamily="2" charset="0"/>
                        </a:rPr>
                        <a:t>H</a:t>
                      </a:r>
                    </a:p>
                  </a:txBody>
                  <a:tcPr anchor="ctr">
                    <a:solidFill>
                      <a:schemeClr val="bg1"/>
                    </a:solidFill>
                  </a:tcPr>
                </a:tc>
                <a:tc>
                  <a:txBody>
                    <a:bodyPr/>
                    <a:lstStyle/>
                    <a:p>
                      <a:pPr algn="ctr"/>
                      <a:r>
                        <a:rPr lang="en-GB" dirty="0">
                          <a:latin typeface="Special Elite" panose="02000506000000020004" pitchFamily="2" charset="0"/>
                        </a:rPr>
                        <a:t>I</a:t>
                      </a:r>
                    </a:p>
                  </a:txBody>
                  <a:tcPr anchor="ctr">
                    <a:solidFill>
                      <a:schemeClr val="bg1"/>
                    </a:solidFill>
                  </a:tcPr>
                </a:tc>
                <a:tc>
                  <a:txBody>
                    <a:bodyPr/>
                    <a:lstStyle/>
                    <a:p>
                      <a:pPr algn="ctr"/>
                      <a:r>
                        <a:rPr lang="en-GB" dirty="0">
                          <a:latin typeface="Special Elite" panose="02000506000000020004" pitchFamily="2" charset="0"/>
                        </a:rPr>
                        <a:t>J</a:t>
                      </a:r>
                    </a:p>
                  </a:txBody>
                  <a:tcPr anchor="ctr">
                    <a:solidFill>
                      <a:schemeClr val="bg1"/>
                    </a:solidFill>
                  </a:tcPr>
                </a:tc>
                <a:tc>
                  <a:txBody>
                    <a:bodyPr/>
                    <a:lstStyle/>
                    <a:p>
                      <a:pPr algn="ctr"/>
                      <a:r>
                        <a:rPr lang="en-GB" dirty="0">
                          <a:latin typeface="Special Elite" panose="02000506000000020004" pitchFamily="2" charset="0"/>
                        </a:rPr>
                        <a:t>K</a:t>
                      </a:r>
                    </a:p>
                  </a:txBody>
                  <a:tcPr anchor="ctr">
                    <a:solidFill>
                      <a:schemeClr val="bg1"/>
                    </a:solidFill>
                  </a:tcPr>
                </a:tc>
                <a:tc>
                  <a:txBody>
                    <a:bodyPr/>
                    <a:lstStyle/>
                    <a:p>
                      <a:pPr algn="ctr"/>
                      <a:r>
                        <a:rPr lang="en-GB" dirty="0">
                          <a:latin typeface="Special Elite" panose="02000506000000020004" pitchFamily="2" charset="0"/>
                        </a:rPr>
                        <a:t>L</a:t>
                      </a:r>
                    </a:p>
                  </a:txBody>
                  <a:tcPr anchor="ctr">
                    <a:solidFill>
                      <a:schemeClr val="bg1"/>
                    </a:solidFill>
                  </a:tcPr>
                </a:tc>
                <a:tc>
                  <a:txBody>
                    <a:bodyPr/>
                    <a:lstStyle/>
                    <a:p>
                      <a:pPr algn="ctr"/>
                      <a:r>
                        <a:rPr lang="en-GB" dirty="0">
                          <a:latin typeface="Special Elite" panose="02000506000000020004" pitchFamily="2" charset="0"/>
                        </a:rPr>
                        <a:t>M</a:t>
                      </a:r>
                    </a:p>
                  </a:txBody>
                  <a:tcPr anchor="ctr">
                    <a:solidFill>
                      <a:schemeClr val="bg1"/>
                    </a:solidFill>
                  </a:tcPr>
                </a:tc>
                <a:tc>
                  <a:txBody>
                    <a:bodyPr/>
                    <a:lstStyle/>
                    <a:p>
                      <a:pPr algn="ctr"/>
                      <a:r>
                        <a:rPr lang="en-GB" dirty="0">
                          <a:latin typeface="Special Elite" panose="02000506000000020004" pitchFamily="2" charset="0"/>
                        </a:rPr>
                        <a:t>N</a:t>
                      </a:r>
                    </a:p>
                  </a:txBody>
                  <a:tcPr anchor="ctr">
                    <a:solidFill>
                      <a:schemeClr val="bg1"/>
                    </a:solidFill>
                  </a:tcPr>
                </a:tc>
                <a:tc>
                  <a:txBody>
                    <a:bodyPr/>
                    <a:lstStyle/>
                    <a:p>
                      <a:pPr algn="ctr"/>
                      <a:r>
                        <a:rPr lang="en-GB" dirty="0">
                          <a:latin typeface="Special Elite" panose="02000506000000020004" pitchFamily="2" charset="0"/>
                        </a:rPr>
                        <a:t>O</a:t>
                      </a:r>
                    </a:p>
                  </a:txBody>
                  <a:tcPr anchor="ctr">
                    <a:solidFill>
                      <a:schemeClr val="bg1"/>
                    </a:solidFill>
                  </a:tcPr>
                </a:tc>
                <a:tc>
                  <a:txBody>
                    <a:bodyPr/>
                    <a:lstStyle/>
                    <a:p>
                      <a:pPr algn="ctr"/>
                      <a:r>
                        <a:rPr lang="en-GB" dirty="0">
                          <a:latin typeface="Special Elite" panose="02000506000000020004" pitchFamily="2" charset="0"/>
                        </a:rPr>
                        <a:t>P</a:t>
                      </a:r>
                    </a:p>
                  </a:txBody>
                  <a:tcPr anchor="ctr">
                    <a:solidFill>
                      <a:schemeClr val="bg1"/>
                    </a:solidFill>
                  </a:tcPr>
                </a:tc>
                <a:tc>
                  <a:txBody>
                    <a:bodyPr/>
                    <a:lstStyle/>
                    <a:p>
                      <a:pPr algn="ctr"/>
                      <a:r>
                        <a:rPr lang="en-GB" dirty="0">
                          <a:latin typeface="Special Elite" panose="02000506000000020004" pitchFamily="2" charset="0"/>
                        </a:rPr>
                        <a:t>Q</a:t>
                      </a:r>
                    </a:p>
                  </a:txBody>
                  <a:tcPr anchor="ctr">
                    <a:solidFill>
                      <a:schemeClr val="bg1"/>
                    </a:solidFill>
                  </a:tcPr>
                </a:tc>
                <a:tc>
                  <a:txBody>
                    <a:bodyPr/>
                    <a:lstStyle/>
                    <a:p>
                      <a:pPr algn="ctr"/>
                      <a:r>
                        <a:rPr lang="en-GB" dirty="0">
                          <a:latin typeface="Special Elite" panose="02000506000000020004" pitchFamily="2" charset="0"/>
                        </a:rPr>
                        <a:t>R</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graphicFrame>
        <p:nvGraphicFramePr>
          <p:cNvPr id="95" name="Table 8">
            <a:extLst>
              <a:ext uri="{FF2B5EF4-FFF2-40B4-BE49-F238E27FC236}">
                <a16:creationId xmlns:a16="http://schemas.microsoft.com/office/drawing/2014/main" id="{58010104-BFA2-4C39-A40C-CAF3718ACA9A}"/>
              </a:ext>
            </a:extLst>
          </p:cNvPr>
          <p:cNvGraphicFramePr>
            <a:graphicFrameLocks noGrp="1"/>
          </p:cNvGraphicFramePr>
          <p:nvPr>
            <p:extLst>
              <p:ext uri="{D42A27DB-BD31-4B8C-83A1-F6EECF244321}">
                <p14:modId xmlns:p14="http://schemas.microsoft.com/office/powerpoint/2010/main" val="3428070027"/>
              </p:ext>
            </p:extLst>
          </p:nvPr>
        </p:nvGraphicFramePr>
        <p:xfrm>
          <a:off x="3834116" y="5525636"/>
          <a:ext cx="452376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tblGrid>
              <a:tr h="528800">
                <a:tc>
                  <a:txBody>
                    <a:bodyPr/>
                    <a:lstStyle/>
                    <a:p>
                      <a:pPr algn="ctr"/>
                      <a:r>
                        <a:rPr lang="en-GB" dirty="0">
                          <a:latin typeface="Special Elite" panose="02000506000000020004" pitchFamily="2" charset="0"/>
                        </a:rPr>
                        <a:t>S</a:t>
                      </a:r>
                    </a:p>
                  </a:txBody>
                  <a:tcPr anchor="ctr">
                    <a:solidFill>
                      <a:schemeClr val="bg1"/>
                    </a:solidFill>
                  </a:tcPr>
                </a:tc>
                <a:tc>
                  <a:txBody>
                    <a:bodyPr/>
                    <a:lstStyle/>
                    <a:p>
                      <a:pPr algn="ctr"/>
                      <a:r>
                        <a:rPr lang="en-GB" dirty="0">
                          <a:latin typeface="Special Elite" panose="02000506000000020004" pitchFamily="2" charset="0"/>
                        </a:rPr>
                        <a:t>T</a:t>
                      </a:r>
                    </a:p>
                  </a:txBody>
                  <a:tcPr anchor="ctr">
                    <a:solidFill>
                      <a:schemeClr val="bg1"/>
                    </a:solidFill>
                  </a:tcPr>
                </a:tc>
                <a:tc>
                  <a:txBody>
                    <a:bodyPr/>
                    <a:lstStyle/>
                    <a:p>
                      <a:pPr algn="ctr"/>
                      <a:r>
                        <a:rPr lang="en-GB" dirty="0">
                          <a:latin typeface="Special Elite" panose="02000506000000020004" pitchFamily="2" charset="0"/>
                        </a:rPr>
                        <a:t>U</a:t>
                      </a:r>
                    </a:p>
                  </a:txBody>
                  <a:tcPr anchor="ctr">
                    <a:solidFill>
                      <a:schemeClr val="bg1"/>
                    </a:solidFill>
                  </a:tcPr>
                </a:tc>
                <a:tc>
                  <a:txBody>
                    <a:bodyPr/>
                    <a:lstStyle/>
                    <a:p>
                      <a:pPr algn="ctr"/>
                      <a:r>
                        <a:rPr lang="en-GB" dirty="0">
                          <a:latin typeface="Special Elite" panose="02000506000000020004" pitchFamily="2" charset="0"/>
                        </a:rPr>
                        <a:t>V</a:t>
                      </a:r>
                    </a:p>
                  </a:txBody>
                  <a:tcPr anchor="ctr">
                    <a:solidFill>
                      <a:schemeClr val="bg1"/>
                    </a:solidFill>
                  </a:tcPr>
                </a:tc>
                <a:tc>
                  <a:txBody>
                    <a:bodyPr/>
                    <a:lstStyle/>
                    <a:p>
                      <a:pPr algn="ctr"/>
                      <a:r>
                        <a:rPr lang="en-GB" dirty="0">
                          <a:latin typeface="Special Elite" panose="02000506000000020004" pitchFamily="2" charset="0"/>
                        </a:rPr>
                        <a:t>W</a:t>
                      </a:r>
                    </a:p>
                  </a:txBody>
                  <a:tcPr anchor="ctr">
                    <a:solidFill>
                      <a:schemeClr val="bg1"/>
                    </a:solidFill>
                  </a:tcPr>
                </a:tc>
                <a:tc>
                  <a:txBody>
                    <a:bodyPr/>
                    <a:lstStyle/>
                    <a:p>
                      <a:pPr algn="ctr"/>
                      <a:r>
                        <a:rPr lang="en-GB" dirty="0">
                          <a:latin typeface="Special Elite" panose="02000506000000020004" pitchFamily="2" charset="0"/>
                        </a:rPr>
                        <a:t>X</a:t>
                      </a:r>
                    </a:p>
                  </a:txBody>
                  <a:tcPr anchor="ctr">
                    <a:solidFill>
                      <a:schemeClr val="bg1"/>
                    </a:solidFill>
                  </a:tcPr>
                </a:tc>
                <a:tc>
                  <a:txBody>
                    <a:bodyPr/>
                    <a:lstStyle/>
                    <a:p>
                      <a:pPr algn="ctr"/>
                      <a:r>
                        <a:rPr lang="en-GB" dirty="0">
                          <a:latin typeface="Special Elite" panose="02000506000000020004" pitchFamily="2" charset="0"/>
                        </a:rPr>
                        <a:t>Y</a:t>
                      </a:r>
                    </a:p>
                  </a:txBody>
                  <a:tcPr anchor="ctr">
                    <a:solidFill>
                      <a:schemeClr val="bg1"/>
                    </a:solidFill>
                  </a:tcPr>
                </a:tc>
                <a:tc>
                  <a:txBody>
                    <a:bodyPr/>
                    <a:lstStyle/>
                    <a:p>
                      <a:pPr algn="ctr"/>
                      <a:r>
                        <a:rPr lang="en-GB" dirty="0">
                          <a:latin typeface="Special Elite" panose="02000506000000020004" pitchFamily="2" charset="0"/>
                        </a:rPr>
                        <a:t>Z</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spTree>
    <p:extLst>
      <p:ext uri="{BB962C8B-B14F-4D97-AF65-F5344CB8AC3E}">
        <p14:creationId xmlns:p14="http://schemas.microsoft.com/office/powerpoint/2010/main" val="2505458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C1B9E-85E8-4B06-A060-44B6BABEF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08" y="1336783"/>
            <a:ext cx="3851385" cy="3851385"/>
          </a:xfrm>
          <a:prstGeom prst="rect">
            <a:avLst/>
          </a:prstGeom>
        </p:spPr>
      </p:pic>
      <p:sp>
        <p:nvSpPr>
          <p:cNvPr id="3" name="TextBox 2">
            <a:extLst>
              <a:ext uri="{FF2B5EF4-FFF2-40B4-BE49-F238E27FC236}">
                <a16:creationId xmlns:a16="http://schemas.microsoft.com/office/drawing/2014/main" id="{B09A772E-9B84-4322-8474-A50CD5AA05C7}"/>
              </a:ext>
            </a:extLst>
          </p:cNvPr>
          <p:cNvSpPr txBox="1"/>
          <p:nvPr/>
        </p:nvSpPr>
        <p:spPr>
          <a:xfrm>
            <a:off x="0" y="5632936"/>
            <a:ext cx="12192000" cy="646331"/>
          </a:xfrm>
          <a:prstGeom prst="rect">
            <a:avLst/>
          </a:prstGeom>
          <a:noFill/>
        </p:spPr>
        <p:txBody>
          <a:bodyPr wrap="square" rtlCol="0">
            <a:spAutoFit/>
          </a:bodyPr>
          <a:lstStyle/>
          <a:p>
            <a:pPr algn="ctr"/>
            <a:r>
              <a:rPr lang="en-GB" sz="3600" dirty="0">
                <a:latin typeface="Special Elite" panose="02000506000000020004" pitchFamily="2" charset="0"/>
              </a:rPr>
              <a:t>Pancake And Noodle Detective Agency</a:t>
            </a:r>
          </a:p>
        </p:txBody>
      </p:sp>
    </p:spTree>
    <p:extLst>
      <p:ext uri="{BB962C8B-B14F-4D97-AF65-F5344CB8AC3E}">
        <p14:creationId xmlns:p14="http://schemas.microsoft.com/office/powerpoint/2010/main" val="133696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E7977-9B61-4ED2-A88C-AB892BC1C643}"/>
              </a:ext>
            </a:extLst>
          </p:cNvPr>
          <p:cNvSpPr txBox="1"/>
          <p:nvPr/>
        </p:nvSpPr>
        <p:spPr>
          <a:xfrm>
            <a:off x="0" y="803564"/>
            <a:ext cx="12192000" cy="923330"/>
          </a:xfrm>
          <a:prstGeom prst="rect">
            <a:avLst/>
          </a:prstGeom>
          <a:noFill/>
        </p:spPr>
        <p:txBody>
          <a:bodyPr wrap="square" rtlCol="0">
            <a:spAutoFit/>
          </a:bodyPr>
          <a:lstStyle/>
          <a:p>
            <a:pPr algn="ctr"/>
            <a:endParaRPr lang="en-GB" sz="5400" dirty="0">
              <a:solidFill>
                <a:schemeClr val="accent4">
                  <a:lumMod val="50000"/>
                </a:schemeClr>
              </a:solidFill>
              <a:latin typeface="Chiller" panose="040204040310070206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27D12021-1D52-47EB-909D-C3131202CEAD}"/>
              </a:ext>
            </a:extLst>
          </p:cNvPr>
          <p:cNvSpPr/>
          <p:nvPr/>
        </p:nvSpPr>
        <p:spPr>
          <a:xfrm>
            <a:off x="1006764" y="1154239"/>
            <a:ext cx="10178472" cy="2752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268A373-A9D1-4CD4-A5BA-71F73A0AEDE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1</a:t>
            </a:r>
          </a:p>
        </p:txBody>
      </p:sp>
      <p:sp>
        <p:nvSpPr>
          <p:cNvPr id="14" name="TextBox 13">
            <a:extLst>
              <a:ext uri="{FF2B5EF4-FFF2-40B4-BE49-F238E27FC236}">
                <a16:creationId xmlns:a16="http://schemas.microsoft.com/office/drawing/2014/main" id="{71D44E26-9C17-451A-932F-06693E76ADD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Letter-Number Cypher</a:t>
            </a:r>
          </a:p>
        </p:txBody>
      </p:sp>
      <p:sp>
        <p:nvSpPr>
          <p:cNvPr id="91" name="Rectangle 90">
            <a:extLst>
              <a:ext uri="{FF2B5EF4-FFF2-40B4-BE49-F238E27FC236}">
                <a16:creationId xmlns:a16="http://schemas.microsoft.com/office/drawing/2014/main" id="{DD5F07A0-C026-4264-9DF7-C3205D7D3A16}"/>
              </a:ext>
            </a:extLst>
          </p:cNvPr>
          <p:cNvSpPr/>
          <p:nvPr/>
        </p:nvSpPr>
        <p:spPr>
          <a:xfrm>
            <a:off x="363246" y="2842420"/>
            <a:ext cx="269428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pecial Elite" panose="02000506000000020004" pitchFamily="2" charset="0"/>
              </a:rPr>
              <a:t> 8 . 5 . 12 . 16</a:t>
            </a:r>
          </a:p>
          <a:p>
            <a:pPr algn="ctr"/>
            <a:r>
              <a:rPr lang="en-GB" sz="2400" dirty="0">
                <a:solidFill>
                  <a:srgbClr val="FF0000"/>
                </a:solidFill>
                <a:latin typeface="Special Elite" panose="02000506000000020004" pitchFamily="2" charset="0"/>
              </a:rPr>
              <a:t>H . E . L . P</a:t>
            </a:r>
          </a:p>
        </p:txBody>
      </p:sp>
      <p:sp>
        <p:nvSpPr>
          <p:cNvPr id="92" name="TextBox 91">
            <a:extLst>
              <a:ext uri="{FF2B5EF4-FFF2-40B4-BE49-F238E27FC236}">
                <a16:creationId xmlns:a16="http://schemas.microsoft.com/office/drawing/2014/main" id="{140E0458-27B1-4122-A81B-85C4F54B185B}"/>
              </a:ext>
            </a:extLst>
          </p:cNvPr>
          <p:cNvSpPr txBox="1"/>
          <p:nvPr/>
        </p:nvSpPr>
        <p:spPr>
          <a:xfrm>
            <a:off x="1006764" y="1344627"/>
            <a:ext cx="10178472" cy="584775"/>
          </a:xfrm>
          <a:prstGeom prst="rect">
            <a:avLst/>
          </a:prstGeom>
          <a:noFill/>
        </p:spPr>
        <p:txBody>
          <a:bodyPr wrap="square" rtlCol="0">
            <a:spAutoFit/>
          </a:bodyPr>
          <a:lstStyle/>
          <a:p>
            <a:pPr algn="ctr"/>
            <a:r>
              <a:rPr lang="en-GB" sz="3200" dirty="0">
                <a:latin typeface="Special Elite" panose="02000506000000020004" pitchFamily="2" charset="0"/>
              </a:rPr>
              <a:t>13 . 25          11 . 9 . 4 . 14 . 1 . 16 . 16 . 5 . 18</a:t>
            </a:r>
          </a:p>
        </p:txBody>
      </p:sp>
      <p:sp>
        <p:nvSpPr>
          <p:cNvPr id="93" name="Rectangle 92">
            <a:extLst>
              <a:ext uri="{FF2B5EF4-FFF2-40B4-BE49-F238E27FC236}">
                <a16:creationId xmlns:a16="http://schemas.microsoft.com/office/drawing/2014/main" id="{F04358E4-23B9-4B28-997D-08F0339CA512}"/>
              </a:ext>
            </a:extLst>
          </p:cNvPr>
          <p:cNvSpPr/>
          <p:nvPr/>
        </p:nvSpPr>
        <p:spPr>
          <a:xfrm>
            <a:off x="3551382" y="2631101"/>
            <a:ext cx="5028941" cy="584775"/>
          </a:xfrm>
          <a:prstGeom prst="rect">
            <a:avLst/>
          </a:prstGeom>
        </p:spPr>
        <p:txBody>
          <a:bodyPr wrap="none">
            <a:spAutoFit/>
          </a:bodyPr>
          <a:lstStyle/>
          <a:p>
            <a:pPr algn="ctr"/>
            <a:r>
              <a:rPr lang="en-GB" sz="3200" dirty="0">
                <a:latin typeface="Special Elite" panose="02000506000000020004" pitchFamily="2" charset="0"/>
              </a:rPr>
              <a:t>9 . 19          13 . 1 . 12 . 5</a:t>
            </a:r>
          </a:p>
        </p:txBody>
      </p:sp>
      <p:graphicFrame>
        <p:nvGraphicFramePr>
          <p:cNvPr id="94" name="Table 8">
            <a:extLst>
              <a:ext uri="{FF2B5EF4-FFF2-40B4-BE49-F238E27FC236}">
                <a16:creationId xmlns:a16="http://schemas.microsoft.com/office/drawing/2014/main" id="{06DDE13D-1776-437F-B6CD-381108851AD0}"/>
              </a:ext>
            </a:extLst>
          </p:cNvPr>
          <p:cNvGraphicFramePr>
            <a:graphicFrameLocks noGrp="1"/>
          </p:cNvGraphicFramePr>
          <p:nvPr>
            <p:extLst>
              <p:ext uri="{D42A27DB-BD31-4B8C-83A1-F6EECF244321}">
                <p14:modId xmlns:p14="http://schemas.microsoft.com/office/powerpoint/2010/main" val="3966580168"/>
              </p:ext>
            </p:extLst>
          </p:nvPr>
        </p:nvGraphicFramePr>
        <p:xfrm>
          <a:off x="1006761" y="4257350"/>
          <a:ext cx="1017847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gridCol w="565471">
                  <a:extLst>
                    <a:ext uri="{9D8B030D-6E8A-4147-A177-3AD203B41FA5}">
                      <a16:colId xmlns:a16="http://schemas.microsoft.com/office/drawing/2014/main" val="3928843015"/>
                    </a:ext>
                  </a:extLst>
                </a:gridCol>
                <a:gridCol w="565471">
                  <a:extLst>
                    <a:ext uri="{9D8B030D-6E8A-4147-A177-3AD203B41FA5}">
                      <a16:colId xmlns:a16="http://schemas.microsoft.com/office/drawing/2014/main" val="2853805635"/>
                    </a:ext>
                  </a:extLst>
                </a:gridCol>
                <a:gridCol w="565471">
                  <a:extLst>
                    <a:ext uri="{9D8B030D-6E8A-4147-A177-3AD203B41FA5}">
                      <a16:colId xmlns:a16="http://schemas.microsoft.com/office/drawing/2014/main" val="3288770001"/>
                    </a:ext>
                  </a:extLst>
                </a:gridCol>
                <a:gridCol w="565471">
                  <a:extLst>
                    <a:ext uri="{9D8B030D-6E8A-4147-A177-3AD203B41FA5}">
                      <a16:colId xmlns:a16="http://schemas.microsoft.com/office/drawing/2014/main" val="2344643305"/>
                    </a:ext>
                  </a:extLst>
                </a:gridCol>
                <a:gridCol w="565471">
                  <a:extLst>
                    <a:ext uri="{9D8B030D-6E8A-4147-A177-3AD203B41FA5}">
                      <a16:colId xmlns:a16="http://schemas.microsoft.com/office/drawing/2014/main" val="479742895"/>
                    </a:ext>
                  </a:extLst>
                </a:gridCol>
                <a:gridCol w="565471">
                  <a:extLst>
                    <a:ext uri="{9D8B030D-6E8A-4147-A177-3AD203B41FA5}">
                      <a16:colId xmlns:a16="http://schemas.microsoft.com/office/drawing/2014/main" val="1498366546"/>
                    </a:ext>
                  </a:extLst>
                </a:gridCol>
                <a:gridCol w="565471">
                  <a:extLst>
                    <a:ext uri="{9D8B030D-6E8A-4147-A177-3AD203B41FA5}">
                      <a16:colId xmlns:a16="http://schemas.microsoft.com/office/drawing/2014/main" val="1423420946"/>
                    </a:ext>
                  </a:extLst>
                </a:gridCol>
                <a:gridCol w="565471">
                  <a:extLst>
                    <a:ext uri="{9D8B030D-6E8A-4147-A177-3AD203B41FA5}">
                      <a16:colId xmlns:a16="http://schemas.microsoft.com/office/drawing/2014/main" val="1116172693"/>
                    </a:ext>
                  </a:extLst>
                </a:gridCol>
                <a:gridCol w="565471">
                  <a:extLst>
                    <a:ext uri="{9D8B030D-6E8A-4147-A177-3AD203B41FA5}">
                      <a16:colId xmlns:a16="http://schemas.microsoft.com/office/drawing/2014/main" val="4047760603"/>
                    </a:ext>
                  </a:extLst>
                </a:gridCol>
                <a:gridCol w="565471">
                  <a:extLst>
                    <a:ext uri="{9D8B030D-6E8A-4147-A177-3AD203B41FA5}">
                      <a16:colId xmlns:a16="http://schemas.microsoft.com/office/drawing/2014/main" val="2780137724"/>
                    </a:ext>
                  </a:extLst>
                </a:gridCol>
              </a:tblGrid>
              <a:tr h="528800">
                <a:tc>
                  <a:txBody>
                    <a:bodyPr/>
                    <a:lstStyle/>
                    <a:p>
                      <a:pPr algn="ctr"/>
                      <a:r>
                        <a:rPr lang="en-GB" dirty="0">
                          <a:latin typeface="Special Elite" panose="02000506000000020004" pitchFamily="2" charset="0"/>
                        </a:rPr>
                        <a:t>A</a:t>
                      </a:r>
                    </a:p>
                  </a:txBody>
                  <a:tcPr anchor="ctr">
                    <a:solidFill>
                      <a:schemeClr val="bg1"/>
                    </a:solidFill>
                  </a:tcPr>
                </a:tc>
                <a:tc>
                  <a:txBody>
                    <a:bodyPr/>
                    <a:lstStyle/>
                    <a:p>
                      <a:pPr algn="ctr"/>
                      <a:r>
                        <a:rPr lang="en-GB" dirty="0">
                          <a:latin typeface="Special Elite" panose="02000506000000020004" pitchFamily="2" charset="0"/>
                        </a:rPr>
                        <a:t>B</a:t>
                      </a:r>
                    </a:p>
                  </a:txBody>
                  <a:tcPr anchor="ctr">
                    <a:solidFill>
                      <a:schemeClr val="bg1"/>
                    </a:solidFill>
                  </a:tcPr>
                </a:tc>
                <a:tc>
                  <a:txBody>
                    <a:bodyPr/>
                    <a:lstStyle/>
                    <a:p>
                      <a:pPr algn="ctr"/>
                      <a:r>
                        <a:rPr lang="en-GB" dirty="0">
                          <a:latin typeface="Special Elite" panose="02000506000000020004" pitchFamily="2" charset="0"/>
                        </a:rPr>
                        <a:t>C</a:t>
                      </a:r>
                    </a:p>
                  </a:txBody>
                  <a:tcPr anchor="ctr">
                    <a:solidFill>
                      <a:schemeClr val="bg1"/>
                    </a:solidFill>
                  </a:tcPr>
                </a:tc>
                <a:tc>
                  <a:txBody>
                    <a:bodyPr/>
                    <a:lstStyle/>
                    <a:p>
                      <a:pPr algn="ctr"/>
                      <a:r>
                        <a:rPr lang="en-GB" dirty="0">
                          <a:latin typeface="Special Elite" panose="02000506000000020004" pitchFamily="2" charset="0"/>
                        </a:rPr>
                        <a:t>D</a:t>
                      </a:r>
                    </a:p>
                  </a:txBody>
                  <a:tcPr anchor="ctr">
                    <a:solidFill>
                      <a:schemeClr val="bg1"/>
                    </a:solidFill>
                  </a:tcPr>
                </a:tc>
                <a:tc>
                  <a:txBody>
                    <a:bodyPr/>
                    <a:lstStyle/>
                    <a:p>
                      <a:pPr algn="ctr"/>
                      <a:r>
                        <a:rPr lang="en-GB" dirty="0">
                          <a:latin typeface="Special Elite" panose="02000506000000020004" pitchFamily="2" charset="0"/>
                        </a:rPr>
                        <a:t>E</a:t>
                      </a:r>
                    </a:p>
                  </a:txBody>
                  <a:tcPr anchor="ctr">
                    <a:solidFill>
                      <a:schemeClr val="bg1"/>
                    </a:solidFill>
                  </a:tcPr>
                </a:tc>
                <a:tc>
                  <a:txBody>
                    <a:bodyPr/>
                    <a:lstStyle/>
                    <a:p>
                      <a:pPr algn="ctr"/>
                      <a:r>
                        <a:rPr lang="en-GB" dirty="0">
                          <a:latin typeface="Special Elite" panose="02000506000000020004" pitchFamily="2" charset="0"/>
                        </a:rPr>
                        <a:t>F</a:t>
                      </a:r>
                    </a:p>
                  </a:txBody>
                  <a:tcPr anchor="ctr">
                    <a:solidFill>
                      <a:schemeClr val="bg1"/>
                    </a:solidFill>
                  </a:tcPr>
                </a:tc>
                <a:tc>
                  <a:txBody>
                    <a:bodyPr/>
                    <a:lstStyle/>
                    <a:p>
                      <a:pPr algn="ctr"/>
                      <a:r>
                        <a:rPr lang="en-GB" dirty="0">
                          <a:latin typeface="Special Elite" panose="02000506000000020004" pitchFamily="2" charset="0"/>
                        </a:rPr>
                        <a:t>G</a:t>
                      </a:r>
                    </a:p>
                  </a:txBody>
                  <a:tcPr anchor="ctr">
                    <a:solidFill>
                      <a:schemeClr val="bg1"/>
                    </a:solidFill>
                  </a:tcPr>
                </a:tc>
                <a:tc>
                  <a:txBody>
                    <a:bodyPr/>
                    <a:lstStyle/>
                    <a:p>
                      <a:pPr algn="ctr"/>
                      <a:r>
                        <a:rPr lang="en-GB" dirty="0">
                          <a:latin typeface="Special Elite" panose="02000506000000020004" pitchFamily="2" charset="0"/>
                        </a:rPr>
                        <a:t>H</a:t>
                      </a:r>
                    </a:p>
                  </a:txBody>
                  <a:tcPr anchor="ctr">
                    <a:solidFill>
                      <a:schemeClr val="bg1"/>
                    </a:solidFill>
                  </a:tcPr>
                </a:tc>
                <a:tc>
                  <a:txBody>
                    <a:bodyPr/>
                    <a:lstStyle/>
                    <a:p>
                      <a:pPr algn="ctr"/>
                      <a:r>
                        <a:rPr lang="en-GB" dirty="0">
                          <a:latin typeface="Special Elite" panose="02000506000000020004" pitchFamily="2" charset="0"/>
                        </a:rPr>
                        <a:t>I</a:t>
                      </a:r>
                    </a:p>
                  </a:txBody>
                  <a:tcPr anchor="ctr">
                    <a:solidFill>
                      <a:schemeClr val="bg1"/>
                    </a:solidFill>
                  </a:tcPr>
                </a:tc>
                <a:tc>
                  <a:txBody>
                    <a:bodyPr/>
                    <a:lstStyle/>
                    <a:p>
                      <a:pPr algn="ctr"/>
                      <a:r>
                        <a:rPr lang="en-GB" dirty="0">
                          <a:latin typeface="Special Elite" panose="02000506000000020004" pitchFamily="2" charset="0"/>
                        </a:rPr>
                        <a:t>J</a:t>
                      </a:r>
                    </a:p>
                  </a:txBody>
                  <a:tcPr anchor="ctr">
                    <a:solidFill>
                      <a:schemeClr val="bg1"/>
                    </a:solidFill>
                  </a:tcPr>
                </a:tc>
                <a:tc>
                  <a:txBody>
                    <a:bodyPr/>
                    <a:lstStyle/>
                    <a:p>
                      <a:pPr algn="ctr"/>
                      <a:r>
                        <a:rPr lang="en-GB" dirty="0">
                          <a:latin typeface="Special Elite" panose="02000506000000020004" pitchFamily="2" charset="0"/>
                        </a:rPr>
                        <a:t>K</a:t>
                      </a:r>
                    </a:p>
                  </a:txBody>
                  <a:tcPr anchor="ctr">
                    <a:solidFill>
                      <a:schemeClr val="bg1"/>
                    </a:solidFill>
                  </a:tcPr>
                </a:tc>
                <a:tc>
                  <a:txBody>
                    <a:bodyPr/>
                    <a:lstStyle/>
                    <a:p>
                      <a:pPr algn="ctr"/>
                      <a:r>
                        <a:rPr lang="en-GB" dirty="0">
                          <a:latin typeface="Special Elite" panose="02000506000000020004" pitchFamily="2" charset="0"/>
                        </a:rPr>
                        <a:t>L</a:t>
                      </a:r>
                    </a:p>
                  </a:txBody>
                  <a:tcPr anchor="ctr">
                    <a:solidFill>
                      <a:schemeClr val="bg1"/>
                    </a:solidFill>
                  </a:tcPr>
                </a:tc>
                <a:tc>
                  <a:txBody>
                    <a:bodyPr/>
                    <a:lstStyle/>
                    <a:p>
                      <a:pPr algn="ctr"/>
                      <a:r>
                        <a:rPr lang="en-GB" dirty="0">
                          <a:latin typeface="Special Elite" panose="02000506000000020004" pitchFamily="2" charset="0"/>
                        </a:rPr>
                        <a:t>M</a:t>
                      </a:r>
                    </a:p>
                  </a:txBody>
                  <a:tcPr anchor="ctr">
                    <a:solidFill>
                      <a:schemeClr val="bg1"/>
                    </a:solidFill>
                  </a:tcPr>
                </a:tc>
                <a:tc>
                  <a:txBody>
                    <a:bodyPr/>
                    <a:lstStyle/>
                    <a:p>
                      <a:pPr algn="ctr"/>
                      <a:r>
                        <a:rPr lang="en-GB" dirty="0">
                          <a:latin typeface="Special Elite" panose="02000506000000020004" pitchFamily="2" charset="0"/>
                        </a:rPr>
                        <a:t>N</a:t>
                      </a:r>
                    </a:p>
                  </a:txBody>
                  <a:tcPr anchor="ctr">
                    <a:solidFill>
                      <a:schemeClr val="bg1"/>
                    </a:solidFill>
                  </a:tcPr>
                </a:tc>
                <a:tc>
                  <a:txBody>
                    <a:bodyPr/>
                    <a:lstStyle/>
                    <a:p>
                      <a:pPr algn="ctr"/>
                      <a:r>
                        <a:rPr lang="en-GB" dirty="0">
                          <a:latin typeface="Special Elite" panose="02000506000000020004" pitchFamily="2" charset="0"/>
                        </a:rPr>
                        <a:t>O</a:t>
                      </a:r>
                    </a:p>
                  </a:txBody>
                  <a:tcPr anchor="ctr">
                    <a:solidFill>
                      <a:schemeClr val="bg1"/>
                    </a:solidFill>
                  </a:tcPr>
                </a:tc>
                <a:tc>
                  <a:txBody>
                    <a:bodyPr/>
                    <a:lstStyle/>
                    <a:p>
                      <a:pPr algn="ctr"/>
                      <a:r>
                        <a:rPr lang="en-GB" dirty="0">
                          <a:latin typeface="Special Elite" panose="02000506000000020004" pitchFamily="2" charset="0"/>
                        </a:rPr>
                        <a:t>P</a:t>
                      </a:r>
                    </a:p>
                  </a:txBody>
                  <a:tcPr anchor="ctr">
                    <a:solidFill>
                      <a:schemeClr val="bg1"/>
                    </a:solidFill>
                  </a:tcPr>
                </a:tc>
                <a:tc>
                  <a:txBody>
                    <a:bodyPr/>
                    <a:lstStyle/>
                    <a:p>
                      <a:pPr algn="ctr"/>
                      <a:r>
                        <a:rPr lang="en-GB" dirty="0">
                          <a:latin typeface="Special Elite" panose="02000506000000020004" pitchFamily="2" charset="0"/>
                        </a:rPr>
                        <a:t>Q</a:t>
                      </a:r>
                    </a:p>
                  </a:txBody>
                  <a:tcPr anchor="ctr">
                    <a:solidFill>
                      <a:schemeClr val="bg1"/>
                    </a:solidFill>
                  </a:tcPr>
                </a:tc>
                <a:tc>
                  <a:txBody>
                    <a:bodyPr/>
                    <a:lstStyle/>
                    <a:p>
                      <a:pPr algn="ctr"/>
                      <a:r>
                        <a:rPr lang="en-GB" dirty="0">
                          <a:latin typeface="Special Elite" panose="02000506000000020004" pitchFamily="2" charset="0"/>
                        </a:rPr>
                        <a:t>R</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r>
                        <a:rPr lang="en-GB" dirty="0">
                          <a:latin typeface="Special Elite" panose="02000506000000020004" pitchFamily="2" charset="0"/>
                        </a:rPr>
                        <a:t>5</a:t>
                      </a: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r>
                        <a:rPr lang="en-GB" dirty="0">
                          <a:latin typeface="Special Elite" panose="02000506000000020004" pitchFamily="2" charset="0"/>
                        </a:rPr>
                        <a:t>8</a:t>
                      </a: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r>
                        <a:rPr lang="en-GB" dirty="0">
                          <a:latin typeface="Special Elite" panose="02000506000000020004" pitchFamily="2" charset="0"/>
                        </a:rPr>
                        <a:t>12</a:t>
                      </a: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r>
                        <a:rPr lang="en-GB" dirty="0">
                          <a:latin typeface="Special Elite" panose="02000506000000020004" pitchFamily="2" charset="0"/>
                        </a:rPr>
                        <a:t>16</a:t>
                      </a: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graphicFrame>
        <p:nvGraphicFramePr>
          <p:cNvPr id="95" name="Table 8">
            <a:extLst>
              <a:ext uri="{FF2B5EF4-FFF2-40B4-BE49-F238E27FC236}">
                <a16:creationId xmlns:a16="http://schemas.microsoft.com/office/drawing/2014/main" id="{5F17B84F-DFA3-4FB4-934A-7EA7F1DC9E83}"/>
              </a:ext>
            </a:extLst>
          </p:cNvPr>
          <p:cNvGraphicFramePr>
            <a:graphicFrameLocks noGrp="1"/>
          </p:cNvGraphicFramePr>
          <p:nvPr>
            <p:extLst>
              <p:ext uri="{D42A27DB-BD31-4B8C-83A1-F6EECF244321}">
                <p14:modId xmlns:p14="http://schemas.microsoft.com/office/powerpoint/2010/main" val="377776112"/>
              </p:ext>
            </p:extLst>
          </p:nvPr>
        </p:nvGraphicFramePr>
        <p:xfrm>
          <a:off x="3834116" y="5525636"/>
          <a:ext cx="452376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tblGrid>
              <a:tr h="528800">
                <a:tc>
                  <a:txBody>
                    <a:bodyPr/>
                    <a:lstStyle/>
                    <a:p>
                      <a:pPr algn="ctr"/>
                      <a:r>
                        <a:rPr lang="en-GB" dirty="0">
                          <a:latin typeface="Special Elite" panose="02000506000000020004" pitchFamily="2" charset="0"/>
                        </a:rPr>
                        <a:t>S</a:t>
                      </a:r>
                    </a:p>
                  </a:txBody>
                  <a:tcPr anchor="ctr">
                    <a:solidFill>
                      <a:schemeClr val="bg1"/>
                    </a:solidFill>
                  </a:tcPr>
                </a:tc>
                <a:tc>
                  <a:txBody>
                    <a:bodyPr/>
                    <a:lstStyle/>
                    <a:p>
                      <a:pPr algn="ctr"/>
                      <a:r>
                        <a:rPr lang="en-GB" dirty="0">
                          <a:latin typeface="Special Elite" panose="02000506000000020004" pitchFamily="2" charset="0"/>
                        </a:rPr>
                        <a:t>T</a:t>
                      </a:r>
                    </a:p>
                  </a:txBody>
                  <a:tcPr anchor="ctr">
                    <a:solidFill>
                      <a:schemeClr val="bg1"/>
                    </a:solidFill>
                  </a:tcPr>
                </a:tc>
                <a:tc>
                  <a:txBody>
                    <a:bodyPr/>
                    <a:lstStyle/>
                    <a:p>
                      <a:pPr algn="ctr"/>
                      <a:r>
                        <a:rPr lang="en-GB" dirty="0">
                          <a:latin typeface="Special Elite" panose="02000506000000020004" pitchFamily="2" charset="0"/>
                        </a:rPr>
                        <a:t>U</a:t>
                      </a:r>
                    </a:p>
                  </a:txBody>
                  <a:tcPr anchor="ctr">
                    <a:solidFill>
                      <a:schemeClr val="bg1"/>
                    </a:solidFill>
                  </a:tcPr>
                </a:tc>
                <a:tc>
                  <a:txBody>
                    <a:bodyPr/>
                    <a:lstStyle/>
                    <a:p>
                      <a:pPr algn="ctr"/>
                      <a:r>
                        <a:rPr lang="en-GB" dirty="0">
                          <a:latin typeface="Special Elite" panose="02000506000000020004" pitchFamily="2" charset="0"/>
                        </a:rPr>
                        <a:t>V</a:t>
                      </a:r>
                    </a:p>
                  </a:txBody>
                  <a:tcPr anchor="ctr">
                    <a:solidFill>
                      <a:schemeClr val="bg1"/>
                    </a:solidFill>
                  </a:tcPr>
                </a:tc>
                <a:tc>
                  <a:txBody>
                    <a:bodyPr/>
                    <a:lstStyle/>
                    <a:p>
                      <a:pPr algn="ctr"/>
                      <a:r>
                        <a:rPr lang="en-GB" dirty="0">
                          <a:latin typeface="Special Elite" panose="02000506000000020004" pitchFamily="2" charset="0"/>
                        </a:rPr>
                        <a:t>W</a:t>
                      </a:r>
                    </a:p>
                  </a:txBody>
                  <a:tcPr anchor="ctr">
                    <a:solidFill>
                      <a:schemeClr val="bg1"/>
                    </a:solidFill>
                  </a:tcPr>
                </a:tc>
                <a:tc>
                  <a:txBody>
                    <a:bodyPr/>
                    <a:lstStyle/>
                    <a:p>
                      <a:pPr algn="ctr"/>
                      <a:r>
                        <a:rPr lang="en-GB" dirty="0">
                          <a:latin typeface="Special Elite" panose="02000506000000020004" pitchFamily="2" charset="0"/>
                        </a:rPr>
                        <a:t>X</a:t>
                      </a:r>
                    </a:p>
                  </a:txBody>
                  <a:tcPr anchor="ctr">
                    <a:solidFill>
                      <a:schemeClr val="bg1"/>
                    </a:solidFill>
                  </a:tcPr>
                </a:tc>
                <a:tc>
                  <a:txBody>
                    <a:bodyPr/>
                    <a:lstStyle/>
                    <a:p>
                      <a:pPr algn="ctr"/>
                      <a:r>
                        <a:rPr lang="en-GB" dirty="0">
                          <a:latin typeface="Special Elite" panose="02000506000000020004" pitchFamily="2" charset="0"/>
                        </a:rPr>
                        <a:t>Y</a:t>
                      </a:r>
                    </a:p>
                  </a:txBody>
                  <a:tcPr anchor="ctr">
                    <a:solidFill>
                      <a:schemeClr val="bg1"/>
                    </a:solidFill>
                  </a:tcPr>
                </a:tc>
                <a:tc>
                  <a:txBody>
                    <a:bodyPr/>
                    <a:lstStyle/>
                    <a:p>
                      <a:pPr algn="ctr"/>
                      <a:r>
                        <a:rPr lang="en-GB" dirty="0">
                          <a:latin typeface="Special Elite" panose="02000506000000020004" pitchFamily="2" charset="0"/>
                        </a:rPr>
                        <a:t>Z</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tc>
                  <a:txBody>
                    <a:bodyPr/>
                    <a:lstStyle/>
                    <a:p>
                      <a:pPr algn="ctr"/>
                      <a:endParaRPr lang="en-GB" dirty="0">
                        <a:latin typeface="Special Elite" panose="02000506000000020004" pitchFamily="2" charset="0"/>
                      </a:endParaRPr>
                    </a:p>
                  </a:txBody>
                  <a:tcPr anchor="ctr">
                    <a:solidFill>
                      <a:schemeClr val="bg1"/>
                    </a:solidFill>
                  </a:tcPr>
                </a:tc>
                <a:extLst>
                  <a:ext uri="{0D108BD9-81ED-4DB2-BD59-A6C34878D82A}">
                    <a16:rowId xmlns:a16="http://schemas.microsoft.com/office/drawing/2014/main" val="1690001664"/>
                  </a:ext>
                </a:extLst>
              </a:tr>
            </a:tbl>
          </a:graphicData>
        </a:graphic>
      </p:graphicFrame>
    </p:spTree>
    <p:extLst>
      <p:ext uri="{BB962C8B-B14F-4D97-AF65-F5344CB8AC3E}">
        <p14:creationId xmlns:p14="http://schemas.microsoft.com/office/powerpoint/2010/main" val="188537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E7977-9B61-4ED2-A88C-AB892BC1C643}"/>
              </a:ext>
            </a:extLst>
          </p:cNvPr>
          <p:cNvSpPr txBox="1"/>
          <p:nvPr/>
        </p:nvSpPr>
        <p:spPr>
          <a:xfrm>
            <a:off x="0" y="803564"/>
            <a:ext cx="12192000" cy="923330"/>
          </a:xfrm>
          <a:prstGeom prst="rect">
            <a:avLst/>
          </a:prstGeom>
          <a:noFill/>
        </p:spPr>
        <p:txBody>
          <a:bodyPr wrap="square" rtlCol="0">
            <a:spAutoFit/>
          </a:bodyPr>
          <a:lstStyle/>
          <a:p>
            <a:pPr algn="ctr"/>
            <a:endParaRPr lang="en-GB" sz="5400" dirty="0">
              <a:solidFill>
                <a:schemeClr val="accent4">
                  <a:lumMod val="50000"/>
                </a:schemeClr>
              </a:solidFill>
              <a:latin typeface="Chiller" panose="04020404031007020602" pitchFamily="82" charset="0"/>
              <a:cs typeface="Arial" panose="020B0604020202020204" pitchFamily="34" charset="0"/>
            </a:endParaRPr>
          </a:p>
        </p:txBody>
      </p:sp>
      <p:sp>
        <p:nvSpPr>
          <p:cNvPr id="11" name="Rectangle 10">
            <a:extLst>
              <a:ext uri="{FF2B5EF4-FFF2-40B4-BE49-F238E27FC236}">
                <a16:creationId xmlns:a16="http://schemas.microsoft.com/office/drawing/2014/main" id="{27D12021-1D52-47EB-909D-C3131202CEAD}"/>
              </a:ext>
            </a:extLst>
          </p:cNvPr>
          <p:cNvSpPr/>
          <p:nvPr/>
        </p:nvSpPr>
        <p:spPr>
          <a:xfrm>
            <a:off x="1006764" y="1154239"/>
            <a:ext cx="10178472" cy="2752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268A373-A9D1-4CD4-A5BA-71F73A0AEDE2}"/>
              </a:ext>
            </a:extLst>
          </p:cNvPr>
          <p:cNvSpPr txBox="1"/>
          <p:nvPr/>
        </p:nvSpPr>
        <p:spPr>
          <a:xfrm>
            <a:off x="249382" y="249382"/>
            <a:ext cx="3713018" cy="523220"/>
          </a:xfrm>
          <a:prstGeom prst="rect">
            <a:avLst/>
          </a:prstGeom>
          <a:noFill/>
        </p:spPr>
        <p:txBody>
          <a:bodyPr wrap="square" rtlCol="0">
            <a:spAutoFit/>
          </a:bodyPr>
          <a:lstStyle/>
          <a:p>
            <a:pPr algn="ctr"/>
            <a:r>
              <a:rPr lang="en-GB" sz="2800" dirty="0">
                <a:latin typeface="Special Elite" panose="02000506000000020004" pitchFamily="2" charset="0"/>
              </a:rPr>
              <a:t>Code 1</a:t>
            </a:r>
          </a:p>
        </p:txBody>
      </p:sp>
      <p:sp>
        <p:nvSpPr>
          <p:cNvPr id="14" name="TextBox 13">
            <a:extLst>
              <a:ext uri="{FF2B5EF4-FFF2-40B4-BE49-F238E27FC236}">
                <a16:creationId xmlns:a16="http://schemas.microsoft.com/office/drawing/2014/main" id="{71D44E26-9C17-451A-932F-06693E76ADDF}"/>
              </a:ext>
            </a:extLst>
          </p:cNvPr>
          <p:cNvSpPr txBox="1"/>
          <p:nvPr/>
        </p:nvSpPr>
        <p:spPr>
          <a:xfrm>
            <a:off x="4701309" y="249382"/>
            <a:ext cx="7158181" cy="523220"/>
          </a:xfrm>
          <a:prstGeom prst="rect">
            <a:avLst/>
          </a:prstGeom>
          <a:noFill/>
        </p:spPr>
        <p:txBody>
          <a:bodyPr wrap="square" rtlCol="0">
            <a:spAutoFit/>
          </a:bodyPr>
          <a:lstStyle/>
          <a:p>
            <a:pPr algn="ctr"/>
            <a:r>
              <a:rPr lang="en-GB" sz="2800" dirty="0">
                <a:latin typeface="Special Elite" panose="02000506000000020004" pitchFamily="2" charset="0"/>
              </a:rPr>
              <a:t>Letter-Number Cypher</a:t>
            </a:r>
          </a:p>
        </p:txBody>
      </p:sp>
      <p:sp>
        <p:nvSpPr>
          <p:cNvPr id="91" name="Rectangle 90">
            <a:extLst>
              <a:ext uri="{FF2B5EF4-FFF2-40B4-BE49-F238E27FC236}">
                <a16:creationId xmlns:a16="http://schemas.microsoft.com/office/drawing/2014/main" id="{79C6A327-D20F-4358-9540-BE73907FEC92}"/>
              </a:ext>
            </a:extLst>
          </p:cNvPr>
          <p:cNvSpPr/>
          <p:nvPr/>
        </p:nvSpPr>
        <p:spPr>
          <a:xfrm>
            <a:off x="363246" y="2842420"/>
            <a:ext cx="2694280" cy="11887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pecial Elite" panose="02000506000000020004" pitchFamily="2" charset="0"/>
              </a:rPr>
              <a:t> 8 . 5 . 12 . 16</a:t>
            </a:r>
          </a:p>
          <a:p>
            <a:pPr algn="ctr"/>
            <a:r>
              <a:rPr lang="en-GB" sz="2400" dirty="0">
                <a:solidFill>
                  <a:srgbClr val="FF0000"/>
                </a:solidFill>
                <a:latin typeface="Special Elite" panose="02000506000000020004" pitchFamily="2" charset="0"/>
              </a:rPr>
              <a:t>H . E . L . P</a:t>
            </a:r>
          </a:p>
        </p:txBody>
      </p:sp>
      <p:sp>
        <p:nvSpPr>
          <p:cNvPr id="92" name="TextBox 91">
            <a:extLst>
              <a:ext uri="{FF2B5EF4-FFF2-40B4-BE49-F238E27FC236}">
                <a16:creationId xmlns:a16="http://schemas.microsoft.com/office/drawing/2014/main" id="{E583C6D5-A5F5-458B-A1C5-4928861CCA51}"/>
              </a:ext>
            </a:extLst>
          </p:cNvPr>
          <p:cNvSpPr txBox="1"/>
          <p:nvPr/>
        </p:nvSpPr>
        <p:spPr>
          <a:xfrm>
            <a:off x="1006764" y="1344627"/>
            <a:ext cx="10178472" cy="584775"/>
          </a:xfrm>
          <a:prstGeom prst="rect">
            <a:avLst/>
          </a:prstGeom>
          <a:noFill/>
        </p:spPr>
        <p:txBody>
          <a:bodyPr wrap="square" rtlCol="0">
            <a:spAutoFit/>
          </a:bodyPr>
          <a:lstStyle/>
          <a:p>
            <a:pPr algn="ctr"/>
            <a:r>
              <a:rPr lang="en-GB" sz="3200" dirty="0">
                <a:latin typeface="Special Elite" panose="02000506000000020004" pitchFamily="2" charset="0"/>
              </a:rPr>
              <a:t>13 . 25          11 . 9 . 4 . 14 . 1 . 16 . 16 . 5 . 18</a:t>
            </a:r>
          </a:p>
        </p:txBody>
      </p:sp>
      <p:sp>
        <p:nvSpPr>
          <p:cNvPr id="93" name="Rectangle 92">
            <a:extLst>
              <a:ext uri="{FF2B5EF4-FFF2-40B4-BE49-F238E27FC236}">
                <a16:creationId xmlns:a16="http://schemas.microsoft.com/office/drawing/2014/main" id="{D2598D48-C4E4-4016-A0CA-4FEE44DD4ABE}"/>
              </a:ext>
            </a:extLst>
          </p:cNvPr>
          <p:cNvSpPr/>
          <p:nvPr/>
        </p:nvSpPr>
        <p:spPr>
          <a:xfrm>
            <a:off x="3551382" y="2631101"/>
            <a:ext cx="5028941" cy="584775"/>
          </a:xfrm>
          <a:prstGeom prst="rect">
            <a:avLst/>
          </a:prstGeom>
        </p:spPr>
        <p:txBody>
          <a:bodyPr wrap="none">
            <a:spAutoFit/>
          </a:bodyPr>
          <a:lstStyle/>
          <a:p>
            <a:pPr algn="ctr"/>
            <a:r>
              <a:rPr lang="en-GB" sz="3200" dirty="0">
                <a:latin typeface="Special Elite" panose="02000506000000020004" pitchFamily="2" charset="0"/>
              </a:rPr>
              <a:t>9 . 19          13 . 1 . 12 . 5</a:t>
            </a:r>
          </a:p>
        </p:txBody>
      </p:sp>
      <p:graphicFrame>
        <p:nvGraphicFramePr>
          <p:cNvPr id="94" name="Table 8">
            <a:extLst>
              <a:ext uri="{FF2B5EF4-FFF2-40B4-BE49-F238E27FC236}">
                <a16:creationId xmlns:a16="http://schemas.microsoft.com/office/drawing/2014/main" id="{A5CA40D5-D75C-41F0-AE6B-1FEC1268984F}"/>
              </a:ext>
            </a:extLst>
          </p:cNvPr>
          <p:cNvGraphicFramePr>
            <a:graphicFrameLocks noGrp="1"/>
          </p:cNvGraphicFramePr>
          <p:nvPr>
            <p:extLst>
              <p:ext uri="{D42A27DB-BD31-4B8C-83A1-F6EECF244321}">
                <p14:modId xmlns:p14="http://schemas.microsoft.com/office/powerpoint/2010/main" val="3681951912"/>
              </p:ext>
            </p:extLst>
          </p:nvPr>
        </p:nvGraphicFramePr>
        <p:xfrm>
          <a:off x="1006761" y="4257350"/>
          <a:ext cx="1017847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gridCol w="565471">
                  <a:extLst>
                    <a:ext uri="{9D8B030D-6E8A-4147-A177-3AD203B41FA5}">
                      <a16:colId xmlns:a16="http://schemas.microsoft.com/office/drawing/2014/main" val="3928843015"/>
                    </a:ext>
                  </a:extLst>
                </a:gridCol>
                <a:gridCol w="565471">
                  <a:extLst>
                    <a:ext uri="{9D8B030D-6E8A-4147-A177-3AD203B41FA5}">
                      <a16:colId xmlns:a16="http://schemas.microsoft.com/office/drawing/2014/main" val="2853805635"/>
                    </a:ext>
                  </a:extLst>
                </a:gridCol>
                <a:gridCol w="565471">
                  <a:extLst>
                    <a:ext uri="{9D8B030D-6E8A-4147-A177-3AD203B41FA5}">
                      <a16:colId xmlns:a16="http://schemas.microsoft.com/office/drawing/2014/main" val="3288770001"/>
                    </a:ext>
                  </a:extLst>
                </a:gridCol>
                <a:gridCol w="565471">
                  <a:extLst>
                    <a:ext uri="{9D8B030D-6E8A-4147-A177-3AD203B41FA5}">
                      <a16:colId xmlns:a16="http://schemas.microsoft.com/office/drawing/2014/main" val="2344643305"/>
                    </a:ext>
                  </a:extLst>
                </a:gridCol>
                <a:gridCol w="565471">
                  <a:extLst>
                    <a:ext uri="{9D8B030D-6E8A-4147-A177-3AD203B41FA5}">
                      <a16:colId xmlns:a16="http://schemas.microsoft.com/office/drawing/2014/main" val="479742895"/>
                    </a:ext>
                  </a:extLst>
                </a:gridCol>
                <a:gridCol w="565471">
                  <a:extLst>
                    <a:ext uri="{9D8B030D-6E8A-4147-A177-3AD203B41FA5}">
                      <a16:colId xmlns:a16="http://schemas.microsoft.com/office/drawing/2014/main" val="1498366546"/>
                    </a:ext>
                  </a:extLst>
                </a:gridCol>
                <a:gridCol w="565471">
                  <a:extLst>
                    <a:ext uri="{9D8B030D-6E8A-4147-A177-3AD203B41FA5}">
                      <a16:colId xmlns:a16="http://schemas.microsoft.com/office/drawing/2014/main" val="1423420946"/>
                    </a:ext>
                  </a:extLst>
                </a:gridCol>
                <a:gridCol w="565471">
                  <a:extLst>
                    <a:ext uri="{9D8B030D-6E8A-4147-A177-3AD203B41FA5}">
                      <a16:colId xmlns:a16="http://schemas.microsoft.com/office/drawing/2014/main" val="1116172693"/>
                    </a:ext>
                  </a:extLst>
                </a:gridCol>
                <a:gridCol w="565471">
                  <a:extLst>
                    <a:ext uri="{9D8B030D-6E8A-4147-A177-3AD203B41FA5}">
                      <a16:colId xmlns:a16="http://schemas.microsoft.com/office/drawing/2014/main" val="4047760603"/>
                    </a:ext>
                  </a:extLst>
                </a:gridCol>
                <a:gridCol w="565471">
                  <a:extLst>
                    <a:ext uri="{9D8B030D-6E8A-4147-A177-3AD203B41FA5}">
                      <a16:colId xmlns:a16="http://schemas.microsoft.com/office/drawing/2014/main" val="2780137724"/>
                    </a:ext>
                  </a:extLst>
                </a:gridCol>
              </a:tblGrid>
              <a:tr h="528800">
                <a:tc>
                  <a:txBody>
                    <a:bodyPr/>
                    <a:lstStyle/>
                    <a:p>
                      <a:pPr algn="ctr"/>
                      <a:r>
                        <a:rPr lang="en-GB" dirty="0">
                          <a:latin typeface="Special Elite" panose="02000506000000020004" pitchFamily="2" charset="0"/>
                        </a:rPr>
                        <a:t>A</a:t>
                      </a:r>
                    </a:p>
                  </a:txBody>
                  <a:tcPr anchor="ctr">
                    <a:solidFill>
                      <a:schemeClr val="bg1"/>
                    </a:solidFill>
                  </a:tcPr>
                </a:tc>
                <a:tc>
                  <a:txBody>
                    <a:bodyPr/>
                    <a:lstStyle/>
                    <a:p>
                      <a:pPr algn="ctr"/>
                      <a:r>
                        <a:rPr lang="en-GB" dirty="0">
                          <a:latin typeface="Special Elite" panose="02000506000000020004" pitchFamily="2" charset="0"/>
                        </a:rPr>
                        <a:t>B</a:t>
                      </a:r>
                    </a:p>
                  </a:txBody>
                  <a:tcPr anchor="ctr">
                    <a:solidFill>
                      <a:schemeClr val="bg1"/>
                    </a:solidFill>
                  </a:tcPr>
                </a:tc>
                <a:tc>
                  <a:txBody>
                    <a:bodyPr/>
                    <a:lstStyle/>
                    <a:p>
                      <a:pPr algn="ctr"/>
                      <a:r>
                        <a:rPr lang="en-GB" dirty="0">
                          <a:latin typeface="Special Elite" panose="02000506000000020004" pitchFamily="2" charset="0"/>
                        </a:rPr>
                        <a:t>C</a:t>
                      </a:r>
                    </a:p>
                  </a:txBody>
                  <a:tcPr anchor="ctr">
                    <a:solidFill>
                      <a:schemeClr val="bg1"/>
                    </a:solidFill>
                  </a:tcPr>
                </a:tc>
                <a:tc>
                  <a:txBody>
                    <a:bodyPr/>
                    <a:lstStyle/>
                    <a:p>
                      <a:pPr algn="ctr"/>
                      <a:r>
                        <a:rPr lang="en-GB" dirty="0">
                          <a:latin typeface="Special Elite" panose="02000506000000020004" pitchFamily="2" charset="0"/>
                        </a:rPr>
                        <a:t>D</a:t>
                      </a:r>
                    </a:p>
                  </a:txBody>
                  <a:tcPr anchor="ctr">
                    <a:solidFill>
                      <a:schemeClr val="bg1"/>
                    </a:solidFill>
                  </a:tcPr>
                </a:tc>
                <a:tc>
                  <a:txBody>
                    <a:bodyPr/>
                    <a:lstStyle/>
                    <a:p>
                      <a:pPr algn="ctr"/>
                      <a:r>
                        <a:rPr lang="en-GB" dirty="0">
                          <a:latin typeface="Special Elite" panose="02000506000000020004" pitchFamily="2" charset="0"/>
                        </a:rPr>
                        <a:t>E</a:t>
                      </a:r>
                    </a:p>
                  </a:txBody>
                  <a:tcPr anchor="ctr">
                    <a:solidFill>
                      <a:schemeClr val="bg1"/>
                    </a:solidFill>
                  </a:tcPr>
                </a:tc>
                <a:tc>
                  <a:txBody>
                    <a:bodyPr/>
                    <a:lstStyle/>
                    <a:p>
                      <a:pPr algn="ctr"/>
                      <a:r>
                        <a:rPr lang="en-GB" dirty="0">
                          <a:latin typeface="Special Elite" panose="02000506000000020004" pitchFamily="2" charset="0"/>
                        </a:rPr>
                        <a:t>F</a:t>
                      </a:r>
                    </a:p>
                  </a:txBody>
                  <a:tcPr anchor="ctr">
                    <a:solidFill>
                      <a:schemeClr val="bg1"/>
                    </a:solidFill>
                  </a:tcPr>
                </a:tc>
                <a:tc>
                  <a:txBody>
                    <a:bodyPr/>
                    <a:lstStyle/>
                    <a:p>
                      <a:pPr algn="ctr"/>
                      <a:r>
                        <a:rPr lang="en-GB" dirty="0">
                          <a:latin typeface="Special Elite" panose="02000506000000020004" pitchFamily="2" charset="0"/>
                        </a:rPr>
                        <a:t>G</a:t>
                      </a:r>
                    </a:p>
                  </a:txBody>
                  <a:tcPr anchor="ctr">
                    <a:solidFill>
                      <a:schemeClr val="bg1"/>
                    </a:solidFill>
                  </a:tcPr>
                </a:tc>
                <a:tc>
                  <a:txBody>
                    <a:bodyPr/>
                    <a:lstStyle/>
                    <a:p>
                      <a:pPr algn="ctr"/>
                      <a:r>
                        <a:rPr lang="en-GB" dirty="0">
                          <a:latin typeface="Special Elite" panose="02000506000000020004" pitchFamily="2" charset="0"/>
                        </a:rPr>
                        <a:t>H</a:t>
                      </a:r>
                    </a:p>
                  </a:txBody>
                  <a:tcPr anchor="ctr">
                    <a:solidFill>
                      <a:schemeClr val="bg1"/>
                    </a:solidFill>
                  </a:tcPr>
                </a:tc>
                <a:tc>
                  <a:txBody>
                    <a:bodyPr/>
                    <a:lstStyle/>
                    <a:p>
                      <a:pPr algn="ctr"/>
                      <a:r>
                        <a:rPr lang="en-GB" dirty="0">
                          <a:latin typeface="Special Elite" panose="02000506000000020004" pitchFamily="2" charset="0"/>
                        </a:rPr>
                        <a:t>I</a:t>
                      </a:r>
                    </a:p>
                  </a:txBody>
                  <a:tcPr anchor="ctr">
                    <a:solidFill>
                      <a:schemeClr val="bg1"/>
                    </a:solidFill>
                  </a:tcPr>
                </a:tc>
                <a:tc>
                  <a:txBody>
                    <a:bodyPr/>
                    <a:lstStyle/>
                    <a:p>
                      <a:pPr algn="ctr"/>
                      <a:r>
                        <a:rPr lang="en-GB" dirty="0">
                          <a:latin typeface="Special Elite" panose="02000506000000020004" pitchFamily="2" charset="0"/>
                        </a:rPr>
                        <a:t>J</a:t>
                      </a:r>
                    </a:p>
                  </a:txBody>
                  <a:tcPr anchor="ctr">
                    <a:solidFill>
                      <a:schemeClr val="bg1"/>
                    </a:solidFill>
                  </a:tcPr>
                </a:tc>
                <a:tc>
                  <a:txBody>
                    <a:bodyPr/>
                    <a:lstStyle/>
                    <a:p>
                      <a:pPr algn="ctr"/>
                      <a:r>
                        <a:rPr lang="en-GB" dirty="0">
                          <a:latin typeface="Special Elite" panose="02000506000000020004" pitchFamily="2" charset="0"/>
                        </a:rPr>
                        <a:t>K</a:t>
                      </a:r>
                    </a:p>
                  </a:txBody>
                  <a:tcPr anchor="ctr">
                    <a:solidFill>
                      <a:schemeClr val="bg1"/>
                    </a:solidFill>
                  </a:tcPr>
                </a:tc>
                <a:tc>
                  <a:txBody>
                    <a:bodyPr/>
                    <a:lstStyle/>
                    <a:p>
                      <a:pPr algn="ctr"/>
                      <a:r>
                        <a:rPr lang="en-GB" dirty="0">
                          <a:latin typeface="Special Elite" panose="02000506000000020004" pitchFamily="2" charset="0"/>
                        </a:rPr>
                        <a:t>L</a:t>
                      </a:r>
                    </a:p>
                  </a:txBody>
                  <a:tcPr anchor="ctr">
                    <a:solidFill>
                      <a:schemeClr val="bg1"/>
                    </a:solidFill>
                  </a:tcPr>
                </a:tc>
                <a:tc>
                  <a:txBody>
                    <a:bodyPr/>
                    <a:lstStyle/>
                    <a:p>
                      <a:pPr algn="ctr"/>
                      <a:r>
                        <a:rPr lang="en-GB" dirty="0">
                          <a:latin typeface="Special Elite" panose="02000506000000020004" pitchFamily="2" charset="0"/>
                        </a:rPr>
                        <a:t>M</a:t>
                      </a:r>
                    </a:p>
                  </a:txBody>
                  <a:tcPr anchor="ctr">
                    <a:solidFill>
                      <a:schemeClr val="bg1"/>
                    </a:solidFill>
                  </a:tcPr>
                </a:tc>
                <a:tc>
                  <a:txBody>
                    <a:bodyPr/>
                    <a:lstStyle/>
                    <a:p>
                      <a:pPr algn="ctr"/>
                      <a:r>
                        <a:rPr lang="en-GB" dirty="0">
                          <a:latin typeface="Special Elite" panose="02000506000000020004" pitchFamily="2" charset="0"/>
                        </a:rPr>
                        <a:t>N</a:t>
                      </a:r>
                    </a:p>
                  </a:txBody>
                  <a:tcPr anchor="ctr">
                    <a:solidFill>
                      <a:schemeClr val="bg1"/>
                    </a:solidFill>
                  </a:tcPr>
                </a:tc>
                <a:tc>
                  <a:txBody>
                    <a:bodyPr/>
                    <a:lstStyle/>
                    <a:p>
                      <a:pPr algn="ctr"/>
                      <a:r>
                        <a:rPr lang="en-GB" dirty="0">
                          <a:latin typeface="Special Elite" panose="02000506000000020004" pitchFamily="2" charset="0"/>
                        </a:rPr>
                        <a:t>O</a:t>
                      </a:r>
                    </a:p>
                  </a:txBody>
                  <a:tcPr anchor="ctr">
                    <a:solidFill>
                      <a:schemeClr val="bg1"/>
                    </a:solidFill>
                  </a:tcPr>
                </a:tc>
                <a:tc>
                  <a:txBody>
                    <a:bodyPr/>
                    <a:lstStyle/>
                    <a:p>
                      <a:pPr algn="ctr"/>
                      <a:r>
                        <a:rPr lang="en-GB" dirty="0">
                          <a:latin typeface="Special Elite" panose="02000506000000020004" pitchFamily="2" charset="0"/>
                        </a:rPr>
                        <a:t>P</a:t>
                      </a:r>
                    </a:p>
                  </a:txBody>
                  <a:tcPr anchor="ctr">
                    <a:solidFill>
                      <a:schemeClr val="bg1"/>
                    </a:solidFill>
                  </a:tcPr>
                </a:tc>
                <a:tc>
                  <a:txBody>
                    <a:bodyPr/>
                    <a:lstStyle/>
                    <a:p>
                      <a:pPr algn="ctr"/>
                      <a:r>
                        <a:rPr lang="en-GB" dirty="0">
                          <a:latin typeface="Special Elite" panose="02000506000000020004" pitchFamily="2" charset="0"/>
                        </a:rPr>
                        <a:t>Q</a:t>
                      </a:r>
                    </a:p>
                  </a:txBody>
                  <a:tcPr anchor="ctr">
                    <a:solidFill>
                      <a:schemeClr val="bg1"/>
                    </a:solidFill>
                  </a:tcPr>
                </a:tc>
                <a:tc>
                  <a:txBody>
                    <a:bodyPr/>
                    <a:lstStyle/>
                    <a:p>
                      <a:pPr algn="ctr"/>
                      <a:r>
                        <a:rPr lang="en-GB" dirty="0">
                          <a:latin typeface="Special Elite" panose="02000506000000020004" pitchFamily="2" charset="0"/>
                        </a:rPr>
                        <a:t>R</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r>
                        <a:rPr lang="en-GB" dirty="0">
                          <a:latin typeface="Special Elite" panose="02000506000000020004" pitchFamily="2" charset="0"/>
                        </a:rPr>
                        <a:t>1</a:t>
                      </a:r>
                    </a:p>
                  </a:txBody>
                  <a:tcPr anchor="ctr">
                    <a:solidFill>
                      <a:schemeClr val="bg1"/>
                    </a:solidFill>
                  </a:tcPr>
                </a:tc>
                <a:tc>
                  <a:txBody>
                    <a:bodyPr/>
                    <a:lstStyle/>
                    <a:p>
                      <a:pPr algn="ctr"/>
                      <a:r>
                        <a:rPr lang="en-GB" dirty="0">
                          <a:latin typeface="Special Elite" panose="02000506000000020004" pitchFamily="2" charset="0"/>
                        </a:rPr>
                        <a:t>2</a:t>
                      </a:r>
                    </a:p>
                  </a:txBody>
                  <a:tcPr anchor="ctr">
                    <a:solidFill>
                      <a:schemeClr val="bg1"/>
                    </a:solidFill>
                  </a:tcPr>
                </a:tc>
                <a:tc>
                  <a:txBody>
                    <a:bodyPr/>
                    <a:lstStyle/>
                    <a:p>
                      <a:pPr algn="ctr"/>
                      <a:r>
                        <a:rPr lang="en-GB" dirty="0">
                          <a:latin typeface="Special Elite" panose="02000506000000020004" pitchFamily="2" charset="0"/>
                        </a:rPr>
                        <a:t>3</a:t>
                      </a:r>
                    </a:p>
                  </a:txBody>
                  <a:tcPr anchor="ctr">
                    <a:solidFill>
                      <a:schemeClr val="bg1"/>
                    </a:solidFill>
                  </a:tcPr>
                </a:tc>
                <a:tc>
                  <a:txBody>
                    <a:bodyPr/>
                    <a:lstStyle/>
                    <a:p>
                      <a:pPr algn="ctr"/>
                      <a:r>
                        <a:rPr lang="en-GB" dirty="0">
                          <a:latin typeface="Special Elite" panose="02000506000000020004" pitchFamily="2" charset="0"/>
                        </a:rPr>
                        <a:t>4</a:t>
                      </a:r>
                    </a:p>
                  </a:txBody>
                  <a:tcPr anchor="ctr">
                    <a:solidFill>
                      <a:schemeClr val="bg1"/>
                    </a:solidFill>
                  </a:tcPr>
                </a:tc>
                <a:tc>
                  <a:txBody>
                    <a:bodyPr/>
                    <a:lstStyle/>
                    <a:p>
                      <a:pPr algn="ctr"/>
                      <a:r>
                        <a:rPr lang="en-GB" dirty="0">
                          <a:latin typeface="Special Elite" panose="02000506000000020004" pitchFamily="2" charset="0"/>
                        </a:rPr>
                        <a:t>5</a:t>
                      </a:r>
                    </a:p>
                  </a:txBody>
                  <a:tcPr anchor="ctr">
                    <a:solidFill>
                      <a:schemeClr val="bg1"/>
                    </a:solidFill>
                  </a:tcPr>
                </a:tc>
                <a:tc>
                  <a:txBody>
                    <a:bodyPr/>
                    <a:lstStyle/>
                    <a:p>
                      <a:pPr algn="ctr"/>
                      <a:r>
                        <a:rPr lang="en-GB" dirty="0">
                          <a:latin typeface="Special Elite" panose="02000506000000020004" pitchFamily="2" charset="0"/>
                        </a:rPr>
                        <a:t>6</a:t>
                      </a:r>
                    </a:p>
                  </a:txBody>
                  <a:tcPr anchor="ctr">
                    <a:solidFill>
                      <a:schemeClr val="bg1"/>
                    </a:solidFill>
                  </a:tcPr>
                </a:tc>
                <a:tc>
                  <a:txBody>
                    <a:bodyPr/>
                    <a:lstStyle/>
                    <a:p>
                      <a:pPr algn="ctr"/>
                      <a:r>
                        <a:rPr lang="en-GB" dirty="0">
                          <a:latin typeface="Special Elite" panose="02000506000000020004" pitchFamily="2" charset="0"/>
                        </a:rPr>
                        <a:t>7</a:t>
                      </a:r>
                    </a:p>
                  </a:txBody>
                  <a:tcPr anchor="ctr">
                    <a:solidFill>
                      <a:schemeClr val="bg1"/>
                    </a:solidFill>
                  </a:tcPr>
                </a:tc>
                <a:tc>
                  <a:txBody>
                    <a:bodyPr/>
                    <a:lstStyle/>
                    <a:p>
                      <a:pPr algn="ctr"/>
                      <a:r>
                        <a:rPr lang="en-GB" dirty="0">
                          <a:latin typeface="Special Elite" panose="02000506000000020004" pitchFamily="2" charset="0"/>
                        </a:rPr>
                        <a:t>8</a:t>
                      </a:r>
                    </a:p>
                  </a:txBody>
                  <a:tcPr anchor="ctr">
                    <a:solidFill>
                      <a:schemeClr val="bg1"/>
                    </a:solidFill>
                  </a:tcPr>
                </a:tc>
                <a:tc>
                  <a:txBody>
                    <a:bodyPr/>
                    <a:lstStyle/>
                    <a:p>
                      <a:pPr algn="ctr"/>
                      <a:r>
                        <a:rPr lang="en-GB" dirty="0">
                          <a:latin typeface="Special Elite" panose="02000506000000020004" pitchFamily="2" charset="0"/>
                        </a:rPr>
                        <a:t>9</a:t>
                      </a:r>
                    </a:p>
                  </a:txBody>
                  <a:tcPr anchor="ctr">
                    <a:solidFill>
                      <a:schemeClr val="bg1"/>
                    </a:solidFill>
                  </a:tcPr>
                </a:tc>
                <a:tc>
                  <a:txBody>
                    <a:bodyPr/>
                    <a:lstStyle/>
                    <a:p>
                      <a:pPr algn="ctr"/>
                      <a:r>
                        <a:rPr lang="en-GB" dirty="0">
                          <a:latin typeface="Special Elite" panose="02000506000000020004" pitchFamily="2" charset="0"/>
                        </a:rPr>
                        <a:t>10</a:t>
                      </a:r>
                    </a:p>
                  </a:txBody>
                  <a:tcPr anchor="ctr">
                    <a:solidFill>
                      <a:schemeClr val="bg1"/>
                    </a:solidFill>
                  </a:tcPr>
                </a:tc>
                <a:tc>
                  <a:txBody>
                    <a:bodyPr/>
                    <a:lstStyle/>
                    <a:p>
                      <a:pPr algn="ctr"/>
                      <a:r>
                        <a:rPr lang="en-GB" dirty="0">
                          <a:latin typeface="Special Elite" panose="02000506000000020004" pitchFamily="2" charset="0"/>
                        </a:rPr>
                        <a:t>11</a:t>
                      </a:r>
                    </a:p>
                  </a:txBody>
                  <a:tcPr anchor="ctr">
                    <a:solidFill>
                      <a:schemeClr val="bg1"/>
                    </a:solidFill>
                  </a:tcPr>
                </a:tc>
                <a:tc>
                  <a:txBody>
                    <a:bodyPr/>
                    <a:lstStyle/>
                    <a:p>
                      <a:pPr algn="ctr"/>
                      <a:r>
                        <a:rPr lang="en-GB" dirty="0">
                          <a:latin typeface="Special Elite" panose="02000506000000020004" pitchFamily="2" charset="0"/>
                        </a:rPr>
                        <a:t>12</a:t>
                      </a:r>
                    </a:p>
                  </a:txBody>
                  <a:tcPr anchor="ctr">
                    <a:solidFill>
                      <a:schemeClr val="bg1"/>
                    </a:solidFill>
                  </a:tcPr>
                </a:tc>
                <a:tc>
                  <a:txBody>
                    <a:bodyPr/>
                    <a:lstStyle/>
                    <a:p>
                      <a:pPr algn="ctr"/>
                      <a:r>
                        <a:rPr lang="en-GB" dirty="0">
                          <a:latin typeface="Special Elite" panose="02000506000000020004" pitchFamily="2" charset="0"/>
                        </a:rPr>
                        <a:t>13</a:t>
                      </a:r>
                    </a:p>
                  </a:txBody>
                  <a:tcPr anchor="ctr">
                    <a:solidFill>
                      <a:schemeClr val="bg1"/>
                    </a:solidFill>
                  </a:tcPr>
                </a:tc>
                <a:tc>
                  <a:txBody>
                    <a:bodyPr/>
                    <a:lstStyle/>
                    <a:p>
                      <a:pPr algn="ctr"/>
                      <a:r>
                        <a:rPr lang="en-GB" dirty="0">
                          <a:latin typeface="Special Elite" panose="02000506000000020004" pitchFamily="2" charset="0"/>
                        </a:rPr>
                        <a:t>14</a:t>
                      </a:r>
                    </a:p>
                  </a:txBody>
                  <a:tcPr anchor="ctr">
                    <a:solidFill>
                      <a:schemeClr val="bg1"/>
                    </a:solidFill>
                  </a:tcPr>
                </a:tc>
                <a:tc>
                  <a:txBody>
                    <a:bodyPr/>
                    <a:lstStyle/>
                    <a:p>
                      <a:pPr algn="ctr"/>
                      <a:r>
                        <a:rPr lang="en-GB" dirty="0">
                          <a:latin typeface="Special Elite" panose="02000506000000020004" pitchFamily="2" charset="0"/>
                        </a:rPr>
                        <a:t>15</a:t>
                      </a:r>
                    </a:p>
                  </a:txBody>
                  <a:tcPr anchor="ctr">
                    <a:solidFill>
                      <a:schemeClr val="bg1"/>
                    </a:solidFill>
                  </a:tcPr>
                </a:tc>
                <a:tc>
                  <a:txBody>
                    <a:bodyPr/>
                    <a:lstStyle/>
                    <a:p>
                      <a:pPr algn="ctr"/>
                      <a:r>
                        <a:rPr lang="en-GB" dirty="0">
                          <a:latin typeface="Special Elite" panose="02000506000000020004" pitchFamily="2" charset="0"/>
                        </a:rPr>
                        <a:t>16</a:t>
                      </a:r>
                    </a:p>
                  </a:txBody>
                  <a:tcPr anchor="ctr">
                    <a:solidFill>
                      <a:schemeClr val="bg1"/>
                    </a:solidFill>
                  </a:tcPr>
                </a:tc>
                <a:tc>
                  <a:txBody>
                    <a:bodyPr/>
                    <a:lstStyle/>
                    <a:p>
                      <a:pPr algn="ctr"/>
                      <a:r>
                        <a:rPr lang="en-GB" dirty="0">
                          <a:latin typeface="Special Elite" panose="02000506000000020004" pitchFamily="2" charset="0"/>
                        </a:rPr>
                        <a:t>17</a:t>
                      </a:r>
                    </a:p>
                  </a:txBody>
                  <a:tcPr anchor="ctr">
                    <a:solidFill>
                      <a:schemeClr val="bg1"/>
                    </a:solidFill>
                  </a:tcPr>
                </a:tc>
                <a:tc>
                  <a:txBody>
                    <a:bodyPr/>
                    <a:lstStyle/>
                    <a:p>
                      <a:pPr algn="ctr"/>
                      <a:r>
                        <a:rPr lang="en-GB" dirty="0">
                          <a:latin typeface="Special Elite" panose="02000506000000020004" pitchFamily="2" charset="0"/>
                        </a:rPr>
                        <a:t>18</a:t>
                      </a:r>
                    </a:p>
                  </a:txBody>
                  <a:tcPr anchor="ctr">
                    <a:solidFill>
                      <a:schemeClr val="bg1"/>
                    </a:solidFill>
                  </a:tcPr>
                </a:tc>
                <a:extLst>
                  <a:ext uri="{0D108BD9-81ED-4DB2-BD59-A6C34878D82A}">
                    <a16:rowId xmlns:a16="http://schemas.microsoft.com/office/drawing/2014/main" val="1690001664"/>
                  </a:ext>
                </a:extLst>
              </a:tr>
            </a:tbl>
          </a:graphicData>
        </a:graphic>
      </p:graphicFrame>
      <p:graphicFrame>
        <p:nvGraphicFramePr>
          <p:cNvPr id="95" name="Table 8">
            <a:extLst>
              <a:ext uri="{FF2B5EF4-FFF2-40B4-BE49-F238E27FC236}">
                <a16:creationId xmlns:a16="http://schemas.microsoft.com/office/drawing/2014/main" id="{06B9798B-B7FB-46A7-8180-6A9916D365D9}"/>
              </a:ext>
            </a:extLst>
          </p:cNvPr>
          <p:cNvGraphicFramePr>
            <a:graphicFrameLocks noGrp="1"/>
          </p:cNvGraphicFramePr>
          <p:nvPr>
            <p:extLst>
              <p:ext uri="{D42A27DB-BD31-4B8C-83A1-F6EECF244321}">
                <p14:modId xmlns:p14="http://schemas.microsoft.com/office/powerpoint/2010/main" val="3405125013"/>
              </p:ext>
            </p:extLst>
          </p:nvPr>
        </p:nvGraphicFramePr>
        <p:xfrm>
          <a:off x="3834116" y="5525636"/>
          <a:ext cx="4523768" cy="1057600"/>
        </p:xfrm>
        <a:graphic>
          <a:graphicData uri="http://schemas.openxmlformats.org/drawingml/2006/table">
            <a:tbl>
              <a:tblPr firstRow="1" bandRow="1">
                <a:tableStyleId>{5940675A-B579-460E-94D1-54222C63F5DA}</a:tableStyleId>
              </a:tblPr>
              <a:tblGrid>
                <a:gridCol w="565471">
                  <a:extLst>
                    <a:ext uri="{9D8B030D-6E8A-4147-A177-3AD203B41FA5}">
                      <a16:colId xmlns:a16="http://schemas.microsoft.com/office/drawing/2014/main" val="1824743817"/>
                    </a:ext>
                  </a:extLst>
                </a:gridCol>
                <a:gridCol w="565471">
                  <a:extLst>
                    <a:ext uri="{9D8B030D-6E8A-4147-A177-3AD203B41FA5}">
                      <a16:colId xmlns:a16="http://schemas.microsoft.com/office/drawing/2014/main" val="963082520"/>
                    </a:ext>
                  </a:extLst>
                </a:gridCol>
                <a:gridCol w="565471">
                  <a:extLst>
                    <a:ext uri="{9D8B030D-6E8A-4147-A177-3AD203B41FA5}">
                      <a16:colId xmlns:a16="http://schemas.microsoft.com/office/drawing/2014/main" val="73980831"/>
                    </a:ext>
                  </a:extLst>
                </a:gridCol>
                <a:gridCol w="565471">
                  <a:extLst>
                    <a:ext uri="{9D8B030D-6E8A-4147-A177-3AD203B41FA5}">
                      <a16:colId xmlns:a16="http://schemas.microsoft.com/office/drawing/2014/main" val="3658361638"/>
                    </a:ext>
                  </a:extLst>
                </a:gridCol>
                <a:gridCol w="565471">
                  <a:extLst>
                    <a:ext uri="{9D8B030D-6E8A-4147-A177-3AD203B41FA5}">
                      <a16:colId xmlns:a16="http://schemas.microsoft.com/office/drawing/2014/main" val="3623904796"/>
                    </a:ext>
                  </a:extLst>
                </a:gridCol>
                <a:gridCol w="565471">
                  <a:extLst>
                    <a:ext uri="{9D8B030D-6E8A-4147-A177-3AD203B41FA5}">
                      <a16:colId xmlns:a16="http://schemas.microsoft.com/office/drawing/2014/main" val="1427820920"/>
                    </a:ext>
                  </a:extLst>
                </a:gridCol>
                <a:gridCol w="565471">
                  <a:extLst>
                    <a:ext uri="{9D8B030D-6E8A-4147-A177-3AD203B41FA5}">
                      <a16:colId xmlns:a16="http://schemas.microsoft.com/office/drawing/2014/main" val="3477032945"/>
                    </a:ext>
                  </a:extLst>
                </a:gridCol>
                <a:gridCol w="565471">
                  <a:extLst>
                    <a:ext uri="{9D8B030D-6E8A-4147-A177-3AD203B41FA5}">
                      <a16:colId xmlns:a16="http://schemas.microsoft.com/office/drawing/2014/main" val="2049691543"/>
                    </a:ext>
                  </a:extLst>
                </a:gridCol>
              </a:tblGrid>
              <a:tr h="528800">
                <a:tc>
                  <a:txBody>
                    <a:bodyPr/>
                    <a:lstStyle/>
                    <a:p>
                      <a:pPr algn="ctr"/>
                      <a:r>
                        <a:rPr lang="en-GB" dirty="0">
                          <a:latin typeface="Special Elite" panose="02000506000000020004" pitchFamily="2" charset="0"/>
                        </a:rPr>
                        <a:t>S</a:t>
                      </a:r>
                    </a:p>
                  </a:txBody>
                  <a:tcPr anchor="ctr">
                    <a:solidFill>
                      <a:schemeClr val="bg1"/>
                    </a:solidFill>
                  </a:tcPr>
                </a:tc>
                <a:tc>
                  <a:txBody>
                    <a:bodyPr/>
                    <a:lstStyle/>
                    <a:p>
                      <a:pPr algn="ctr"/>
                      <a:r>
                        <a:rPr lang="en-GB" dirty="0">
                          <a:latin typeface="Special Elite" panose="02000506000000020004" pitchFamily="2" charset="0"/>
                        </a:rPr>
                        <a:t>T</a:t>
                      </a:r>
                    </a:p>
                  </a:txBody>
                  <a:tcPr anchor="ctr">
                    <a:solidFill>
                      <a:schemeClr val="bg1"/>
                    </a:solidFill>
                  </a:tcPr>
                </a:tc>
                <a:tc>
                  <a:txBody>
                    <a:bodyPr/>
                    <a:lstStyle/>
                    <a:p>
                      <a:pPr algn="ctr"/>
                      <a:r>
                        <a:rPr lang="en-GB" dirty="0">
                          <a:latin typeface="Special Elite" panose="02000506000000020004" pitchFamily="2" charset="0"/>
                        </a:rPr>
                        <a:t>U</a:t>
                      </a:r>
                    </a:p>
                  </a:txBody>
                  <a:tcPr anchor="ctr">
                    <a:solidFill>
                      <a:schemeClr val="bg1"/>
                    </a:solidFill>
                  </a:tcPr>
                </a:tc>
                <a:tc>
                  <a:txBody>
                    <a:bodyPr/>
                    <a:lstStyle/>
                    <a:p>
                      <a:pPr algn="ctr"/>
                      <a:r>
                        <a:rPr lang="en-GB" dirty="0">
                          <a:latin typeface="Special Elite" panose="02000506000000020004" pitchFamily="2" charset="0"/>
                        </a:rPr>
                        <a:t>V</a:t>
                      </a:r>
                    </a:p>
                  </a:txBody>
                  <a:tcPr anchor="ctr">
                    <a:solidFill>
                      <a:schemeClr val="bg1"/>
                    </a:solidFill>
                  </a:tcPr>
                </a:tc>
                <a:tc>
                  <a:txBody>
                    <a:bodyPr/>
                    <a:lstStyle/>
                    <a:p>
                      <a:pPr algn="ctr"/>
                      <a:r>
                        <a:rPr lang="en-GB" dirty="0">
                          <a:latin typeface="Special Elite" panose="02000506000000020004" pitchFamily="2" charset="0"/>
                        </a:rPr>
                        <a:t>W</a:t>
                      </a:r>
                    </a:p>
                  </a:txBody>
                  <a:tcPr anchor="ctr">
                    <a:solidFill>
                      <a:schemeClr val="bg1"/>
                    </a:solidFill>
                  </a:tcPr>
                </a:tc>
                <a:tc>
                  <a:txBody>
                    <a:bodyPr/>
                    <a:lstStyle/>
                    <a:p>
                      <a:pPr algn="ctr"/>
                      <a:r>
                        <a:rPr lang="en-GB" dirty="0">
                          <a:latin typeface="Special Elite" panose="02000506000000020004" pitchFamily="2" charset="0"/>
                        </a:rPr>
                        <a:t>X</a:t>
                      </a:r>
                    </a:p>
                  </a:txBody>
                  <a:tcPr anchor="ctr">
                    <a:solidFill>
                      <a:schemeClr val="bg1"/>
                    </a:solidFill>
                  </a:tcPr>
                </a:tc>
                <a:tc>
                  <a:txBody>
                    <a:bodyPr/>
                    <a:lstStyle/>
                    <a:p>
                      <a:pPr algn="ctr"/>
                      <a:r>
                        <a:rPr lang="en-GB" dirty="0">
                          <a:latin typeface="Special Elite" panose="02000506000000020004" pitchFamily="2" charset="0"/>
                        </a:rPr>
                        <a:t>Y</a:t>
                      </a:r>
                    </a:p>
                  </a:txBody>
                  <a:tcPr anchor="ctr">
                    <a:solidFill>
                      <a:schemeClr val="bg1"/>
                    </a:solidFill>
                  </a:tcPr>
                </a:tc>
                <a:tc>
                  <a:txBody>
                    <a:bodyPr/>
                    <a:lstStyle/>
                    <a:p>
                      <a:pPr algn="ctr"/>
                      <a:r>
                        <a:rPr lang="en-GB" dirty="0">
                          <a:latin typeface="Special Elite" panose="02000506000000020004" pitchFamily="2" charset="0"/>
                        </a:rPr>
                        <a:t>Z</a:t>
                      </a:r>
                    </a:p>
                  </a:txBody>
                  <a:tcPr anchor="ctr">
                    <a:solidFill>
                      <a:schemeClr val="bg1"/>
                    </a:solidFill>
                  </a:tcPr>
                </a:tc>
                <a:extLst>
                  <a:ext uri="{0D108BD9-81ED-4DB2-BD59-A6C34878D82A}">
                    <a16:rowId xmlns:a16="http://schemas.microsoft.com/office/drawing/2014/main" val="3972046173"/>
                  </a:ext>
                </a:extLst>
              </a:tr>
              <a:tr h="528800">
                <a:tc>
                  <a:txBody>
                    <a:bodyPr/>
                    <a:lstStyle/>
                    <a:p>
                      <a:pPr algn="ctr"/>
                      <a:r>
                        <a:rPr lang="en-GB" dirty="0">
                          <a:latin typeface="Special Elite" panose="02000506000000020004" pitchFamily="2" charset="0"/>
                        </a:rPr>
                        <a:t>19</a:t>
                      </a:r>
                    </a:p>
                  </a:txBody>
                  <a:tcPr anchor="ctr">
                    <a:solidFill>
                      <a:schemeClr val="bg1"/>
                    </a:solidFill>
                  </a:tcPr>
                </a:tc>
                <a:tc>
                  <a:txBody>
                    <a:bodyPr/>
                    <a:lstStyle/>
                    <a:p>
                      <a:pPr algn="ctr"/>
                      <a:r>
                        <a:rPr lang="en-GB" dirty="0">
                          <a:latin typeface="Special Elite" panose="02000506000000020004" pitchFamily="2" charset="0"/>
                        </a:rPr>
                        <a:t>20</a:t>
                      </a:r>
                    </a:p>
                  </a:txBody>
                  <a:tcPr anchor="ctr">
                    <a:solidFill>
                      <a:schemeClr val="bg1"/>
                    </a:solidFill>
                  </a:tcPr>
                </a:tc>
                <a:tc>
                  <a:txBody>
                    <a:bodyPr/>
                    <a:lstStyle/>
                    <a:p>
                      <a:pPr algn="ctr"/>
                      <a:r>
                        <a:rPr lang="en-GB" dirty="0">
                          <a:latin typeface="Special Elite" panose="02000506000000020004" pitchFamily="2" charset="0"/>
                        </a:rPr>
                        <a:t>21</a:t>
                      </a:r>
                    </a:p>
                  </a:txBody>
                  <a:tcPr anchor="ctr">
                    <a:solidFill>
                      <a:schemeClr val="bg1"/>
                    </a:solidFill>
                  </a:tcPr>
                </a:tc>
                <a:tc>
                  <a:txBody>
                    <a:bodyPr/>
                    <a:lstStyle/>
                    <a:p>
                      <a:pPr algn="ctr"/>
                      <a:r>
                        <a:rPr lang="en-GB" dirty="0">
                          <a:latin typeface="Special Elite" panose="02000506000000020004" pitchFamily="2" charset="0"/>
                        </a:rPr>
                        <a:t>22</a:t>
                      </a:r>
                    </a:p>
                  </a:txBody>
                  <a:tcPr anchor="ctr">
                    <a:solidFill>
                      <a:schemeClr val="bg1"/>
                    </a:solidFill>
                  </a:tcPr>
                </a:tc>
                <a:tc>
                  <a:txBody>
                    <a:bodyPr/>
                    <a:lstStyle/>
                    <a:p>
                      <a:pPr algn="ctr"/>
                      <a:r>
                        <a:rPr lang="en-GB" dirty="0">
                          <a:latin typeface="Special Elite" panose="02000506000000020004" pitchFamily="2" charset="0"/>
                        </a:rPr>
                        <a:t>23</a:t>
                      </a:r>
                    </a:p>
                  </a:txBody>
                  <a:tcPr anchor="ctr">
                    <a:solidFill>
                      <a:schemeClr val="bg1"/>
                    </a:solidFill>
                  </a:tcPr>
                </a:tc>
                <a:tc>
                  <a:txBody>
                    <a:bodyPr/>
                    <a:lstStyle/>
                    <a:p>
                      <a:pPr algn="ctr"/>
                      <a:r>
                        <a:rPr lang="en-GB" dirty="0">
                          <a:latin typeface="Special Elite" panose="02000506000000020004" pitchFamily="2" charset="0"/>
                        </a:rPr>
                        <a:t>24</a:t>
                      </a:r>
                    </a:p>
                  </a:txBody>
                  <a:tcPr anchor="ctr">
                    <a:solidFill>
                      <a:schemeClr val="bg1"/>
                    </a:solidFill>
                  </a:tcPr>
                </a:tc>
                <a:tc>
                  <a:txBody>
                    <a:bodyPr/>
                    <a:lstStyle/>
                    <a:p>
                      <a:pPr algn="ctr"/>
                      <a:r>
                        <a:rPr lang="en-GB" dirty="0">
                          <a:latin typeface="Special Elite" panose="02000506000000020004" pitchFamily="2" charset="0"/>
                        </a:rPr>
                        <a:t>25</a:t>
                      </a:r>
                    </a:p>
                  </a:txBody>
                  <a:tcPr anchor="ctr">
                    <a:solidFill>
                      <a:schemeClr val="bg1"/>
                    </a:solidFill>
                  </a:tcPr>
                </a:tc>
                <a:tc>
                  <a:txBody>
                    <a:bodyPr/>
                    <a:lstStyle/>
                    <a:p>
                      <a:pPr algn="ctr"/>
                      <a:r>
                        <a:rPr lang="en-GB" dirty="0">
                          <a:latin typeface="Special Elite" panose="02000506000000020004" pitchFamily="2" charset="0"/>
                        </a:rPr>
                        <a:t>26</a:t>
                      </a:r>
                    </a:p>
                  </a:txBody>
                  <a:tcPr anchor="ctr">
                    <a:solidFill>
                      <a:schemeClr val="bg1"/>
                    </a:solidFill>
                  </a:tcPr>
                </a:tc>
                <a:extLst>
                  <a:ext uri="{0D108BD9-81ED-4DB2-BD59-A6C34878D82A}">
                    <a16:rowId xmlns:a16="http://schemas.microsoft.com/office/drawing/2014/main" val="1690001664"/>
                  </a:ext>
                </a:extLst>
              </a:tr>
            </a:tbl>
          </a:graphicData>
        </a:graphic>
      </p:graphicFrame>
    </p:spTree>
    <p:extLst>
      <p:ext uri="{BB962C8B-B14F-4D97-AF65-F5344CB8AC3E}">
        <p14:creationId xmlns:p14="http://schemas.microsoft.com/office/powerpoint/2010/main" val="69117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2996</Words>
  <Application>Microsoft Office PowerPoint</Application>
  <PresentationFormat>Widescreen</PresentationFormat>
  <Paragraphs>1120</Paragraphs>
  <Slides>70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Chiller</vt:lpstr>
      <vt:lpstr>Pigpen Cipher</vt:lpstr>
      <vt:lpstr>Special Elite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Julian Greer</cp:lastModifiedBy>
  <cp:revision>96</cp:revision>
  <dcterms:created xsi:type="dcterms:W3CDTF">2020-06-26T19:30:09Z</dcterms:created>
  <dcterms:modified xsi:type="dcterms:W3CDTF">2020-09-07T09:36:00Z</dcterms:modified>
</cp:coreProperties>
</file>