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304" r:id="rId3"/>
    <p:sldId id="266" r:id="rId4"/>
    <p:sldId id="258" r:id="rId5"/>
    <p:sldId id="268" r:id="rId6"/>
    <p:sldId id="269" r:id="rId7"/>
    <p:sldId id="301" r:id="rId8"/>
    <p:sldId id="294" r:id="rId9"/>
    <p:sldId id="300" r:id="rId10"/>
    <p:sldId id="270" r:id="rId11"/>
    <p:sldId id="273" r:id="rId12"/>
    <p:sldId id="272" r:id="rId13"/>
    <p:sldId id="271" r:id="rId14"/>
    <p:sldId id="281" r:id="rId15"/>
    <p:sldId id="261" r:id="rId16"/>
    <p:sldId id="274" r:id="rId17"/>
    <p:sldId id="275" r:id="rId18"/>
    <p:sldId id="292" r:id="rId19"/>
    <p:sldId id="295" r:id="rId20"/>
    <p:sldId id="276" r:id="rId21"/>
    <p:sldId id="277" r:id="rId22"/>
    <p:sldId id="278" r:id="rId23"/>
    <p:sldId id="283" r:id="rId24"/>
    <p:sldId id="285" r:id="rId25"/>
    <p:sldId id="286" r:id="rId26"/>
    <p:sldId id="293" r:id="rId27"/>
    <p:sldId id="287" r:id="rId28"/>
    <p:sldId id="290" r:id="rId29"/>
    <p:sldId id="256" r:id="rId30"/>
    <p:sldId id="297" r:id="rId31"/>
    <p:sldId id="299" r:id="rId32"/>
    <p:sldId id="298" r:id="rId33"/>
    <p:sldId id="29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ab1ee136f96454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3T23:19:32.595" idx="1">
    <p:pos x="8067" y="1103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29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4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5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741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18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2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1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51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13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9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52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5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8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87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90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7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72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23ABA67-18B7-4500-90F5-326EAA2688A1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A20C6FE-E019-4430-B584-2214949C3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73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You arrive first at the scene of an accident…</a:t>
            </a:r>
          </a:p>
        </p:txBody>
      </p:sp>
    </p:spTree>
    <p:extLst>
      <p:ext uri="{BB962C8B-B14F-4D97-AF65-F5344CB8AC3E}">
        <p14:creationId xmlns:p14="http://schemas.microsoft.com/office/powerpoint/2010/main" val="325389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048198"/>
          </a:xfrm>
        </p:spPr>
        <p:txBody>
          <a:bodyPr/>
          <a:lstStyle/>
          <a:p>
            <a:r>
              <a:rPr lang="en-GB" dirty="0"/>
              <a:t>Check the casualty</a:t>
            </a:r>
            <a:br>
              <a:rPr lang="en-GB" dirty="0"/>
            </a:br>
            <a:endParaRPr lang="en-GB" sz="2400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9D38D3C-FB2A-4002-A2BE-E14996D828F8}"/>
              </a:ext>
            </a:extLst>
          </p:cNvPr>
          <p:cNvSpPr/>
          <p:nvPr/>
        </p:nvSpPr>
        <p:spPr>
          <a:xfrm>
            <a:off x="6190638" y="1560198"/>
            <a:ext cx="2968487" cy="119858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Someone who is hurt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5575D-F3E5-4829-A408-B1C4F8E6214A}"/>
              </a:ext>
            </a:extLst>
          </p:cNvPr>
          <p:cNvSpPr txBox="1"/>
          <p:nvPr/>
        </p:nvSpPr>
        <p:spPr>
          <a:xfrm>
            <a:off x="1272209" y="3803373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Are their eyes open?</a:t>
            </a:r>
            <a:br>
              <a:rPr lang="en-GB" sz="1800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56EB1-C492-4667-9CA8-4D8E52CFE6CD}"/>
              </a:ext>
            </a:extLst>
          </p:cNvPr>
          <p:cNvSpPr txBox="1"/>
          <p:nvPr/>
        </p:nvSpPr>
        <p:spPr>
          <a:xfrm>
            <a:off x="1272209" y="412653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Are they awake?</a:t>
            </a:r>
            <a:br>
              <a:rPr lang="en-GB" sz="1800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3B806-65FB-4148-B730-C96F3517E28D}"/>
              </a:ext>
            </a:extLst>
          </p:cNvPr>
          <p:cNvSpPr txBox="1"/>
          <p:nvPr/>
        </p:nvSpPr>
        <p:spPr>
          <a:xfrm>
            <a:off x="1272209" y="447472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Are they talking? </a:t>
            </a:r>
            <a:br>
              <a:rPr lang="en-GB" sz="1800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44B42-706E-46EE-A6A8-3E78F4726592}"/>
              </a:ext>
            </a:extLst>
          </p:cNvPr>
          <p:cNvSpPr txBox="1"/>
          <p:nvPr/>
        </p:nvSpPr>
        <p:spPr>
          <a:xfrm>
            <a:off x="1272209" y="481776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Do they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Are they breathing?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68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You are worried. Something isn’t right. What should you do?</a:t>
            </a:r>
          </a:p>
        </p:txBody>
      </p:sp>
    </p:spTree>
    <p:extLst>
      <p:ext uri="{BB962C8B-B14F-4D97-AF65-F5344CB8AC3E}">
        <p14:creationId xmlns:p14="http://schemas.microsoft.com/office/powerpoint/2010/main" val="5058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213094"/>
          </a:xfrm>
        </p:spPr>
        <p:txBody>
          <a:bodyPr/>
          <a:lstStyle/>
          <a:p>
            <a:r>
              <a:rPr lang="en-GB" u="sng" dirty="0"/>
              <a:t>1. Shout ‘help’ very loudly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4BA254-3400-4D53-9D76-3F3B050DAE02}"/>
              </a:ext>
            </a:extLst>
          </p:cNvPr>
          <p:cNvSpPr txBox="1">
            <a:spLocks/>
          </p:cNvSpPr>
          <p:nvPr/>
        </p:nvSpPr>
        <p:spPr bwMode="gray">
          <a:xfrm>
            <a:off x="1154955" y="3076592"/>
            <a:ext cx="8825658" cy="12130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u="sng" dirty="0">
                <a:solidFill>
                  <a:schemeClr val="bg1">
                    <a:lumMod val="95000"/>
                  </a:schemeClr>
                </a:solidFill>
                <a:cs typeface="Angsana New" panose="020B0502040204020203" pitchFamily="18" charset="-34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Call 999</a:t>
            </a:r>
            <a:endParaRPr lang="en-GB" u="sng" dirty="0">
              <a:solidFill>
                <a:schemeClr val="bg1">
                  <a:lumMod val="95000"/>
                </a:schemeClr>
              </a:solidFill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582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728672"/>
            <a:ext cx="8825658" cy="2677648"/>
          </a:xfrm>
        </p:spPr>
        <p:txBody>
          <a:bodyPr/>
          <a:lstStyle/>
          <a:p>
            <a:r>
              <a:rPr lang="en-GB" dirty="0"/>
              <a:t>Yes! Try and get help from someone older than you.</a:t>
            </a:r>
          </a:p>
        </p:txBody>
      </p:sp>
    </p:spTree>
    <p:extLst>
      <p:ext uri="{BB962C8B-B14F-4D97-AF65-F5344CB8AC3E}">
        <p14:creationId xmlns:p14="http://schemas.microsoft.com/office/powerpoint/2010/main" val="166529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51" y="2828603"/>
            <a:ext cx="8825658" cy="2677648"/>
          </a:xfrm>
        </p:spPr>
        <p:txBody>
          <a:bodyPr/>
          <a:lstStyle/>
          <a:p>
            <a:r>
              <a:rPr lang="en-GB" sz="4800" dirty="0"/>
              <a:t>Well done! </a:t>
            </a:r>
            <a:br>
              <a:rPr lang="en-GB" sz="4800" dirty="0"/>
            </a:br>
            <a:r>
              <a:rPr lang="en-GB" sz="3600" dirty="0"/>
              <a:t>Someone comes to help you but they are worried too. They ask you to call an ambulance.</a:t>
            </a:r>
            <a:br>
              <a:rPr lang="en-GB" sz="3600" dirty="0"/>
            </a:br>
            <a:r>
              <a:rPr lang="en-GB" sz="3600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number will you ring?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46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2C0E25-F0E4-4133-8883-1334D17CF3A1}"/>
              </a:ext>
            </a:extLst>
          </p:cNvPr>
          <p:cNvSpPr txBox="1"/>
          <p:nvPr/>
        </p:nvSpPr>
        <p:spPr>
          <a:xfrm>
            <a:off x="1558977" y="2383437"/>
            <a:ext cx="82745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Try shouting for an adult first, so that they can decide what to do. </a:t>
            </a:r>
          </a:p>
          <a:p>
            <a:r>
              <a:rPr lang="en-GB" sz="4000" dirty="0">
                <a:solidFill>
                  <a:schemeClr val="bg1"/>
                </a:solidFill>
              </a:rPr>
              <a:t>BUT if no one comes, you need to ring for an ambulance. </a:t>
            </a:r>
            <a:r>
              <a:rPr lang="en-GB" sz="4000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number will your ring?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9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You need to call 999</a:t>
            </a:r>
            <a:br>
              <a:rPr lang="en-GB" dirty="0"/>
            </a:br>
            <a:r>
              <a:rPr lang="en-GB" dirty="0"/>
              <a:t>But how?</a:t>
            </a:r>
          </a:p>
        </p:txBody>
      </p:sp>
    </p:spTree>
    <p:extLst>
      <p:ext uri="{BB962C8B-B14F-4D97-AF65-F5344CB8AC3E}">
        <p14:creationId xmlns:p14="http://schemas.microsoft.com/office/powerpoint/2010/main" val="417189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459" y="1450377"/>
            <a:ext cx="8825658" cy="2677648"/>
          </a:xfrm>
        </p:spPr>
        <p:txBody>
          <a:bodyPr/>
          <a:lstStyle/>
          <a:p>
            <a:r>
              <a:rPr lang="en-GB" dirty="0"/>
              <a:t>Find a phone</a:t>
            </a:r>
          </a:p>
        </p:txBody>
      </p:sp>
    </p:spTree>
    <p:extLst>
      <p:ext uri="{BB962C8B-B14F-4D97-AF65-F5344CB8AC3E}">
        <p14:creationId xmlns:p14="http://schemas.microsoft.com/office/powerpoint/2010/main" val="10165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T Big Button 4000 Single Cordless Telephone House Phone Boxed with Manual  5016351615799 | eBay">
            <a:extLst>
              <a:ext uri="{FF2B5EF4-FFF2-40B4-BE49-F238E27FC236}">
                <a16:creationId xmlns:a16="http://schemas.microsoft.com/office/drawing/2014/main" id="{20BE2E02-A245-4CBA-90CE-BE5CB5D73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02" y="1073427"/>
            <a:ext cx="3705723" cy="49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1267B1F2-3498-435F-96B2-55B416BEC446}"/>
              </a:ext>
            </a:extLst>
          </p:cNvPr>
          <p:cNvSpPr/>
          <p:nvPr/>
        </p:nvSpPr>
        <p:spPr>
          <a:xfrm rot="20614810">
            <a:off x="5804452" y="3001662"/>
            <a:ext cx="2676939" cy="11175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Press 999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07BA9-DEB9-4D0D-8D28-24C287C8A5CC}"/>
              </a:ext>
            </a:extLst>
          </p:cNvPr>
          <p:cNvSpPr txBox="1"/>
          <p:nvPr/>
        </p:nvSpPr>
        <p:spPr>
          <a:xfrm>
            <a:off x="7262191" y="2226366"/>
            <a:ext cx="214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Pick the phone up</a:t>
            </a:r>
          </a:p>
        </p:txBody>
      </p:sp>
    </p:spTree>
    <p:extLst>
      <p:ext uri="{BB962C8B-B14F-4D97-AF65-F5344CB8AC3E}">
        <p14:creationId xmlns:p14="http://schemas.microsoft.com/office/powerpoint/2010/main" val="2331866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707BA9-DEB9-4D0D-8D28-24C287C8A5CC}"/>
              </a:ext>
            </a:extLst>
          </p:cNvPr>
          <p:cNvSpPr txBox="1"/>
          <p:nvPr/>
        </p:nvSpPr>
        <p:spPr>
          <a:xfrm>
            <a:off x="1828799" y="1983610"/>
            <a:ext cx="32732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On a mobile, press the home button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08ECA-2A77-42A6-8AD3-56CDC82C7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1" y="818185"/>
            <a:ext cx="1987830" cy="403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09DAB3-286A-4F05-BCDE-BA07F8E9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1536">
            <a:off x="3599466" y="4220602"/>
            <a:ext cx="2676376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1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the ‘scene of an accident…’?</a:t>
            </a:r>
            <a:br>
              <a:rPr lang="en-GB" dirty="0"/>
            </a:br>
            <a:r>
              <a:rPr lang="en-GB" dirty="0"/>
              <a:t>Where could it be?</a:t>
            </a:r>
          </a:p>
        </p:txBody>
      </p:sp>
    </p:spTree>
    <p:extLst>
      <p:ext uri="{BB962C8B-B14F-4D97-AF65-F5344CB8AC3E}">
        <p14:creationId xmlns:p14="http://schemas.microsoft.com/office/powerpoint/2010/main" val="2489724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ple iOS 7 Lockscreen Loophole Allows Anybody To Make Calls From Locked  Phone !! | Megaleecher.Net">
            <a:extLst>
              <a:ext uri="{FF2B5EF4-FFF2-40B4-BE49-F238E27FC236}">
                <a16:creationId xmlns:a16="http://schemas.microsoft.com/office/drawing/2014/main" id="{BA14E18E-0CFE-4FB5-84ED-B8A15E644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18" y="720020"/>
            <a:ext cx="3312826" cy="52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29F1AFF-2C9D-4388-9EDD-C115308B4CA4}"/>
              </a:ext>
            </a:extLst>
          </p:cNvPr>
          <p:cNvSpPr/>
          <p:nvPr/>
        </p:nvSpPr>
        <p:spPr>
          <a:xfrm rot="1479647">
            <a:off x="2109629" y="3904747"/>
            <a:ext cx="2694592" cy="18947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Press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57240-6221-48BE-9FB5-00B99E2ECD0A}"/>
              </a:ext>
            </a:extLst>
          </p:cNvPr>
          <p:cNvSpPr txBox="1"/>
          <p:nvPr/>
        </p:nvSpPr>
        <p:spPr>
          <a:xfrm>
            <a:off x="993913" y="1338470"/>
            <a:ext cx="1802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You should get to this screen</a:t>
            </a:r>
          </a:p>
        </p:txBody>
      </p:sp>
    </p:spTree>
    <p:extLst>
      <p:ext uri="{BB962C8B-B14F-4D97-AF65-F5344CB8AC3E}">
        <p14:creationId xmlns:p14="http://schemas.microsoft.com/office/powerpoint/2010/main" val="2663579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C18814-3EE6-47CE-A1B4-8F88046DA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9" y="776140"/>
            <a:ext cx="2545872" cy="5133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7CB83-B9FD-4190-BB42-889A5F49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799" y="809581"/>
            <a:ext cx="2545872" cy="5099699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72486D00-1A7C-4D49-9290-84DE66661B4C}"/>
              </a:ext>
            </a:extLst>
          </p:cNvPr>
          <p:cNvSpPr/>
          <p:nvPr/>
        </p:nvSpPr>
        <p:spPr>
          <a:xfrm rot="20183378">
            <a:off x="3759502" y="2127480"/>
            <a:ext cx="2367442" cy="19885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999</a:t>
            </a:r>
          </a:p>
        </p:txBody>
      </p:sp>
    </p:spTree>
    <p:extLst>
      <p:ext uri="{BB962C8B-B14F-4D97-AF65-F5344CB8AC3E}">
        <p14:creationId xmlns:p14="http://schemas.microsoft.com/office/powerpoint/2010/main" val="166942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929" y="2537054"/>
            <a:ext cx="6186749" cy="2677648"/>
          </a:xfrm>
        </p:spPr>
        <p:txBody>
          <a:bodyPr/>
          <a:lstStyle/>
          <a:p>
            <a:r>
              <a:rPr lang="en-GB" dirty="0"/>
              <a:t>No one will EVER be cross with you for calling 999, if you are worried</a:t>
            </a:r>
          </a:p>
        </p:txBody>
      </p:sp>
      <p:pic>
        <p:nvPicPr>
          <p:cNvPr id="2050" name="Picture 2" descr="Everyone Wants To Be A Superhero | Bravo Art Academy">
            <a:extLst>
              <a:ext uri="{FF2B5EF4-FFF2-40B4-BE49-F238E27FC236}">
                <a16:creationId xmlns:a16="http://schemas.microsoft.com/office/drawing/2014/main" id="{67DE4B64-7D19-48BC-B666-8B1BE673A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57" y="3616395"/>
            <a:ext cx="2143125" cy="21431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970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921" y="4929807"/>
            <a:ext cx="8267340" cy="1587657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sz="4800" dirty="0">
                <a:solidFill>
                  <a:schemeClr val="bg1"/>
                </a:solidFill>
              </a:rPr>
              <a:t>When you ring 999, they will say,</a:t>
            </a: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What do they mean?</a:t>
            </a:r>
            <a:br>
              <a:rPr lang="en-GB" dirty="0"/>
            </a:br>
            <a:endParaRPr lang="en-GB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FBB8424-2886-4796-AB4C-1FECB42EDA05}"/>
              </a:ext>
            </a:extLst>
          </p:cNvPr>
          <p:cNvSpPr/>
          <p:nvPr/>
        </p:nvSpPr>
        <p:spPr>
          <a:xfrm>
            <a:off x="2120347" y="2213114"/>
            <a:ext cx="6732105" cy="2040834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“Which service please?”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47647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711" y="3570725"/>
            <a:ext cx="9548022" cy="2677648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Ambulance</a:t>
            </a:r>
            <a:br>
              <a:rPr lang="en-GB" dirty="0"/>
            </a:br>
            <a:r>
              <a:rPr lang="en-GB" dirty="0"/>
              <a:t>Fire brigade</a:t>
            </a:r>
            <a:br>
              <a:rPr lang="en-GB" dirty="0"/>
            </a:br>
            <a:r>
              <a:rPr lang="en-GB" dirty="0"/>
              <a:t>Police </a:t>
            </a:r>
            <a:br>
              <a:rPr lang="en-GB" dirty="0"/>
            </a:br>
            <a:r>
              <a:rPr lang="en-GB" dirty="0"/>
              <a:t>Coast Guard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659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467" y="2819046"/>
            <a:ext cx="9548022" cy="2677648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Start talking!</a:t>
            </a:r>
            <a:br>
              <a:rPr lang="en-GB" dirty="0"/>
            </a:br>
            <a:br>
              <a:rPr lang="en-GB" dirty="0"/>
            </a:br>
            <a:r>
              <a:rPr lang="en-GB" sz="3200" dirty="0"/>
              <a:t>They will realise you are young and help you.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698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98" y="2726281"/>
            <a:ext cx="9548022" cy="2677648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C235BFE-4DE1-4A27-8732-973A4A7995B6}"/>
              </a:ext>
            </a:extLst>
          </p:cNvPr>
          <p:cNvSpPr/>
          <p:nvPr/>
        </p:nvSpPr>
        <p:spPr>
          <a:xfrm>
            <a:off x="2252871" y="1815548"/>
            <a:ext cx="7964556" cy="2809461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“What happened?”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DF5D6-8568-4690-AD72-C70E142DD618}"/>
              </a:ext>
            </a:extLst>
          </p:cNvPr>
          <p:cNvSpPr txBox="1"/>
          <p:nvPr/>
        </p:nvSpPr>
        <p:spPr>
          <a:xfrm>
            <a:off x="1417983" y="1060174"/>
            <a:ext cx="4678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They might ask…</a:t>
            </a:r>
          </a:p>
        </p:txBody>
      </p:sp>
    </p:spTree>
    <p:extLst>
      <p:ext uri="{BB962C8B-B14F-4D97-AF65-F5344CB8AC3E}">
        <p14:creationId xmlns:p14="http://schemas.microsoft.com/office/powerpoint/2010/main" val="110367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989" y="2554002"/>
            <a:ext cx="9548022" cy="2677648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A0EA6-ACA9-4669-9D49-1F4A51856217}"/>
              </a:ext>
            </a:extLst>
          </p:cNvPr>
          <p:cNvSpPr txBox="1"/>
          <p:nvPr/>
        </p:nvSpPr>
        <p:spPr>
          <a:xfrm>
            <a:off x="1417982" y="3882887"/>
            <a:ext cx="681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Is their chest going up and down</a:t>
            </a:r>
          </a:p>
          <a:p>
            <a:r>
              <a:rPr lang="en-GB" dirty="0">
                <a:solidFill>
                  <a:schemeClr val="bg1"/>
                </a:solidFill>
              </a:rPr>
              <a:t>Can you feel breath coming from their nose or mouth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8718A58F-28B7-4B29-A0A5-6AA4BD0F998B}"/>
              </a:ext>
            </a:extLst>
          </p:cNvPr>
          <p:cNvSpPr/>
          <p:nvPr/>
        </p:nvSpPr>
        <p:spPr>
          <a:xfrm>
            <a:off x="1563756" y="1934818"/>
            <a:ext cx="6864626" cy="1616765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“Is the casualty breathing?”</a:t>
            </a:r>
          </a:p>
        </p:txBody>
      </p:sp>
    </p:spTree>
    <p:extLst>
      <p:ext uri="{BB962C8B-B14F-4D97-AF65-F5344CB8AC3E}">
        <p14:creationId xmlns:p14="http://schemas.microsoft.com/office/powerpoint/2010/main" val="10463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989" y="2554002"/>
            <a:ext cx="9548022" cy="2677648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They may ask where you are…… don’t worry! They can find you if you aren’t sure. </a:t>
            </a:r>
          </a:p>
        </p:txBody>
      </p:sp>
    </p:spTree>
    <p:extLst>
      <p:ext uri="{BB962C8B-B14F-4D97-AF65-F5344CB8AC3E}">
        <p14:creationId xmlns:p14="http://schemas.microsoft.com/office/powerpoint/2010/main" val="9362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2"/>
            <a:ext cx="9083327" cy="3371677"/>
          </a:xfrm>
        </p:spPr>
        <p:txBody>
          <a:bodyPr/>
          <a:lstStyle/>
          <a:p>
            <a:r>
              <a:rPr lang="en-GB" dirty="0"/>
              <a:t>Answer their questions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30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should you do?</a:t>
            </a:r>
          </a:p>
        </p:txBody>
      </p:sp>
    </p:spTree>
    <p:extLst>
      <p:ext uri="{BB962C8B-B14F-4D97-AF65-F5344CB8AC3E}">
        <p14:creationId xmlns:p14="http://schemas.microsoft.com/office/powerpoint/2010/main" val="288898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2"/>
            <a:ext cx="9083327" cy="3371677"/>
          </a:xfrm>
        </p:spPr>
        <p:txBody>
          <a:bodyPr/>
          <a:lstStyle/>
          <a:p>
            <a:r>
              <a:rPr lang="en-GB" dirty="0"/>
              <a:t>Don’t put the phone down.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233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945" y="2090176"/>
            <a:ext cx="8201080" cy="2677648"/>
          </a:xfrm>
        </p:spPr>
        <p:txBody>
          <a:bodyPr/>
          <a:lstStyle/>
          <a:p>
            <a:r>
              <a:rPr lang="en-GB" sz="3200" dirty="0"/>
              <a:t>If the casualty can hear you but needs help, you may need to talk to them to keep them calm. 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What could you do or say?</a:t>
            </a:r>
          </a:p>
        </p:txBody>
      </p:sp>
    </p:spTree>
    <p:extLst>
      <p:ext uri="{BB962C8B-B14F-4D97-AF65-F5344CB8AC3E}">
        <p14:creationId xmlns:p14="http://schemas.microsoft.com/office/powerpoint/2010/main" val="1199254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9E8A1D9-ABF4-4985-A456-14742B8738F8}"/>
              </a:ext>
            </a:extLst>
          </p:cNvPr>
          <p:cNvSpPr/>
          <p:nvPr/>
        </p:nvSpPr>
        <p:spPr>
          <a:xfrm>
            <a:off x="719866" y="1483105"/>
            <a:ext cx="2743200" cy="1525249"/>
          </a:xfrm>
          <a:prstGeom prst="wedgeEllipseCallout">
            <a:avLst>
              <a:gd name="adj1" fmla="val 52391"/>
              <a:gd name="adj2" fmla="val 900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Help is coming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080747-BA17-41A7-9C80-10924B8F1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8016" y="945185"/>
            <a:ext cx="4130768" cy="1687708"/>
          </a:xfrm>
          <a:prstGeom prst="wedgeEllipseCallout">
            <a:avLst>
              <a:gd name="adj1" fmla="val -31612"/>
              <a:gd name="adj2" fmla="val 828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The ambulance is on its way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222321E-B233-4790-BB04-E580613E5F6F}"/>
              </a:ext>
            </a:extLst>
          </p:cNvPr>
          <p:cNvSpPr/>
          <p:nvPr/>
        </p:nvSpPr>
        <p:spPr>
          <a:xfrm>
            <a:off x="7434470" y="2079130"/>
            <a:ext cx="2478156" cy="2145978"/>
          </a:xfrm>
          <a:prstGeom prst="wedgeEllipseCallout">
            <a:avLst>
              <a:gd name="adj1" fmla="val -113599"/>
              <a:gd name="adj2" fmla="val 399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Everything is alright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1498B779-C13F-4FC9-BEC1-8A96777D58F2}"/>
              </a:ext>
            </a:extLst>
          </p:cNvPr>
          <p:cNvSpPr txBox="1">
            <a:spLocks/>
          </p:cNvSpPr>
          <p:nvPr/>
        </p:nvSpPr>
        <p:spPr bwMode="gray">
          <a:xfrm>
            <a:off x="6733516" y="4463573"/>
            <a:ext cx="3482389" cy="1687708"/>
          </a:xfrm>
          <a:prstGeom prst="wedgeEllipseCallout">
            <a:avLst>
              <a:gd name="adj1" fmla="val -67543"/>
              <a:gd name="adj2" fmla="val -148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schemeClr val="tx1"/>
                </a:solidFill>
              </a:rPr>
              <a:t>They’ll be here soon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B3B3F59-B8C7-4C76-8238-FBF2E09165D0}"/>
              </a:ext>
            </a:extLst>
          </p:cNvPr>
          <p:cNvSpPr/>
          <p:nvPr/>
        </p:nvSpPr>
        <p:spPr>
          <a:xfrm>
            <a:off x="661414" y="4443417"/>
            <a:ext cx="2743200" cy="1525249"/>
          </a:xfrm>
          <a:prstGeom prst="wedgeEllipseCallout">
            <a:avLst>
              <a:gd name="adj1" fmla="val 57856"/>
              <a:gd name="adj2" fmla="val -456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Tell me where it hurts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C14C71-43D9-4482-B7CA-314C00DB3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835" y="3499605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4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905" y="2090176"/>
            <a:ext cx="8201080" cy="2677648"/>
          </a:xfrm>
        </p:spPr>
        <p:txBody>
          <a:bodyPr/>
          <a:lstStyle/>
          <a:p>
            <a:r>
              <a:rPr lang="en-GB" sz="3200" dirty="0"/>
              <a:t>Homework</a:t>
            </a:r>
            <a:br>
              <a:rPr lang="en-GB" sz="3200" dirty="0"/>
            </a:br>
            <a:r>
              <a:rPr lang="en-GB" sz="3200" dirty="0"/>
              <a:t>1. 		Get whoever is at home to show 			you how to use your phones to 				make a 999 call</a:t>
            </a:r>
            <a:br>
              <a:rPr lang="en-GB" sz="3200" dirty="0"/>
            </a:br>
            <a:r>
              <a:rPr lang="en-GB" sz="3200" dirty="0"/>
              <a:t>2. 		Learn your address</a:t>
            </a:r>
          </a:p>
        </p:txBody>
      </p:sp>
    </p:spTree>
    <p:extLst>
      <p:ext uri="{BB962C8B-B14F-4D97-AF65-F5344CB8AC3E}">
        <p14:creationId xmlns:p14="http://schemas.microsoft.com/office/powerpoint/2010/main" val="203706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id="{477F6A57-9D79-491D-A1E5-E7111C75B443}"/>
              </a:ext>
            </a:extLst>
          </p:cNvPr>
          <p:cNvSpPr txBox="1"/>
          <p:nvPr/>
        </p:nvSpPr>
        <p:spPr>
          <a:xfrm>
            <a:off x="2361905" y="2121143"/>
            <a:ext cx="7006948" cy="73866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Check for Dangers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4BAC70-AECE-4773-AE58-F3CFBCFA5ED9}"/>
              </a:ext>
            </a:extLst>
          </p:cNvPr>
          <p:cNvSpPr txBox="1"/>
          <p:nvPr/>
        </p:nvSpPr>
        <p:spPr>
          <a:xfrm>
            <a:off x="2361905" y="3105834"/>
            <a:ext cx="7006948" cy="73866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2.	</a:t>
            </a:r>
            <a:r>
              <a:rPr lang="en-GB" sz="2400" dirty="0">
                <a:solidFill>
                  <a:schemeClr val="tx1"/>
                </a:solidFill>
              </a:rPr>
              <a:t>Check for </a:t>
            </a:r>
            <a:r>
              <a:rPr lang="en-GB" sz="2400" dirty="0" err="1">
                <a:solidFill>
                  <a:schemeClr val="tx1"/>
                </a:solidFill>
              </a:rPr>
              <a:t>Pokemon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0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6083F39-35AE-4C2B-A4C6-453AF52D7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1662112"/>
            <a:ext cx="4743450" cy="3533775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D79EC7F-C570-422F-8BFA-1522E73F9352}"/>
              </a:ext>
            </a:extLst>
          </p:cNvPr>
          <p:cNvSpPr txBox="1"/>
          <p:nvPr/>
        </p:nvSpPr>
        <p:spPr>
          <a:xfrm>
            <a:off x="2778178" y="5456420"/>
            <a:ext cx="663564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No! Go back</a:t>
            </a:r>
          </a:p>
        </p:txBody>
      </p:sp>
    </p:spTree>
    <p:extLst>
      <p:ext uri="{BB962C8B-B14F-4D97-AF65-F5344CB8AC3E}">
        <p14:creationId xmlns:p14="http://schemas.microsoft.com/office/powerpoint/2010/main" val="48332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4798" y="2435130"/>
            <a:ext cx="7644271" cy="2411690"/>
          </a:xfrm>
        </p:spPr>
        <p:txBody>
          <a:bodyPr/>
          <a:lstStyle/>
          <a:p>
            <a:r>
              <a:rPr lang="en-GB" dirty="0"/>
              <a:t>Yes! You must be safe. It is the most important thing.</a:t>
            </a:r>
          </a:p>
        </p:txBody>
      </p:sp>
    </p:spTree>
    <p:extLst>
      <p:ext uri="{BB962C8B-B14F-4D97-AF65-F5344CB8AC3E}">
        <p14:creationId xmlns:p14="http://schemas.microsoft.com/office/powerpoint/2010/main" val="16424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199" y="751352"/>
            <a:ext cx="8825658" cy="2677648"/>
          </a:xfrm>
        </p:spPr>
        <p:txBody>
          <a:bodyPr/>
          <a:lstStyle/>
          <a:p>
            <a:r>
              <a:rPr lang="en-GB" dirty="0"/>
              <a:t>Things which might make it unsafe.....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5F395-B347-4FC9-A32C-87E2C55BF69C}"/>
              </a:ext>
            </a:extLst>
          </p:cNvPr>
          <p:cNvSpPr txBox="1"/>
          <p:nvPr/>
        </p:nvSpPr>
        <p:spPr>
          <a:xfrm>
            <a:off x="1736035" y="3790122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Traffic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F4480-B339-4E25-B921-5955C0C89AA6}"/>
              </a:ext>
            </a:extLst>
          </p:cNvPr>
          <p:cNvSpPr txBox="1"/>
          <p:nvPr/>
        </p:nvSpPr>
        <p:spPr>
          <a:xfrm>
            <a:off x="4340087" y="3881356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Electrical things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51ED73-3917-430B-BEB2-A45B36F09EB9}"/>
              </a:ext>
            </a:extLst>
          </p:cNvPr>
          <p:cNvSpPr txBox="1"/>
          <p:nvPr/>
        </p:nvSpPr>
        <p:spPr>
          <a:xfrm>
            <a:off x="6944139" y="342489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Something might fall on you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7BDC16-E92C-4634-820F-E47C2DE99D11}"/>
              </a:ext>
            </a:extLst>
          </p:cNvPr>
          <p:cNvSpPr txBox="1"/>
          <p:nvPr/>
        </p:nvSpPr>
        <p:spPr>
          <a:xfrm>
            <a:off x="1115199" y="5525398"/>
            <a:ext cx="492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 strange smell – open the door, get help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09FEAD-C1AA-4250-8E54-D5CC6C393843}"/>
              </a:ext>
            </a:extLst>
          </p:cNvPr>
          <p:cNvSpPr txBox="1"/>
          <p:nvPr/>
        </p:nvSpPr>
        <p:spPr>
          <a:xfrm>
            <a:off x="7063409" y="4572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Strange liquids/chemicals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AD17A2-8FE6-4D3B-A9B3-780E0A821429}"/>
              </a:ext>
            </a:extLst>
          </p:cNvPr>
          <p:cNvSpPr txBox="1"/>
          <p:nvPr/>
        </p:nvSpPr>
        <p:spPr>
          <a:xfrm>
            <a:off x="2602755" y="4711254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Smoke or Fire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335DB-ED61-460C-83C9-3DE1DE2060E9}"/>
              </a:ext>
            </a:extLst>
          </p:cNvPr>
          <p:cNvSpPr txBox="1"/>
          <p:nvPr/>
        </p:nvSpPr>
        <p:spPr>
          <a:xfrm>
            <a:off x="6944139" y="5534439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Broken glass</a:t>
            </a:r>
          </a:p>
        </p:txBody>
      </p:sp>
    </p:spTree>
    <p:extLst>
      <p:ext uri="{BB962C8B-B14F-4D97-AF65-F5344CB8AC3E}">
        <p14:creationId xmlns:p14="http://schemas.microsoft.com/office/powerpoint/2010/main" val="363140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3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719" y="2375169"/>
            <a:ext cx="7644271" cy="2411690"/>
          </a:xfrm>
        </p:spPr>
        <p:txBody>
          <a:bodyPr/>
          <a:lstStyle/>
          <a:p>
            <a:r>
              <a:rPr lang="en-GB" dirty="0"/>
              <a:t>If it is not safe, get help! </a:t>
            </a:r>
            <a:br>
              <a:rPr lang="en-GB" dirty="0"/>
            </a:br>
            <a:r>
              <a:rPr lang="en-GB" sz="3200" dirty="0"/>
              <a:t>(I’ll tell you how to do that, in a moment)</a:t>
            </a:r>
          </a:p>
        </p:txBody>
      </p:sp>
    </p:spTree>
    <p:extLst>
      <p:ext uri="{BB962C8B-B14F-4D97-AF65-F5344CB8AC3E}">
        <p14:creationId xmlns:p14="http://schemas.microsoft.com/office/powerpoint/2010/main" val="299152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9A82-3B44-4A5C-9CA3-F8560F66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729" y="1550710"/>
            <a:ext cx="7644271" cy="2411690"/>
          </a:xfrm>
        </p:spPr>
        <p:txBody>
          <a:bodyPr/>
          <a:lstStyle/>
          <a:p>
            <a:r>
              <a:rPr lang="en-GB" dirty="0"/>
              <a:t>If it is safe…….</a:t>
            </a:r>
          </a:p>
        </p:txBody>
      </p:sp>
    </p:spTree>
    <p:extLst>
      <p:ext uri="{BB962C8B-B14F-4D97-AF65-F5344CB8AC3E}">
        <p14:creationId xmlns:p14="http://schemas.microsoft.com/office/powerpoint/2010/main" val="2411818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3582</TotalTime>
  <Words>526</Words>
  <Application>Microsoft Office PowerPoint</Application>
  <PresentationFormat>Widescreen</PresentationFormat>
  <Paragraphs>63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Ion Boardroom</vt:lpstr>
      <vt:lpstr>You arrive first at the scene of an accident…</vt:lpstr>
      <vt:lpstr>What is the ‘scene of an accident…’? Where could it be?</vt:lpstr>
      <vt:lpstr>What should you do?</vt:lpstr>
      <vt:lpstr>PowerPoint Presentation</vt:lpstr>
      <vt:lpstr>PowerPoint Presentation</vt:lpstr>
      <vt:lpstr>Yes! You must be safe. It is the most important thing.</vt:lpstr>
      <vt:lpstr>Things which might make it unsafe.....</vt:lpstr>
      <vt:lpstr>If it is not safe, get help!  (I’ll tell you how to do that, in a moment)</vt:lpstr>
      <vt:lpstr>If it is safe…….</vt:lpstr>
      <vt:lpstr>Check the casualty </vt:lpstr>
      <vt:lpstr>You are worried. Something isn’t right. What should you do?</vt:lpstr>
      <vt:lpstr>1. Shout ‘help’ very loudly</vt:lpstr>
      <vt:lpstr>Yes! Try and get help from someone older than you.</vt:lpstr>
      <vt:lpstr>Well done!  Someone comes to help you but they are worried too. They ask you to call an ambulance. What number will you ring?</vt:lpstr>
      <vt:lpstr>PowerPoint Presentation</vt:lpstr>
      <vt:lpstr>You need to call 999 But how?</vt:lpstr>
      <vt:lpstr>Find a phone</vt:lpstr>
      <vt:lpstr>PowerPoint Presentation</vt:lpstr>
      <vt:lpstr>PowerPoint Presentation</vt:lpstr>
      <vt:lpstr>PowerPoint Presentation</vt:lpstr>
      <vt:lpstr>PowerPoint Presentation</vt:lpstr>
      <vt:lpstr>No one will EVER be cross with you for calling 999, if you are worried</vt:lpstr>
      <vt:lpstr>  When you ring 999, they will say,     What do they mean? </vt:lpstr>
      <vt:lpstr>  Ambulance Fire brigade Police  Coast Guard </vt:lpstr>
      <vt:lpstr>  Start talking!  They will realise you are young and help you.  </vt:lpstr>
      <vt:lpstr>    </vt:lpstr>
      <vt:lpstr>    </vt:lpstr>
      <vt:lpstr>  They may ask where you are…… don’t worry! They can find you if you aren’t sure. </vt:lpstr>
      <vt:lpstr>Answer their questions  </vt:lpstr>
      <vt:lpstr>Don’t put the phone down. </vt:lpstr>
      <vt:lpstr>If the casualty can hear you but needs help, you may need to talk to them to keep them calm.   What could you do or say?</vt:lpstr>
      <vt:lpstr>The ambulance is on its way</vt:lpstr>
      <vt:lpstr>Homework 1.   Get whoever is at home to show    you how to use your phones to     make a 999 call 2.   Learn your address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do at the scene of an accident</dc:title>
  <dc:creator>grant</dc:creator>
  <cp:lastModifiedBy>Julian Greer</cp:lastModifiedBy>
  <cp:revision>25</cp:revision>
  <dcterms:created xsi:type="dcterms:W3CDTF">2020-11-11T22:24:25Z</dcterms:created>
  <dcterms:modified xsi:type="dcterms:W3CDTF">2020-11-19T11:22:48Z</dcterms:modified>
</cp:coreProperties>
</file>