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276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DFA5-168E-4185-BA82-92DFFFBA3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8E284-D5B2-4C21-B171-0BB8D71A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ED280-3C23-44B3-A351-47ECC912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E1F2-7BDF-4BFB-BF98-D16FD780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DFA42-3920-440F-853B-FA35DB48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4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D381B-1E19-48BB-B614-ACA069FC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41596-DA50-4A1C-8654-46D54BB9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0464-5631-4756-8957-7812613B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D85DF-8E8C-4EE8-BE85-25F38D97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97EC-CF24-484D-B664-DFEEE6E5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6B75F1-78F6-4FCE-A52A-7DBFEAE69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DCE43-0007-41F4-8997-B87F7CC4F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AFD9-B582-486B-A71A-AB7C1C19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5E21-D587-4942-BA31-80F82D0A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C6C-5732-42BC-95FF-46A62735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5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961A-1BA7-496E-B2B5-50E8B167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193D-CF1D-4ED9-962D-9CB4EB6F7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B93AC-81EB-4950-B195-0E03C058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DD6AA-11CB-4311-ACF7-AB3C8AF4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34691-381E-4CAD-BE91-65D6A3A1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2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93E56-9B66-45D0-B9FD-83A94CF6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109E1-8804-4618-9780-5D37C237C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786A7-ACB4-4217-93D9-42CBC2F0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5B66-E65D-47DB-ADB7-FE073FE11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764C8-5DD1-4E47-8A19-3F23FEDC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DFD4-2B0A-489C-AFD4-79D4EF16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37F85-DE9A-4C0B-91D3-15019DE7F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3AC19-E908-4CFF-B48A-A501AA7C3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48001-873B-4760-9522-1A0DDBC3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46A53-79DF-4ABD-95C6-C3845DE1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A2EFE-875C-4E8F-AC15-D0B78505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0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0D1DF-9E2F-4054-BFD8-86D59941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68F6A-17D7-45FF-AF87-B3DAF1E93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EB3-5991-4976-B460-19E0E6DFF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71C72-EEC0-4DF0-8A40-52AB7CA36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1FD78-7B70-42D9-910E-90300003B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F819A-FC32-4AEF-A93E-580BE8D0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B4EC5-EF10-447E-AAA3-9EB2453D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9CC68-10F2-4184-A47C-FA11B41A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4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C749-0DBC-4216-958E-B0C50FFB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90F1F-633C-45E8-B539-A9F24913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FFA23-E57C-40F4-9CA1-223C15A5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F79F9-7422-4BC3-BF52-E7184D9D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2C44-A5A2-403C-88F9-9F146AC0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4D963-0EAB-4064-B60D-2D05306C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F134A-466B-4BDF-ACD0-55FBD6EB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FB7D-5C08-4C71-9F9F-89844E3D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5815-4D4D-4B43-BA8D-A33B44F1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6C5D0-F1B9-4DF8-A28A-02B669A1C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E955-4233-4F66-A579-64FF11F9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86692-9711-4C91-8CC2-225C3ECC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4E76D-423A-4BC4-959F-9ECDAB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6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D1D0-6DE8-434A-9C49-BD87577F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6B16A-06D3-4864-9A8E-C1C998DC0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ACE21-1F20-4E6E-9649-B5AB1195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AFB9B-FA97-4E6B-BF45-0FB8B8A4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EDAE2-04A2-4045-9E46-36422D20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26EBD-15DF-4D81-8EFA-9CDEB22D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3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D7DA-043D-4FA4-85FB-CE0ABDBE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178AC-61A4-43FE-9711-54987ADB3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9F1E-0A71-4E30-A0CC-1FA7B7EB8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B31A-BCAD-4D3E-9642-885428C547C5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B5112-0C29-4437-88B5-A6D746671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3F746-EF75-4B00-8DFA-3445D61FA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C9CC-EC19-4E3A-B096-96CDD1041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4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7D01-13BE-41CD-BFF5-8A8A585D3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30400"/>
            <a:ext cx="9144000" cy="2387600"/>
          </a:xfrm>
        </p:spPr>
        <p:txBody>
          <a:bodyPr/>
          <a:lstStyle/>
          <a:p>
            <a:r>
              <a:rPr lang="en-GB" dirty="0"/>
              <a:t>Which football club meet at these stadiums</a:t>
            </a:r>
          </a:p>
        </p:txBody>
      </p:sp>
      <p:pic>
        <p:nvPicPr>
          <p:cNvPr id="3074" name="Picture 2" descr="clipart/Borders | High school sports, Sports, School sports">
            <a:extLst>
              <a:ext uri="{FF2B5EF4-FFF2-40B4-BE49-F238E27FC236}">
                <a16:creationId xmlns:a16="http://schemas.microsoft.com/office/drawing/2014/main" id="{075530C9-2227-45EF-AFBA-097EEEE7D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0" y="917715"/>
            <a:ext cx="5033010" cy="333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"/>
    </mc:Choice>
    <mc:Fallback xmlns="">
      <p:transition spd="slow" advTm="32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Figure skating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“Which sport is the state sport of Alabama?”</a:t>
            </a:r>
          </a:p>
        </p:txBody>
      </p:sp>
    </p:spTree>
    <p:extLst>
      <p:ext uri="{BB962C8B-B14F-4D97-AF65-F5344CB8AC3E}">
        <p14:creationId xmlns:p14="http://schemas.microsoft.com/office/powerpoint/2010/main" val="195348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boxing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“Which sport is Rocky Marciano (who invented the fax machine) known for?”</a:t>
            </a:r>
          </a:p>
        </p:txBody>
      </p:sp>
    </p:spTree>
    <p:extLst>
      <p:ext uri="{BB962C8B-B14F-4D97-AF65-F5344CB8AC3E}">
        <p14:creationId xmlns:p14="http://schemas.microsoft.com/office/powerpoint/2010/main" val="3810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Kite flying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1364972" y="1049732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“In Thailand which activity is considered a professional sport?”</a:t>
            </a:r>
          </a:p>
        </p:txBody>
      </p:sp>
    </p:spTree>
    <p:extLst>
      <p:ext uri="{BB962C8B-B14F-4D97-AF65-F5344CB8AC3E}">
        <p14:creationId xmlns:p14="http://schemas.microsoft.com/office/powerpoint/2010/main" val="26674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fishing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1364972" y="1049732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“Which sport has the most participants in the world?”</a:t>
            </a:r>
          </a:p>
        </p:txBody>
      </p:sp>
    </p:spTree>
    <p:extLst>
      <p:ext uri="{BB962C8B-B14F-4D97-AF65-F5344CB8AC3E}">
        <p14:creationId xmlns:p14="http://schemas.microsoft.com/office/powerpoint/2010/main" val="13916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Ski jumping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1364972" y="1049732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“Until 2014 women where not allowed to participate in which sport?”</a:t>
            </a:r>
          </a:p>
        </p:txBody>
      </p:sp>
    </p:spTree>
    <p:extLst>
      <p:ext uri="{BB962C8B-B14F-4D97-AF65-F5344CB8AC3E}">
        <p14:creationId xmlns:p14="http://schemas.microsoft.com/office/powerpoint/2010/main" val="26023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golf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1364972" y="1049732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“In 1971 which sport was played on the moon by </a:t>
            </a:r>
            <a:r>
              <a:rPr lang="en-GB" dirty="0"/>
              <a:t> </a:t>
            </a:r>
            <a:r>
              <a:rPr lang="en-GB" sz="4400" dirty="0">
                <a:solidFill>
                  <a:srgbClr val="0070C0"/>
                </a:solidFill>
              </a:rPr>
              <a:t>Astronaut Alan Shepard?”</a:t>
            </a:r>
          </a:p>
        </p:txBody>
      </p:sp>
    </p:spTree>
    <p:extLst>
      <p:ext uri="{BB962C8B-B14F-4D97-AF65-F5344CB8AC3E}">
        <p14:creationId xmlns:p14="http://schemas.microsoft.com/office/powerpoint/2010/main" val="287142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7D01-13BE-41CD-BFF5-8A8A585D3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057" y="2982914"/>
            <a:ext cx="9144000" cy="2387600"/>
          </a:xfrm>
        </p:spPr>
        <p:txBody>
          <a:bodyPr/>
          <a:lstStyle/>
          <a:p>
            <a:r>
              <a:rPr lang="en-GB" dirty="0"/>
              <a:t>Well done </a:t>
            </a:r>
            <a:br>
              <a:rPr lang="en-GB" dirty="0"/>
            </a:br>
            <a:r>
              <a:rPr lang="en-GB" dirty="0"/>
              <a:t>now add up your score</a:t>
            </a:r>
          </a:p>
        </p:txBody>
      </p:sp>
      <p:pic>
        <p:nvPicPr>
          <p:cNvPr id="1026" name="Picture 2" descr="clipart/Borders | High school sports, Sports, School sports">
            <a:extLst>
              <a:ext uri="{FF2B5EF4-FFF2-40B4-BE49-F238E27FC236}">
                <a16:creationId xmlns:a16="http://schemas.microsoft.com/office/drawing/2014/main" id="{CCD02F95-138B-4C17-9303-B0688DCA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41" y="133826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"/>
    </mc:Choice>
    <mc:Fallback xmlns="">
      <p:transition spd="slow" advTm="327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E0FD0F-784B-44AD-A172-E22084272087}"/>
              </a:ext>
            </a:extLst>
          </p:cNvPr>
          <p:cNvSpPr txBox="1"/>
          <p:nvPr/>
        </p:nvSpPr>
        <p:spPr>
          <a:xfrm>
            <a:off x="707003" y="612844"/>
            <a:ext cx="57514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/>
              <a:t>Anfield</a:t>
            </a:r>
          </a:p>
          <a:p>
            <a:pPr marL="342900" indent="-342900">
              <a:buAutoNum type="arabicParenR"/>
            </a:pPr>
            <a:r>
              <a:rPr lang="en-GB" sz="2400"/>
              <a:t>Stamford Bridge</a:t>
            </a:r>
          </a:p>
          <a:p>
            <a:pPr marL="342900" indent="-342900">
              <a:buAutoNum type="arabicParenR"/>
            </a:pPr>
            <a:r>
              <a:rPr lang="en-GB" sz="2400"/>
              <a:t>Turf Moor</a:t>
            </a:r>
          </a:p>
          <a:p>
            <a:pPr marL="342900" indent="-342900">
              <a:buAutoNum type="arabicParenR"/>
            </a:pPr>
            <a:r>
              <a:rPr lang="en-GB" sz="2400"/>
              <a:t>Selhurst Park</a:t>
            </a:r>
          </a:p>
          <a:p>
            <a:pPr marL="342900" indent="-342900">
              <a:buAutoNum type="arabicParenR"/>
            </a:pPr>
            <a:r>
              <a:rPr lang="en-GB" sz="2400"/>
              <a:t>The City Ground</a:t>
            </a:r>
          </a:p>
          <a:p>
            <a:pPr marL="342900" indent="-342900">
              <a:buAutoNum type="arabicParenR"/>
            </a:pPr>
            <a:r>
              <a:rPr lang="en-GB" sz="2400"/>
              <a:t>John Smiths Stadium</a:t>
            </a:r>
          </a:p>
          <a:p>
            <a:pPr marL="342900" indent="-342900">
              <a:buAutoNum type="arabicParenR"/>
            </a:pPr>
            <a:r>
              <a:rPr lang="en-GB" sz="2400"/>
              <a:t>The Hawthorns</a:t>
            </a:r>
          </a:p>
          <a:p>
            <a:pPr marL="342900" indent="-342900">
              <a:buAutoNum type="arabicParenR"/>
            </a:pPr>
            <a:r>
              <a:rPr lang="en-GB" sz="2400"/>
              <a:t>Crown Ground</a:t>
            </a:r>
          </a:p>
          <a:p>
            <a:pPr marL="342900" indent="-342900">
              <a:buAutoNum type="arabicParenR"/>
            </a:pPr>
            <a:r>
              <a:rPr lang="en-GB" sz="2400"/>
              <a:t>San Siro</a:t>
            </a:r>
          </a:p>
          <a:p>
            <a:pPr marL="342900" indent="-342900">
              <a:buAutoNum type="arabicParenR"/>
            </a:pPr>
            <a:r>
              <a:rPr lang="en-GB" sz="2400"/>
              <a:t>Camp Nou</a:t>
            </a:r>
          </a:p>
          <a:p>
            <a:pPr marL="342900" indent="-342900">
              <a:buAutoNum type="arabicParenR"/>
            </a:pPr>
            <a:r>
              <a:rPr lang="en-GB" sz="2400"/>
              <a:t>The Mestalla</a:t>
            </a:r>
          </a:p>
          <a:p>
            <a:pPr marL="342900" indent="-342900">
              <a:buAutoNum type="arabicParenR"/>
            </a:pPr>
            <a:r>
              <a:rPr lang="en-GB" sz="2400"/>
              <a:t>Carrow Road</a:t>
            </a:r>
          </a:p>
          <a:p>
            <a:pPr marL="342900" indent="-342900">
              <a:buAutoNum type="arabicParenR"/>
            </a:pPr>
            <a:r>
              <a:rPr lang="en-GB" sz="2400"/>
              <a:t>St Mary’s</a:t>
            </a:r>
          </a:p>
          <a:p>
            <a:pPr marL="342900" indent="-342900">
              <a:buAutoNum type="arabicParenR"/>
            </a:pPr>
            <a:r>
              <a:rPr lang="en-GB" sz="2400"/>
              <a:t>Vicarage Rd</a:t>
            </a:r>
          </a:p>
          <a:p>
            <a:pPr marL="342900" indent="-342900">
              <a:buAutoNum type="arabicParenR"/>
            </a:pPr>
            <a:r>
              <a:rPr lang="en-GB" sz="2400"/>
              <a:t>DW Stadium</a:t>
            </a:r>
            <a:endParaRPr lang="en-GB" sz="2400" dirty="0"/>
          </a:p>
        </p:txBody>
      </p:sp>
      <p:pic>
        <p:nvPicPr>
          <p:cNvPr id="4100" name="Picture 4" descr="clipart/Borders | High school sports, Sports, School sports">
            <a:extLst>
              <a:ext uri="{FF2B5EF4-FFF2-40B4-BE49-F238E27FC236}">
                <a16:creationId xmlns:a16="http://schemas.microsoft.com/office/drawing/2014/main" id="{482F8D91-2A4D-4EA5-A0BA-39C409920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70" y="1575910"/>
            <a:ext cx="5589644" cy="370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33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E0FD0F-784B-44AD-A172-E22084272087}"/>
              </a:ext>
            </a:extLst>
          </p:cNvPr>
          <p:cNvSpPr txBox="1"/>
          <p:nvPr/>
        </p:nvSpPr>
        <p:spPr>
          <a:xfrm>
            <a:off x="874643" y="715617"/>
            <a:ext cx="64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 err="1"/>
              <a:t>Anfield</a:t>
            </a:r>
            <a:r>
              <a:rPr lang="en-GB" sz="2400" dirty="0"/>
              <a:t> – </a:t>
            </a:r>
            <a:r>
              <a:rPr lang="en-GB" sz="2400" dirty="0">
                <a:solidFill>
                  <a:srgbClr val="FF0000"/>
                </a:solidFill>
              </a:rPr>
              <a:t>Liverpool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Stamford Bridge – </a:t>
            </a:r>
            <a:r>
              <a:rPr lang="en-GB" sz="2400" dirty="0">
                <a:solidFill>
                  <a:srgbClr val="FF0000"/>
                </a:solidFill>
              </a:rPr>
              <a:t>Chelsea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Turf Moor – </a:t>
            </a:r>
            <a:r>
              <a:rPr lang="en-GB" sz="2400" dirty="0">
                <a:solidFill>
                  <a:srgbClr val="FF0000"/>
                </a:solidFill>
              </a:rPr>
              <a:t>Burnley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Selhurst Park – </a:t>
            </a:r>
            <a:r>
              <a:rPr lang="en-GB" sz="2400" dirty="0">
                <a:solidFill>
                  <a:srgbClr val="FF0000"/>
                </a:solidFill>
              </a:rPr>
              <a:t>Crystal Palace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The City Ground – </a:t>
            </a:r>
            <a:r>
              <a:rPr lang="en-GB" sz="2400" dirty="0">
                <a:solidFill>
                  <a:srgbClr val="FF0000"/>
                </a:solidFill>
              </a:rPr>
              <a:t>Nottingham Forest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John Smiths Stadium – </a:t>
            </a:r>
            <a:r>
              <a:rPr lang="en-GB" sz="2400" dirty="0">
                <a:solidFill>
                  <a:srgbClr val="FF0000"/>
                </a:solidFill>
              </a:rPr>
              <a:t>Huddersfield Town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The Hawthorns – </a:t>
            </a:r>
            <a:r>
              <a:rPr lang="en-GB" sz="2400" dirty="0">
                <a:solidFill>
                  <a:srgbClr val="FF0000"/>
                </a:solidFill>
              </a:rPr>
              <a:t>West Bromwich Albion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Crown Ground – </a:t>
            </a:r>
            <a:r>
              <a:rPr lang="en-GB" sz="2400" dirty="0">
                <a:solidFill>
                  <a:srgbClr val="FF0000"/>
                </a:solidFill>
              </a:rPr>
              <a:t>Accrington Stanley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San Siro – </a:t>
            </a:r>
            <a:r>
              <a:rPr lang="en-GB" sz="2400" dirty="0">
                <a:solidFill>
                  <a:srgbClr val="FF0000"/>
                </a:solidFill>
              </a:rPr>
              <a:t>AC Milan &amp; Inter Milan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Camp </a:t>
            </a:r>
            <a:r>
              <a:rPr lang="en-GB" sz="2400" dirty="0" err="1"/>
              <a:t>Nou</a:t>
            </a:r>
            <a:r>
              <a:rPr lang="en-GB" sz="2400" dirty="0"/>
              <a:t> – </a:t>
            </a:r>
            <a:r>
              <a:rPr lang="en-GB" sz="2400" dirty="0">
                <a:solidFill>
                  <a:srgbClr val="FF0000"/>
                </a:solidFill>
              </a:rPr>
              <a:t>Barcelona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The Mestalla – </a:t>
            </a:r>
            <a:r>
              <a:rPr lang="en-GB" sz="2400" dirty="0">
                <a:solidFill>
                  <a:srgbClr val="FF0000"/>
                </a:solidFill>
              </a:rPr>
              <a:t>Valencia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 err="1"/>
              <a:t>Carrow</a:t>
            </a:r>
            <a:r>
              <a:rPr lang="en-GB" sz="2400" dirty="0"/>
              <a:t> Road – </a:t>
            </a:r>
            <a:r>
              <a:rPr lang="en-GB" sz="2400" dirty="0">
                <a:solidFill>
                  <a:srgbClr val="FF0000"/>
                </a:solidFill>
              </a:rPr>
              <a:t>Norwich City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St Mary’s – </a:t>
            </a:r>
            <a:r>
              <a:rPr lang="en-GB" sz="2400" dirty="0">
                <a:solidFill>
                  <a:srgbClr val="FF0000"/>
                </a:solidFill>
              </a:rPr>
              <a:t>Southampton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Vicarage Rd – </a:t>
            </a:r>
            <a:r>
              <a:rPr lang="en-GB" sz="2400" dirty="0">
                <a:solidFill>
                  <a:srgbClr val="FF0000"/>
                </a:solidFill>
              </a:rPr>
              <a:t>Watford FC</a:t>
            </a: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DW Stadium – </a:t>
            </a:r>
            <a:r>
              <a:rPr lang="en-GB" sz="2400" dirty="0">
                <a:solidFill>
                  <a:srgbClr val="FF0000"/>
                </a:solidFill>
              </a:rPr>
              <a:t>Wigan Athletic</a:t>
            </a:r>
            <a:endParaRPr lang="en-GB" sz="2400" dirty="0"/>
          </a:p>
        </p:txBody>
      </p:sp>
      <p:pic>
        <p:nvPicPr>
          <p:cNvPr id="5122" name="Picture 2" descr="clipart/Borders | High school sports, Sports, School sports">
            <a:extLst>
              <a:ext uri="{FF2B5EF4-FFF2-40B4-BE49-F238E27FC236}">
                <a16:creationId xmlns:a16="http://schemas.microsoft.com/office/drawing/2014/main" id="{DADDB23C-B3A8-4582-AD61-0D8E643F7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70" y="1262063"/>
            <a:ext cx="4532338" cy="405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75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72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: Shape 74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0" name="Freeform: Shape 76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B7D01-13BE-41CD-BFF5-8A8A585D3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66" y="364832"/>
            <a:ext cx="4060038" cy="22494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 kern="1200" dirty="0">
                <a:latin typeface="+mj-lt"/>
                <a:ea typeface="+mj-ea"/>
                <a:cs typeface="+mj-cs"/>
              </a:rPr>
              <a:t>Which sport ?.</a:t>
            </a:r>
          </a:p>
        </p:txBody>
      </p:sp>
      <p:pic>
        <p:nvPicPr>
          <p:cNvPr id="3074" name="Picture 2" descr="Question marks explained | Primary school punctuation: question ...">
            <a:extLst>
              <a:ext uri="{FF2B5EF4-FFF2-40B4-BE49-F238E27FC236}">
                <a16:creationId xmlns:a16="http://schemas.microsoft.com/office/drawing/2014/main" id="{93203CDB-AA0C-46B2-9A2A-2F30EC153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3781" y="3444259"/>
            <a:ext cx="5702113" cy="25702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lipart/Borders | High school sports, Sports, School sports">
            <a:extLst>
              <a:ext uri="{FF2B5EF4-FFF2-40B4-BE49-F238E27FC236}">
                <a16:creationId xmlns:a16="http://schemas.microsoft.com/office/drawing/2014/main" id="{8864C811-3091-4ADD-925D-710462237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709" y="82940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07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275"/>
    </mc:Choice>
    <mc:Fallback xmlns="">
      <p:transition spd="slow" advTm="327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Ice hockey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2663688" y="1232454"/>
            <a:ext cx="8574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“In which sport is a </a:t>
            </a:r>
            <a:r>
              <a:rPr lang="en-GB" sz="4400" dirty="0" err="1">
                <a:solidFill>
                  <a:srgbClr val="0070C0"/>
                </a:solidFill>
              </a:rPr>
              <a:t>puk</a:t>
            </a:r>
            <a:r>
              <a:rPr lang="en-GB" sz="4400" dirty="0">
                <a:solidFill>
                  <a:srgbClr val="0070C0"/>
                </a:solidFill>
              </a:rPr>
              <a:t> used?”</a:t>
            </a:r>
          </a:p>
        </p:txBody>
      </p:sp>
    </p:spTree>
    <p:extLst>
      <p:ext uri="{BB962C8B-B14F-4D97-AF65-F5344CB8AC3E}">
        <p14:creationId xmlns:p14="http://schemas.microsoft.com/office/powerpoint/2010/main" val="32618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BASKETBALL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“Which sport was invented in 1891 by James Naismith?”</a:t>
            </a:r>
          </a:p>
        </p:txBody>
      </p:sp>
    </p:spTree>
    <p:extLst>
      <p:ext uri="{BB962C8B-B14F-4D97-AF65-F5344CB8AC3E}">
        <p14:creationId xmlns:p14="http://schemas.microsoft.com/office/powerpoint/2010/main" val="20258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Table tennis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“The object of this sport is to score 11 points before your opponent?”</a:t>
            </a:r>
          </a:p>
        </p:txBody>
      </p:sp>
    </p:spTree>
    <p:extLst>
      <p:ext uri="{BB962C8B-B14F-4D97-AF65-F5344CB8AC3E}">
        <p14:creationId xmlns:p14="http://schemas.microsoft.com/office/powerpoint/2010/main" val="39462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badminton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“Which sport made its Olympic debut in 1992?”</a:t>
            </a:r>
          </a:p>
        </p:txBody>
      </p:sp>
    </p:spTree>
    <p:extLst>
      <p:ext uri="{BB962C8B-B14F-4D97-AF65-F5344CB8AC3E}">
        <p14:creationId xmlns:p14="http://schemas.microsoft.com/office/powerpoint/2010/main" val="266689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1EDC-40B1-40DF-8492-E6A8BBE5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084993"/>
            <a:ext cx="10905066" cy="109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>
                <a:latin typeface="Algerian" panose="04020705040A02060702" pitchFamily="82" charset="0"/>
              </a:rPr>
              <a:t>baseball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CB71DF5-FBB8-4C0D-952F-590CE59A06D9}"/>
              </a:ext>
            </a:extLst>
          </p:cNvPr>
          <p:cNvSpPr txBox="1">
            <a:spLocks/>
          </p:cNvSpPr>
          <p:nvPr/>
        </p:nvSpPr>
        <p:spPr>
          <a:xfrm>
            <a:off x="1524000" y="134869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B894D-5041-45EF-B736-2F12ECF56785}"/>
              </a:ext>
            </a:extLst>
          </p:cNvPr>
          <p:cNvSpPr/>
          <p:nvPr/>
        </p:nvSpPr>
        <p:spPr>
          <a:xfrm>
            <a:off x="954155" y="1095947"/>
            <a:ext cx="980660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Roboto"/>
              </a:rPr>
              <a:t> </a:t>
            </a:r>
            <a:r>
              <a:rPr lang="en-GB" sz="4400" dirty="0">
                <a:solidFill>
                  <a:srgbClr val="0070C0"/>
                </a:solidFill>
              </a:rPr>
              <a:t> “In which sport were the balls that are used originally made out of horse foreskins?”</a:t>
            </a:r>
          </a:p>
        </p:txBody>
      </p:sp>
    </p:spTree>
    <p:extLst>
      <p:ext uri="{BB962C8B-B14F-4D97-AF65-F5344CB8AC3E}">
        <p14:creationId xmlns:p14="http://schemas.microsoft.com/office/powerpoint/2010/main" val="345353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307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Roboto</vt:lpstr>
      <vt:lpstr>Office Theme</vt:lpstr>
      <vt:lpstr>Which football club meet at these stadiums</vt:lpstr>
      <vt:lpstr>PowerPoint Presentation</vt:lpstr>
      <vt:lpstr>PowerPoint Presentation</vt:lpstr>
      <vt:lpstr>Which sport ?.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  now add up your score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Disney Character</dc:title>
  <dc:creator>frost</dc:creator>
  <cp:lastModifiedBy>Julian Greer</cp:lastModifiedBy>
  <cp:revision>34</cp:revision>
  <dcterms:created xsi:type="dcterms:W3CDTF">2020-04-16T12:32:44Z</dcterms:created>
  <dcterms:modified xsi:type="dcterms:W3CDTF">2021-01-24T14:07:59Z</dcterms:modified>
</cp:coreProperties>
</file>