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71" r:id="rId3"/>
    <p:sldId id="261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8" d="100"/>
          <a:sy n="68" d="100"/>
        </p:scale>
        <p:origin x="58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5B36C0-A1F5-4824-A763-8494345E4E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90CBC94-AB0D-4190-B6D0-D37E72BB23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76A826-735C-48EC-B8C6-F35BBDB11B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D9BCE-AD03-4545-BE55-DEE1FA79DF72}" type="datetimeFigureOut">
              <a:rPr lang="en-GB" smtClean="0"/>
              <a:t>24/01/2021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7A9579-9593-4ECD-901B-568F752F68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819426-7466-4F09-B214-0BC71958E2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2F7E4-9CAC-4009-8123-BBA83A07BD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777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6D0E29-47A6-466A-942A-FCD0DC090B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16A9F4-45E7-44B2-8B88-5BDCD03AC4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ED5253-EF69-49C4-BD2D-63987F655D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D9BCE-AD03-4545-BE55-DEE1FA79DF72}" type="datetimeFigureOut">
              <a:rPr lang="en-GB" smtClean="0"/>
              <a:t>24/01/2021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D5FC62-A1A7-4E82-A7F8-D005254DBA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C283F4-FC2B-4403-B634-818B8217EF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2F7E4-9CAC-4009-8123-BBA83A07BD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7019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E3EFFB9-E6CA-4986-919B-E1AE40F716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366CF74-5171-414B-8C5F-6E442EE4A9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52D0D2-C130-4095-8D93-E8B2795FCF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D9BCE-AD03-4545-BE55-DEE1FA79DF72}" type="datetimeFigureOut">
              <a:rPr lang="en-GB" smtClean="0"/>
              <a:t>24/01/2021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74C30A-C993-4303-A0EB-7BA0900C61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F0A3BC-8E4E-4C3C-90F0-1DA6272B2E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2F7E4-9CAC-4009-8123-BBA83A07BD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3240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2956AA-2ECC-4419-9897-174AD9463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A29D70-39BC-4E1F-B452-6D4AAFA193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2943D2-8C20-4FCA-A494-8033A27B6B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D9BCE-AD03-4545-BE55-DEE1FA79DF72}" type="datetimeFigureOut">
              <a:rPr lang="en-GB" smtClean="0"/>
              <a:t>24/01/2021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24ECE9-F28D-4413-BEF6-A5DF27BA7B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C87F7C-81FC-4486-9CB6-E763BB768A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2F7E4-9CAC-4009-8123-BBA83A07BD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0709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96F4A4-354F-4C4C-84E5-ABC538569D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0A42E3-A89D-4BF2-85E8-750EFB3342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CEFE2C-912E-416B-B660-EE882D824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D9BCE-AD03-4545-BE55-DEE1FA79DF72}" type="datetimeFigureOut">
              <a:rPr lang="en-GB" smtClean="0"/>
              <a:t>24/01/2021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39AE0A-3803-4A97-BF66-4EB1F70536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7535BD-60AA-4FBF-BFC4-2F598E831D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2F7E4-9CAC-4009-8123-BBA83A07BD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2712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17FB29-5A3B-43C2-B866-1F7300C285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821ED5-0B70-468C-9100-31A3557E08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D97D7C-DF44-4758-81E4-7306D4F5E4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DF5235-C8B7-4165-AAED-154E23AE9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D9BCE-AD03-4545-BE55-DEE1FA79DF72}" type="datetimeFigureOut">
              <a:rPr lang="en-GB" smtClean="0"/>
              <a:t>24/01/2021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10B0BE-D3FB-40B9-B2AC-1EBFB68764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3E8D1E-8BA3-43A5-BAA2-CE06CB0498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2F7E4-9CAC-4009-8123-BBA83A07BD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9432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881E0E-89BE-44C4-BFC3-2076AED0D7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56E151-ED11-4073-8C87-33AE346436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D00739-04FD-46CC-BF3A-27D8E08B9B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73C3145-27A2-4EDD-9D1C-2B6246DCC7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5BF3455-A62A-4BF1-B573-0CAC337DD7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077779A-8C95-4633-AB81-1C52FD966A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D9BCE-AD03-4545-BE55-DEE1FA79DF72}" type="datetimeFigureOut">
              <a:rPr lang="en-GB" smtClean="0"/>
              <a:t>24/01/2021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AC36BD0-DECE-4F83-9FAA-43B6F41391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F1A29F0-85AE-41F0-8592-07DCE262CF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2F7E4-9CAC-4009-8123-BBA83A07BD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8994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C87CE9-8327-45A9-95D5-6AC04BBF21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EA7A566-AD45-4B43-B50B-6D4BA049FA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D9BCE-AD03-4545-BE55-DEE1FA79DF72}" type="datetimeFigureOut">
              <a:rPr lang="en-GB" smtClean="0"/>
              <a:t>24/01/2021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F62CC7-4DFB-41F2-A0B1-D83D1AE39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F02D5D-5BF3-4804-9733-D4C07DAD4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2F7E4-9CAC-4009-8123-BBA83A07BD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1984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3ACFA94-25F1-46DB-AE93-FBCFC88E42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D9BCE-AD03-4545-BE55-DEE1FA79DF72}" type="datetimeFigureOut">
              <a:rPr lang="en-GB" smtClean="0"/>
              <a:t>24/01/2021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FC60724-D83C-4FFF-9E7C-3A2612E917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B852B8-B54E-4E91-8704-C9F1D7DA5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2F7E4-9CAC-4009-8123-BBA83A07BD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9300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1B8DD8-EB50-418C-B589-890D3C5E39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D0E9A6-6A62-4DEF-BD0E-8E3D09F4D6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041DBE-3C2C-4BB5-B6EA-45D638D398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B95DAF-CA43-4533-B3A2-85DCBA3DC9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D9BCE-AD03-4545-BE55-DEE1FA79DF72}" type="datetimeFigureOut">
              <a:rPr lang="en-GB" smtClean="0"/>
              <a:t>24/01/2021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386A35-0AB1-46C5-B35C-7DBD5231A9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967FA4-B9E1-4FDB-BD93-E6C6BA5B6E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2F7E4-9CAC-4009-8123-BBA83A07BD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1984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5D06F4-830F-4D81-B5EC-77849AD193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2A445A4-0A90-4AC6-BEBD-8F2002EAE6A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7F8AD6-42F0-4392-9572-E731603132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A2F86C-7DEA-4365-9103-25F9648287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D9BCE-AD03-4545-BE55-DEE1FA79DF72}" type="datetimeFigureOut">
              <a:rPr lang="en-GB" smtClean="0"/>
              <a:t>24/01/2021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3858CA-A882-4256-B53D-604120E6F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5C0D1F-8AD3-4584-909E-34230DA3B0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2F7E4-9CAC-4009-8123-BBA83A07BD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2431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30FE65A-D311-4FF9-86C1-CCFA3EACCD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3C937F-7F80-482D-B9CD-5A8B1D287C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55AD19-BA89-4D9F-B0CB-E1958B7396A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2D9BCE-AD03-4545-BE55-DEE1FA79DF72}" type="datetimeFigureOut">
              <a:rPr lang="en-GB" smtClean="0"/>
              <a:t>24/01/2021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20264D-D951-4A5B-BA7B-DC45F6A11E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0FBCB7-6F07-42A0-805D-1A004B41DE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12F7E4-9CAC-4009-8123-BBA83A07BD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228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.jpeg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.jpe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.jpe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.jpe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.jpe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.jpe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.jpe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.jpe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.jpe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2" name="Rectangle 191">
            <a:extLst>
              <a:ext uri="{FF2B5EF4-FFF2-40B4-BE49-F238E27FC236}">
                <a16:creationId xmlns:a16="http://schemas.microsoft.com/office/drawing/2014/main" id="{362D44EE-C852-4460-B8B5-C4F2BC2051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1133E56-978C-4820-85B3-68EA27BFBC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4716" y="739978"/>
            <a:ext cx="5334930" cy="300414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000"/>
              <a:t>Strike it Lucky</a:t>
            </a:r>
          </a:p>
        </p:txBody>
      </p:sp>
      <p:sp>
        <p:nvSpPr>
          <p:cNvPr id="193" name="Freeform: Shape 192">
            <a:extLst>
              <a:ext uri="{FF2B5EF4-FFF2-40B4-BE49-F238E27FC236}">
                <a16:creationId xmlns:a16="http://schemas.microsoft.com/office/drawing/2014/main" id="{658970D8-8D1D-4B5C-894B-E871CC8654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0529" y="1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94" name="Freeform: Shape 193">
            <a:extLst>
              <a:ext uri="{FF2B5EF4-FFF2-40B4-BE49-F238E27FC236}">
                <a16:creationId xmlns:a16="http://schemas.microsoft.com/office/drawing/2014/main" id="{F227E5B6-9132-43CA-B503-37A18562AD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349052" y="0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95" name="Freeform: Shape 194">
            <a:extLst>
              <a:ext uri="{FF2B5EF4-FFF2-40B4-BE49-F238E27FC236}">
                <a16:creationId xmlns:a16="http://schemas.microsoft.com/office/drawing/2014/main" id="{03C2051E-A88D-48E5-BACF-AAED178927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16245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2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96" name="Freeform: Shape 195">
            <a:extLst>
              <a:ext uri="{FF2B5EF4-FFF2-40B4-BE49-F238E27FC236}">
                <a16:creationId xmlns:a16="http://schemas.microsoft.com/office/drawing/2014/main" id="{7821A508-2985-4905-874A-527429BAAB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97" name="Freeform: Shape 196">
            <a:extLst>
              <a:ext uri="{FF2B5EF4-FFF2-40B4-BE49-F238E27FC236}">
                <a16:creationId xmlns:a16="http://schemas.microsoft.com/office/drawing/2014/main" id="{D2929CB1-0E3C-4B2D-ADC5-0154FB33B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697761" y="5717906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pic>
        <p:nvPicPr>
          <p:cNvPr id="2054" name="Picture 6" descr="Strike It Lucky (App) | Logopedia | Fandom">
            <a:extLst>
              <a:ext uri="{FF2B5EF4-FFF2-40B4-BE49-F238E27FC236}">
                <a16:creationId xmlns:a16="http://schemas.microsoft.com/office/drawing/2014/main" id="{35132A3A-BB68-4990-8FDC-0AF4C33829C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2" b="-2"/>
          <a:stretch/>
        </p:blipFill>
        <p:spPr bwMode="auto">
          <a:xfrm>
            <a:off x="631840" y="598720"/>
            <a:ext cx="5178249" cy="5178249"/>
          </a:xfrm>
          <a:custGeom>
            <a:avLst/>
            <a:gdLst/>
            <a:ahLst/>
            <a:cxnLst/>
            <a:rect l="l" t="t" r="r" b="b"/>
            <a:pathLst>
              <a:path w="3741748" h="3741748">
                <a:moveTo>
                  <a:pt x="1870874" y="0"/>
                </a:moveTo>
                <a:cubicBezTo>
                  <a:pt x="2904129" y="0"/>
                  <a:pt x="3741748" y="837619"/>
                  <a:pt x="3741748" y="1870874"/>
                </a:cubicBezTo>
                <a:cubicBezTo>
                  <a:pt x="3741748" y="2904129"/>
                  <a:pt x="2904129" y="3741748"/>
                  <a:pt x="1870874" y="3741748"/>
                </a:cubicBezTo>
                <a:cubicBezTo>
                  <a:pt x="837619" y="3741748"/>
                  <a:pt x="0" y="2904129"/>
                  <a:pt x="0" y="1870874"/>
                </a:cubicBezTo>
                <a:cubicBezTo>
                  <a:pt x="0" y="837619"/>
                  <a:pt x="837619" y="0"/>
                  <a:pt x="1870874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8" name="Freeform: Shape 197">
            <a:extLst>
              <a:ext uri="{FF2B5EF4-FFF2-40B4-BE49-F238E27FC236}">
                <a16:creationId xmlns:a16="http://schemas.microsoft.com/office/drawing/2014/main" id="{5F2F0C84-BE8C-4DC2-A6D3-30349A801D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520513" y="6258756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98449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28AE52A8-0B1A-45CB-AAB7-A2BA9709B337}"/>
              </a:ext>
            </a:extLst>
          </p:cNvPr>
          <p:cNvSpPr/>
          <p:nvPr/>
        </p:nvSpPr>
        <p:spPr>
          <a:xfrm>
            <a:off x="9336505" y="3640107"/>
            <a:ext cx="2030931" cy="744414"/>
          </a:xfrm>
          <a:prstGeom prst="ellipse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E6D9A39C-42B4-4068-8FAE-E5736F2BB9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7804" y="4647905"/>
            <a:ext cx="1500725" cy="1562318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9EF34C88-4E95-4F9A-AF71-80FEC09AF8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27804" y="2552369"/>
            <a:ext cx="1500725" cy="1562318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9AEB3F0D-BCDB-4A3F-BBFC-5CB55B6772D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52303" y="413451"/>
            <a:ext cx="1505160" cy="1562318"/>
          </a:xfrm>
          <a:prstGeom prst="rect">
            <a:avLst/>
          </a:prstGeom>
        </p:spPr>
      </p:pic>
      <p:pic>
        <p:nvPicPr>
          <p:cNvPr id="8" name="Picture 6" descr="Strike It Lucky (App) | Logopedia | Fandom">
            <a:extLst>
              <a:ext uri="{FF2B5EF4-FFF2-40B4-BE49-F238E27FC236}">
                <a16:creationId xmlns:a16="http://schemas.microsoft.com/office/drawing/2014/main" id="{B8DD7D32-0862-40B8-BA53-B57AF36BBC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2787" y="2508987"/>
            <a:ext cx="1625742" cy="1625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6" descr="Strike It Lucky (App) | Logopedia | Fandom">
            <a:extLst>
              <a:ext uri="{FF2B5EF4-FFF2-40B4-BE49-F238E27FC236}">
                <a16:creationId xmlns:a16="http://schemas.microsoft.com/office/drawing/2014/main" id="{B631C653-4442-47AD-9023-143F00D9BD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1910" y="4584481"/>
            <a:ext cx="1625742" cy="1625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1F76A20-B838-4239-BB15-68550934EDC2}"/>
              </a:ext>
            </a:extLst>
          </p:cNvPr>
          <p:cNvSpPr txBox="1"/>
          <p:nvPr/>
        </p:nvSpPr>
        <p:spPr>
          <a:xfrm>
            <a:off x="4150155" y="958333"/>
            <a:ext cx="6659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Hot Spot – Lose 5 points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6C7A0FF-B2B7-4C65-8524-526249688C6A}"/>
              </a:ext>
            </a:extLst>
          </p:cNvPr>
          <p:cNvSpPr txBox="1"/>
          <p:nvPr/>
        </p:nvSpPr>
        <p:spPr>
          <a:xfrm>
            <a:off x="4175946" y="2791659"/>
            <a:ext cx="6659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Question – 10 points for the correct answer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8154C72-3A8D-430B-B21C-EBC5D44C40B8}"/>
              </a:ext>
            </a:extLst>
          </p:cNvPr>
          <p:cNvSpPr txBox="1"/>
          <p:nvPr/>
        </p:nvSpPr>
        <p:spPr>
          <a:xfrm>
            <a:off x="4240672" y="5003109"/>
            <a:ext cx="6659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/>
              <a:t>Instant Win 20 points</a:t>
            </a:r>
            <a:endParaRPr lang="en-GB" dirty="0"/>
          </a:p>
        </p:txBody>
      </p:sp>
      <p:pic>
        <p:nvPicPr>
          <p:cNvPr id="16" name="Picture 6" descr="Strike It Lucky (App) | Logopedia | Fandom">
            <a:extLst>
              <a:ext uri="{FF2B5EF4-FFF2-40B4-BE49-F238E27FC236}">
                <a16:creationId xmlns:a16="http://schemas.microsoft.com/office/drawing/2014/main" id="{4339EC78-6190-4450-97D2-05C7B29A93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5295" y="381739"/>
            <a:ext cx="1625742" cy="1625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C04F44A-82A6-49C0-9568-271A97F906EA}"/>
              </a:ext>
            </a:extLst>
          </p:cNvPr>
          <p:cNvSpPr txBox="1"/>
          <p:nvPr/>
        </p:nvSpPr>
        <p:spPr>
          <a:xfrm>
            <a:off x="4240672" y="3311091"/>
            <a:ext cx="74155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 male of which animal is called a Cock?</a:t>
            </a:r>
          </a:p>
          <a:p>
            <a:endParaRPr lang="en-GB" dirty="0"/>
          </a:p>
          <a:p>
            <a:r>
              <a:rPr lang="en-GB" dirty="0"/>
              <a:t>A) Walrus			B) Jellyfish		C) Lobster</a:t>
            </a:r>
          </a:p>
        </p:txBody>
      </p:sp>
    </p:spTree>
    <p:extLst>
      <p:ext uri="{BB962C8B-B14F-4D97-AF65-F5344CB8AC3E}">
        <p14:creationId xmlns:p14="http://schemas.microsoft.com/office/powerpoint/2010/main" val="183514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/>
      <p:bldP spid="11" grpId="0"/>
      <p:bldP spid="12" grpId="0"/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2029D1CC-A2D1-4EC3-8C7B-592AEE70911F}"/>
              </a:ext>
            </a:extLst>
          </p:cNvPr>
          <p:cNvSpPr/>
          <p:nvPr/>
        </p:nvSpPr>
        <p:spPr>
          <a:xfrm>
            <a:off x="3975235" y="5884416"/>
            <a:ext cx="1828799" cy="660281"/>
          </a:xfrm>
          <a:prstGeom prst="ellipse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E6D9A39C-42B4-4068-8FAE-E5736F2BB9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6636" y="413451"/>
            <a:ext cx="1500725" cy="1562318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9EF34C88-4E95-4F9A-AF71-80FEC09AF8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56636" y="4652239"/>
            <a:ext cx="1500725" cy="1562318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9AEB3F0D-BCDB-4A3F-BBFC-5CB55B6772D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56636" y="2532845"/>
            <a:ext cx="1505160" cy="1562318"/>
          </a:xfrm>
          <a:prstGeom prst="rect">
            <a:avLst/>
          </a:prstGeom>
        </p:spPr>
      </p:pic>
      <p:pic>
        <p:nvPicPr>
          <p:cNvPr id="8" name="Picture 6" descr="Strike It Lucky (App) | Logopedia | Fandom">
            <a:extLst>
              <a:ext uri="{FF2B5EF4-FFF2-40B4-BE49-F238E27FC236}">
                <a16:creationId xmlns:a16="http://schemas.microsoft.com/office/drawing/2014/main" id="{B8DD7D32-0862-40B8-BA53-B57AF36BBC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500" y="2475851"/>
            <a:ext cx="1625742" cy="1625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6" descr="Strike It Lucky (App) | Logopedia | Fandom">
            <a:extLst>
              <a:ext uri="{FF2B5EF4-FFF2-40B4-BE49-F238E27FC236}">
                <a16:creationId xmlns:a16="http://schemas.microsoft.com/office/drawing/2014/main" id="{B631C653-4442-47AD-9023-143F00D9BD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1619" y="4601675"/>
            <a:ext cx="1625742" cy="1625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1F76A20-B838-4239-BB15-68550934EDC2}"/>
              </a:ext>
            </a:extLst>
          </p:cNvPr>
          <p:cNvSpPr txBox="1"/>
          <p:nvPr/>
        </p:nvSpPr>
        <p:spPr>
          <a:xfrm>
            <a:off x="4175946" y="949541"/>
            <a:ext cx="6659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/>
              <a:t>Instant Win 20 points</a:t>
            </a:r>
            <a:endParaRPr lang="en-GB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6C7A0FF-B2B7-4C65-8524-526249688C6A}"/>
              </a:ext>
            </a:extLst>
          </p:cNvPr>
          <p:cNvSpPr txBox="1"/>
          <p:nvPr/>
        </p:nvSpPr>
        <p:spPr>
          <a:xfrm>
            <a:off x="4175946" y="2791659"/>
            <a:ext cx="6659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Hot Spot – Lose 5 points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8154C72-3A8D-430B-B21C-EBC5D44C40B8}"/>
              </a:ext>
            </a:extLst>
          </p:cNvPr>
          <p:cNvSpPr txBox="1"/>
          <p:nvPr/>
        </p:nvSpPr>
        <p:spPr>
          <a:xfrm>
            <a:off x="4240672" y="5003109"/>
            <a:ext cx="6659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Question – 10 points for the correct answer</a:t>
            </a:r>
          </a:p>
        </p:txBody>
      </p:sp>
      <p:pic>
        <p:nvPicPr>
          <p:cNvPr id="16" name="Picture 6" descr="Strike It Lucky (App) | Logopedia | Fandom">
            <a:extLst>
              <a:ext uri="{FF2B5EF4-FFF2-40B4-BE49-F238E27FC236}">
                <a16:creationId xmlns:a16="http://schemas.microsoft.com/office/drawing/2014/main" id="{4339EC78-6190-4450-97D2-05C7B29A93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1619" y="354476"/>
            <a:ext cx="1625742" cy="1625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2FAC177D-431A-4B40-8F7F-E04AD9F436A4}"/>
              </a:ext>
            </a:extLst>
          </p:cNvPr>
          <p:cNvSpPr txBox="1"/>
          <p:nvPr/>
        </p:nvSpPr>
        <p:spPr>
          <a:xfrm>
            <a:off x="4240672" y="5433398"/>
            <a:ext cx="53035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How high is Mount Everest?</a:t>
            </a:r>
          </a:p>
          <a:p>
            <a:endParaRPr lang="en-GB" dirty="0"/>
          </a:p>
          <a:p>
            <a:r>
              <a:rPr lang="en-GB" dirty="0"/>
              <a:t>A) 29029ft	B)28345ft	C)29035ft	</a:t>
            </a:r>
          </a:p>
        </p:txBody>
      </p:sp>
    </p:spTree>
    <p:extLst>
      <p:ext uri="{BB962C8B-B14F-4D97-AF65-F5344CB8AC3E}">
        <p14:creationId xmlns:p14="http://schemas.microsoft.com/office/powerpoint/2010/main" val="1976407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/>
      <p:bldP spid="11" grpId="0"/>
      <p:bldP spid="12" grpId="0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>
            <a:extLst>
              <a:ext uri="{FF2B5EF4-FFF2-40B4-BE49-F238E27FC236}">
                <a16:creationId xmlns:a16="http://schemas.microsoft.com/office/drawing/2014/main" id="{E6D9A39C-42B4-4068-8FAE-E5736F2BB9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3025" y="4553847"/>
            <a:ext cx="1500725" cy="1562318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9EF34C88-4E95-4F9A-AF71-80FEC09AF8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93025" y="546337"/>
            <a:ext cx="1500725" cy="1562318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9AEB3F0D-BCDB-4A3F-BBFC-5CB55B6772D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93025" y="2548382"/>
            <a:ext cx="1505160" cy="1562318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1F76A20-B838-4239-BB15-68550934EDC2}"/>
              </a:ext>
            </a:extLst>
          </p:cNvPr>
          <p:cNvSpPr txBox="1"/>
          <p:nvPr/>
        </p:nvSpPr>
        <p:spPr>
          <a:xfrm>
            <a:off x="3415082" y="2821709"/>
            <a:ext cx="6659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Hot Spot – Lose 5 points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6C7A0FF-B2B7-4C65-8524-526249688C6A}"/>
              </a:ext>
            </a:extLst>
          </p:cNvPr>
          <p:cNvSpPr txBox="1"/>
          <p:nvPr/>
        </p:nvSpPr>
        <p:spPr>
          <a:xfrm>
            <a:off x="3415082" y="728790"/>
            <a:ext cx="6659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Question – 10 points for the correct answer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8154C72-3A8D-430B-B21C-EBC5D44C40B8}"/>
              </a:ext>
            </a:extLst>
          </p:cNvPr>
          <p:cNvSpPr txBox="1"/>
          <p:nvPr/>
        </p:nvSpPr>
        <p:spPr>
          <a:xfrm>
            <a:off x="3415082" y="4729962"/>
            <a:ext cx="6659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Instant Win 20 points</a:t>
            </a:r>
          </a:p>
        </p:txBody>
      </p:sp>
    </p:spTree>
    <p:extLst>
      <p:ext uri="{BB962C8B-B14F-4D97-AF65-F5344CB8AC3E}">
        <p14:creationId xmlns:p14="http://schemas.microsoft.com/office/powerpoint/2010/main" val="28978172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57924D1C-CFBD-4B92-B435-52171BCF7E2F}"/>
              </a:ext>
            </a:extLst>
          </p:cNvPr>
          <p:cNvSpPr/>
          <p:nvPr/>
        </p:nvSpPr>
        <p:spPr>
          <a:xfrm>
            <a:off x="4373418" y="3650307"/>
            <a:ext cx="1381792" cy="591564"/>
          </a:xfrm>
          <a:prstGeom prst="ellipse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E6D9A39C-42B4-4068-8FAE-E5736F2BB9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5057" y="4733616"/>
            <a:ext cx="1500725" cy="1562318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9EF34C88-4E95-4F9A-AF71-80FEC09AF8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32548" y="2647841"/>
            <a:ext cx="1500725" cy="1562318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9AEB3F0D-BCDB-4A3F-BBFC-5CB55B6772D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32477" y="546337"/>
            <a:ext cx="1505160" cy="1562318"/>
          </a:xfrm>
          <a:prstGeom prst="rect">
            <a:avLst/>
          </a:prstGeom>
        </p:spPr>
      </p:pic>
      <p:pic>
        <p:nvPicPr>
          <p:cNvPr id="8" name="Picture 6" descr="Strike It Lucky (App) | Logopedia | Fandom">
            <a:extLst>
              <a:ext uri="{FF2B5EF4-FFF2-40B4-BE49-F238E27FC236}">
                <a16:creationId xmlns:a16="http://schemas.microsoft.com/office/drawing/2014/main" id="{B8DD7D32-0862-40B8-BA53-B57AF36BBC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0040" y="2616129"/>
            <a:ext cx="1625742" cy="1625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6" descr="Strike It Lucky (App) | Logopedia | Fandom">
            <a:extLst>
              <a:ext uri="{FF2B5EF4-FFF2-40B4-BE49-F238E27FC236}">
                <a16:creationId xmlns:a16="http://schemas.microsoft.com/office/drawing/2014/main" id="{B631C653-4442-47AD-9023-143F00D9BD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2477" y="4670192"/>
            <a:ext cx="1625742" cy="1625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1F76A20-B838-4239-BB15-68550934EDC2}"/>
              </a:ext>
            </a:extLst>
          </p:cNvPr>
          <p:cNvSpPr txBox="1"/>
          <p:nvPr/>
        </p:nvSpPr>
        <p:spPr>
          <a:xfrm>
            <a:off x="4455317" y="958164"/>
            <a:ext cx="6659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Hot Spot – Lose 5 points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6C7A0FF-B2B7-4C65-8524-526249688C6A}"/>
              </a:ext>
            </a:extLst>
          </p:cNvPr>
          <p:cNvSpPr txBox="1"/>
          <p:nvPr/>
        </p:nvSpPr>
        <p:spPr>
          <a:xfrm>
            <a:off x="4373418" y="2821710"/>
            <a:ext cx="6659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Question – 10 points for the correct answer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8154C72-3A8D-430B-B21C-EBC5D44C40B8}"/>
              </a:ext>
            </a:extLst>
          </p:cNvPr>
          <p:cNvSpPr txBox="1"/>
          <p:nvPr/>
        </p:nvSpPr>
        <p:spPr>
          <a:xfrm>
            <a:off x="4373418" y="4869922"/>
            <a:ext cx="6659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Instant Win 20 points</a:t>
            </a:r>
          </a:p>
        </p:txBody>
      </p:sp>
      <p:pic>
        <p:nvPicPr>
          <p:cNvPr id="16" name="Picture 6" descr="Strike It Lucky (App) | Logopedia | Fandom">
            <a:extLst>
              <a:ext uri="{FF2B5EF4-FFF2-40B4-BE49-F238E27FC236}">
                <a16:creationId xmlns:a16="http://schemas.microsoft.com/office/drawing/2014/main" id="{4339EC78-6190-4450-97D2-05C7B29A93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0039" y="514625"/>
            <a:ext cx="1625742" cy="1625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1488033-1489-4CA5-B27D-57700A5570BD}"/>
              </a:ext>
            </a:extLst>
          </p:cNvPr>
          <p:cNvSpPr txBox="1"/>
          <p:nvPr/>
        </p:nvSpPr>
        <p:spPr>
          <a:xfrm>
            <a:off x="4373418" y="3191042"/>
            <a:ext cx="628888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Quito is the capital city of which country?</a:t>
            </a:r>
          </a:p>
          <a:p>
            <a:endParaRPr lang="en-GB" dirty="0"/>
          </a:p>
          <a:p>
            <a:r>
              <a:rPr lang="en-GB" dirty="0"/>
              <a:t>A) Ecuador	B)  Cuba		C ) Estonia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1747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/>
      <p:bldP spid="11" grpId="0"/>
      <p:bldP spid="12" grpId="0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>
            <a:extLst>
              <a:ext uri="{FF2B5EF4-FFF2-40B4-BE49-F238E27FC236}">
                <a16:creationId xmlns:a16="http://schemas.microsoft.com/office/drawing/2014/main" id="{27E8FD3B-1D7B-4B08-9113-919ED5035C19}"/>
              </a:ext>
            </a:extLst>
          </p:cNvPr>
          <p:cNvSpPr/>
          <p:nvPr/>
        </p:nvSpPr>
        <p:spPr>
          <a:xfrm>
            <a:off x="5980670" y="5742333"/>
            <a:ext cx="1625742" cy="714375"/>
          </a:xfrm>
          <a:prstGeom prst="ellipse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E6D9A39C-42B4-4068-8FAE-E5736F2BB9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5056" y="2656831"/>
            <a:ext cx="1500725" cy="1562318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9EF34C88-4E95-4F9A-AF71-80FEC09AF8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5055" y="4733616"/>
            <a:ext cx="1500725" cy="1562318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9AEB3F0D-BCDB-4A3F-BBFC-5CB55B6772D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32477" y="546337"/>
            <a:ext cx="1505160" cy="1562318"/>
          </a:xfrm>
          <a:prstGeom prst="rect">
            <a:avLst/>
          </a:prstGeom>
        </p:spPr>
      </p:pic>
      <p:pic>
        <p:nvPicPr>
          <p:cNvPr id="8" name="Picture 6" descr="Strike It Lucky (App) | Logopedia | Fandom">
            <a:extLst>
              <a:ext uri="{FF2B5EF4-FFF2-40B4-BE49-F238E27FC236}">
                <a16:creationId xmlns:a16="http://schemas.microsoft.com/office/drawing/2014/main" id="{B8DD7D32-0862-40B8-BA53-B57AF36BBC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6525" y="2591410"/>
            <a:ext cx="1625742" cy="1625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6" descr="Strike It Lucky (App) | Logopedia | Fandom">
            <a:extLst>
              <a:ext uri="{FF2B5EF4-FFF2-40B4-BE49-F238E27FC236}">
                <a16:creationId xmlns:a16="http://schemas.microsoft.com/office/drawing/2014/main" id="{B631C653-4442-47AD-9023-143F00D9BD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2546" y="4701904"/>
            <a:ext cx="1625742" cy="1625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1F76A20-B838-4239-BB15-68550934EDC2}"/>
              </a:ext>
            </a:extLst>
          </p:cNvPr>
          <p:cNvSpPr txBox="1"/>
          <p:nvPr/>
        </p:nvSpPr>
        <p:spPr>
          <a:xfrm>
            <a:off x="4455317" y="958164"/>
            <a:ext cx="6659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Hot Spot – Lose 5 points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6C7A0FF-B2B7-4C65-8524-526249688C6A}"/>
              </a:ext>
            </a:extLst>
          </p:cNvPr>
          <p:cNvSpPr txBox="1"/>
          <p:nvPr/>
        </p:nvSpPr>
        <p:spPr>
          <a:xfrm>
            <a:off x="4276703" y="2791659"/>
            <a:ext cx="6659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Instant Win 20 points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8154C72-3A8D-430B-B21C-EBC5D44C40B8}"/>
              </a:ext>
            </a:extLst>
          </p:cNvPr>
          <p:cNvSpPr txBox="1"/>
          <p:nvPr/>
        </p:nvSpPr>
        <p:spPr>
          <a:xfrm>
            <a:off x="4373418" y="4869922"/>
            <a:ext cx="66594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Question – 10 points for the correct answer</a:t>
            </a:r>
          </a:p>
          <a:p>
            <a:endParaRPr lang="en-GB" dirty="0"/>
          </a:p>
        </p:txBody>
      </p:sp>
      <p:pic>
        <p:nvPicPr>
          <p:cNvPr id="16" name="Picture 6" descr="Strike It Lucky (App) | Logopedia | Fandom">
            <a:extLst>
              <a:ext uri="{FF2B5EF4-FFF2-40B4-BE49-F238E27FC236}">
                <a16:creationId xmlns:a16="http://schemas.microsoft.com/office/drawing/2014/main" id="{4339EC78-6190-4450-97D2-05C7B29A93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0039" y="514625"/>
            <a:ext cx="1625742" cy="1625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45AD9B2-78E9-4B3D-9D3A-1CE08F80751F}"/>
              </a:ext>
            </a:extLst>
          </p:cNvPr>
          <p:cNvSpPr txBox="1"/>
          <p:nvPr/>
        </p:nvSpPr>
        <p:spPr>
          <a:xfrm>
            <a:off x="4455317" y="5362575"/>
            <a:ext cx="571738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In 1976 what colour did Mars eliminate from M&amp;M’s? </a:t>
            </a:r>
          </a:p>
          <a:p>
            <a:endParaRPr lang="en-GB" dirty="0"/>
          </a:p>
          <a:p>
            <a:r>
              <a:rPr lang="en-GB" dirty="0"/>
              <a:t>A) White		B) Red		C) Black</a:t>
            </a:r>
          </a:p>
        </p:txBody>
      </p:sp>
    </p:spTree>
    <p:extLst>
      <p:ext uri="{BB962C8B-B14F-4D97-AF65-F5344CB8AC3E}">
        <p14:creationId xmlns:p14="http://schemas.microsoft.com/office/powerpoint/2010/main" val="2452746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" grpId="0"/>
      <p:bldP spid="11" grpId="0"/>
      <p:bldP spid="12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FA74ADA4-6170-4CAD-9DE9-1AED13FDD39E}"/>
              </a:ext>
            </a:extLst>
          </p:cNvPr>
          <p:cNvSpPr/>
          <p:nvPr/>
        </p:nvSpPr>
        <p:spPr>
          <a:xfrm>
            <a:off x="5821999" y="1789807"/>
            <a:ext cx="1625742" cy="731520"/>
          </a:xfrm>
          <a:prstGeom prst="ellipse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E6D9A39C-42B4-4068-8FAE-E5736F2BB9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2546" y="4859489"/>
            <a:ext cx="1500725" cy="1562318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9EF34C88-4E95-4F9A-AF71-80FEC09AF8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5055" y="585042"/>
            <a:ext cx="1500725" cy="1562318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9AEB3F0D-BCDB-4A3F-BBFC-5CB55B6772D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32546" y="2640848"/>
            <a:ext cx="1505160" cy="1562318"/>
          </a:xfrm>
          <a:prstGeom prst="rect">
            <a:avLst/>
          </a:prstGeom>
        </p:spPr>
      </p:pic>
      <p:pic>
        <p:nvPicPr>
          <p:cNvPr id="8" name="Picture 6" descr="Strike It Lucky (App) | Logopedia | Fandom">
            <a:extLst>
              <a:ext uri="{FF2B5EF4-FFF2-40B4-BE49-F238E27FC236}">
                <a16:creationId xmlns:a16="http://schemas.microsoft.com/office/drawing/2014/main" id="{B8DD7D32-0862-40B8-BA53-B57AF36BBC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2546" y="2577424"/>
            <a:ext cx="1625742" cy="1625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6" descr="Strike It Lucky (App) | Logopedia | Fandom">
            <a:extLst>
              <a:ext uri="{FF2B5EF4-FFF2-40B4-BE49-F238E27FC236}">
                <a16:creationId xmlns:a16="http://schemas.microsoft.com/office/drawing/2014/main" id="{B631C653-4442-47AD-9023-143F00D9BD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0037" y="4796065"/>
            <a:ext cx="1625742" cy="1625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1F76A20-B838-4239-BB15-68550934EDC2}"/>
              </a:ext>
            </a:extLst>
          </p:cNvPr>
          <p:cNvSpPr txBox="1"/>
          <p:nvPr/>
        </p:nvSpPr>
        <p:spPr>
          <a:xfrm>
            <a:off x="4276703" y="958333"/>
            <a:ext cx="66594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Question – 10 points for the correct answer</a:t>
            </a:r>
          </a:p>
          <a:p>
            <a:endParaRPr lang="en-GB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6C7A0FF-B2B7-4C65-8524-526249688C6A}"/>
              </a:ext>
            </a:extLst>
          </p:cNvPr>
          <p:cNvSpPr txBox="1"/>
          <p:nvPr/>
        </p:nvSpPr>
        <p:spPr>
          <a:xfrm>
            <a:off x="4276703" y="2791659"/>
            <a:ext cx="6659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Hot Spot – Lose 5 points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8154C72-3A8D-430B-B21C-EBC5D44C40B8}"/>
              </a:ext>
            </a:extLst>
          </p:cNvPr>
          <p:cNvSpPr txBox="1"/>
          <p:nvPr/>
        </p:nvSpPr>
        <p:spPr>
          <a:xfrm>
            <a:off x="4276703" y="4994317"/>
            <a:ext cx="66594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Instant Win 20 points</a:t>
            </a:r>
          </a:p>
          <a:p>
            <a:endParaRPr lang="en-GB" dirty="0"/>
          </a:p>
        </p:txBody>
      </p:sp>
      <p:pic>
        <p:nvPicPr>
          <p:cNvPr id="16" name="Picture 6" descr="Strike It Lucky (App) | Logopedia | Fandom">
            <a:extLst>
              <a:ext uri="{FF2B5EF4-FFF2-40B4-BE49-F238E27FC236}">
                <a16:creationId xmlns:a16="http://schemas.microsoft.com/office/drawing/2014/main" id="{4339EC78-6190-4450-97D2-05C7B29A93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2546" y="521618"/>
            <a:ext cx="1625742" cy="1625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270B1FAA-3F32-4830-8067-5D75AAA18438}"/>
              </a:ext>
            </a:extLst>
          </p:cNvPr>
          <p:cNvSpPr txBox="1"/>
          <p:nvPr/>
        </p:nvSpPr>
        <p:spPr>
          <a:xfrm>
            <a:off x="4276703" y="1419998"/>
            <a:ext cx="63420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What is said to be the most used ingredient in all cooking?</a:t>
            </a:r>
          </a:p>
          <a:p>
            <a:endParaRPr lang="en-GB" dirty="0"/>
          </a:p>
          <a:p>
            <a:r>
              <a:rPr lang="en-GB" dirty="0"/>
              <a:t>A) Flour		B) Salt		C) Sugar </a:t>
            </a:r>
          </a:p>
        </p:txBody>
      </p:sp>
    </p:spTree>
    <p:extLst>
      <p:ext uri="{BB962C8B-B14F-4D97-AF65-F5344CB8AC3E}">
        <p14:creationId xmlns:p14="http://schemas.microsoft.com/office/powerpoint/2010/main" val="836699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/>
      <p:bldP spid="11" grpId="0"/>
      <p:bldP spid="12" grpId="0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300FBF2D-D61A-44FC-B994-2E2C727895DB}"/>
              </a:ext>
            </a:extLst>
          </p:cNvPr>
          <p:cNvSpPr/>
          <p:nvPr/>
        </p:nvSpPr>
        <p:spPr>
          <a:xfrm>
            <a:off x="4014740" y="3738636"/>
            <a:ext cx="1536084" cy="727487"/>
          </a:xfrm>
          <a:prstGeom prst="ellipse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E6D9A39C-42B4-4068-8FAE-E5736F2BB9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1225" y="4743325"/>
            <a:ext cx="1500725" cy="1562318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9EF34C88-4E95-4F9A-AF71-80FEC09AF8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38717" y="2647841"/>
            <a:ext cx="1500725" cy="1562318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9AEB3F0D-BCDB-4A3F-BBFC-5CB55B6772D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2126" y="680178"/>
            <a:ext cx="1505160" cy="1562318"/>
          </a:xfrm>
          <a:prstGeom prst="rect">
            <a:avLst/>
          </a:prstGeom>
        </p:spPr>
      </p:pic>
      <p:pic>
        <p:nvPicPr>
          <p:cNvPr id="8" name="Picture 6" descr="Strike It Lucky (App) | Logopedia | Fandom">
            <a:extLst>
              <a:ext uri="{FF2B5EF4-FFF2-40B4-BE49-F238E27FC236}">
                <a16:creationId xmlns:a16="http://schemas.microsoft.com/office/drawing/2014/main" id="{B8DD7D32-0862-40B8-BA53-B57AF36BBC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208" y="2582832"/>
            <a:ext cx="1625742" cy="1625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6" descr="Strike It Lucky (App) | Logopedia | Fandom">
            <a:extLst>
              <a:ext uri="{FF2B5EF4-FFF2-40B4-BE49-F238E27FC236}">
                <a16:creationId xmlns:a16="http://schemas.microsoft.com/office/drawing/2014/main" id="{B631C653-4442-47AD-9023-143F00D9BD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208" y="4679901"/>
            <a:ext cx="1625742" cy="1625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1F76A20-B838-4239-BB15-68550934EDC2}"/>
              </a:ext>
            </a:extLst>
          </p:cNvPr>
          <p:cNvSpPr txBox="1"/>
          <p:nvPr/>
        </p:nvSpPr>
        <p:spPr>
          <a:xfrm>
            <a:off x="4077248" y="947310"/>
            <a:ext cx="66594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Hot Spot – Lose 5 points</a:t>
            </a:r>
          </a:p>
          <a:p>
            <a:endParaRPr lang="en-GB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6C7A0FF-B2B7-4C65-8524-526249688C6A}"/>
              </a:ext>
            </a:extLst>
          </p:cNvPr>
          <p:cNvSpPr txBox="1"/>
          <p:nvPr/>
        </p:nvSpPr>
        <p:spPr>
          <a:xfrm>
            <a:off x="4077248" y="2622771"/>
            <a:ext cx="6659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Question – 10 points for the correct answer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8154C72-3A8D-430B-B21C-EBC5D44C40B8}"/>
              </a:ext>
            </a:extLst>
          </p:cNvPr>
          <p:cNvSpPr txBox="1"/>
          <p:nvPr/>
        </p:nvSpPr>
        <p:spPr>
          <a:xfrm>
            <a:off x="4056374" y="4904189"/>
            <a:ext cx="66594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Instant Win 20 points</a:t>
            </a:r>
          </a:p>
          <a:p>
            <a:endParaRPr lang="en-GB" dirty="0"/>
          </a:p>
        </p:txBody>
      </p:sp>
      <p:pic>
        <p:nvPicPr>
          <p:cNvPr id="16" name="Picture 6" descr="Strike It Lucky (App) | Logopedia | Fandom">
            <a:extLst>
              <a:ext uri="{FF2B5EF4-FFF2-40B4-BE49-F238E27FC236}">
                <a16:creationId xmlns:a16="http://schemas.microsoft.com/office/drawing/2014/main" id="{4339EC78-6190-4450-97D2-05C7B29A93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209" y="616754"/>
            <a:ext cx="1625742" cy="1625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C5D3AB3-C56F-42CD-AAF3-C15D9D2F3680}"/>
              </a:ext>
            </a:extLst>
          </p:cNvPr>
          <p:cNvSpPr txBox="1"/>
          <p:nvPr/>
        </p:nvSpPr>
        <p:spPr>
          <a:xfrm>
            <a:off x="4077248" y="3368294"/>
            <a:ext cx="51341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Which two letters are worth 10 points in scrabble?</a:t>
            </a:r>
          </a:p>
          <a:p>
            <a:endParaRPr lang="en-GB" dirty="0"/>
          </a:p>
          <a:p>
            <a:r>
              <a:rPr lang="en-GB" dirty="0"/>
              <a:t>A) Q and Z	B) K and X	C) Q and J</a:t>
            </a:r>
          </a:p>
        </p:txBody>
      </p:sp>
    </p:spTree>
    <p:extLst>
      <p:ext uri="{BB962C8B-B14F-4D97-AF65-F5344CB8AC3E}">
        <p14:creationId xmlns:p14="http://schemas.microsoft.com/office/powerpoint/2010/main" val="3273919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/>
      <p:bldP spid="11" grpId="0"/>
      <p:bldP spid="12" grpId="0"/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941FCAC3-1ABA-4CE4-AE0B-488AF5CA5B4D}"/>
              </a:ext>
            </a:extLst>
          </p:cNvPr>
          <p:cNvSpPr/>
          <p:nvPr/>
        </p:nvSpPr>
        <p:spPr>
          <a:xfrm>
            <a:off x="9568130" y="1646434"/>
            <a:ext cx="2116939" cy="923330"/>
          </a:xfrm>
          <a:prstGeom prst="ellipse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E6D9A39C-42B4-4068-8FAE-E5736F2BB9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5168" y="2720022"/>
            <a:ext cx="1500725" cy="1562318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9EF34C88-4E95-4F9A-AF71-80FEC09AF8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1362" y="610987"/>
            <a:ext cx="1500725" cy="1562318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9AEB3F0D-BCDB-4A3F-BBFC-5CB55B6772D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71774" y="4859489"/>
            <a:ext cx="1505160" cy="1562318"/>
          </a:xfrm>
          <a:prstGeom prst="rect">
            <a:avLst/>
          </a:prstGeom>
        </p:spPr>
      </p:pic>
      <p:pic>
        <p:nvPicPr>
          <p:cNvPr id="8" name="Picture 6" descr="Strike It Lucky (App) | Logopedia | Fandom">
            <a:extLst>
              <a:ext uri="{FF2B5EF4-FFF2-40B4-BE49-F238E27FC236}">
                <a16:creationId xmlns:a16="http://schemas.microsoft.com/office/drawing/2014/main" id="{B8DD7D32-0862-40B8-BA53-B57AF36BBC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5168" y="2656598"/>
            <a:ext cx="1625742" cy="1625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6" descr="Strike It Lucky (App) | Logopedia | Fandom">
            <a:extLst>
              <a:ext uri="{FF2B5EF4-FFF2-40B4-BE49-F238E27FC236}">
                <a16:creationId xmlns:a16="http://schemas.microsoft.com/office/drawing/2014/main" id="{B631C653-4442-47AD-9023-143F00D9BD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8853" y="4827777"/>
            <a:ext cx="1625742" cy="1625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1F76A20-B838-4239-BB15-68550934EDC2}"/>
              </a:ext>
            </a:extLst>
          </p:cNvPr>
          <p:cNvSpPr txBox="1"/>
          <p:nvPr/>
        </p:nvSpPr>
        <p:spPr>
          <a:xfrm>
            <a:off x="4077248" y="947310"/>
            <a:ext cx="6659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/>
              <a:t>Question – 10 points for the correct answer</a:t>
            </a:r>
            <a:endParaRPr lang="en-GB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6C7A0FF-B2B7-4C65-8524-526249688C6A}"/>
              </a:ext>
            </a:extLst>
          </p:cNvPr>
          <p:cNvSpPr txBox="1"/>
          <p:nvPr/>
        </p:nvSpPr>
        <p:spPr>
          <a:xfrm>
            <a:off x="4276703" y="2791659"/>
            <a:ext cx="6659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Instant Win 20 points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8154C72-3A8D-430B-B21C-EBC5D44C40B8}"/>
              </a:ext>
            </a:extLst>
          </p:cNvPr>
          <p:cNvSpPr txBox="1"/>
          <p:nvPr/>
        </p:nvSpPr>
        <p:spPr>
          <a:xfrm>
            <a:off x="4391003" y="4994317"/>
            <a:ext cx="66594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Hot Spot – Lose 5 points</a:t>
            </a:r>
          </a:p>
          <a:p>
            <a:endParaRPr lang="en-GB" dirty="0"/>
          </a:p>
        </p:txBody>
      </p:sp>
      <p:pic>
        <p:nvPicPr>
          <p:cNvPr id="16" name="Picture 6" descr="Strike It Lucky (App) | Logopedia | Fandom">
            <a:extLst>
              <a:ext uri="{FF2B5EF4-FFF2-40B4-BE49-F238E27FC236}">
                <a16:creationId xmlns:a16="http://schemas.microsoft.com/office/drawing/2014/main" id="{4339EC78-6190-4450-97D2-05C7B29A93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6345" y="547563"/>
            <a:ext cx="1625742" cy="1625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4144E4D-1ABD-45BE-B5BA-5AD141865FA5}"/>
              </a:ext>
            </a:extLst>
          </p:cNvPr>
          <p:cNvSpPr txBox="1"/>
          <p:nvPr/>
        </p:nvSpPr>
        <p:spPr>
          <a:xfrm>
            <a:off x="4186989" y="1424539"/>
            <a:ext cx="77387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What date did Disneyland Paris open?</a:t>
            </a:r>
          </a:p>
          <a:p>
            <a:endParaRPr lang="en-GB" dirty="0"/>
          </a:p>
          <a:p>
            <a:r>
              <a:rPr lang="en-GB" dirty="0"/>
              <a:t>A) 8</a:t>
            </a:r>
            <a:r>
              <a:rPr lang="en-GB" baseline="30000" dirty="0"/>
              <a:t>th</a:t>
            </a:r>
            <a:r>
              <a:rPr lang="en-GB" dirty="0"/>
              <a:t> May 1994		B) 10</a:t>
            </a:r>
            <a:r>
              <a:rPr lang="en-GB" baseline="30000" dirty="0"/>
              <a:t>th</a:t>
            </a:r>
            <a:r>
              <a:rPr lang="en-GB" dirty="0"/>
              <a:t> March 1993		C) 12</a:t>
            </a:r>
            <a:r>
              <a:rPr lang="en-GB" baseline="30000" dirty="0"/>
              <a:t>th</a:t>
            </a:r>
            <a:r>
              <a:rPr lang="en-GB" dirty="0"/>
              <a:t> April 1992 </a:t>
            </a:r>
          </a:p>
        </p:txBody>
      </p:sp>
    </p:spTree>
    <p:extLst>
      <p:ext uri="{BB962C8B-B14F-4D97-AF65-F5344CB8AC3E}">
        <p14:creationId xmlns:p14="http://schemas.microsoft.com/office/powerpoint/2010/main" val="905900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/>
      <p:bldP spid="11" grpId="0"/>
      <p:bldP spid="12" grpId="0"/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C6559F85-5989-4E15-87AB-4D26C7DA5403}"/>
              </a:ext>
            </a:extLst>
          </p:cNvPr>
          <p:cNvSpPr/>
          <p:nvPr/>
        </p:nvSpPr>
        <p:spPr>
          <a:xfrm>
            <a:off x="6872438" y="5909292"/>
            <a:ext cx="1846786" cy="673769"/>
          </a:xfrm>
          <a:prstGeom prst="ellipse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E6D9A39C-42B4-4068-8FAE-E5736F2BB9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2427" y="517131"/>
            <a:ext cx="1500725" cy="1562318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9EF34C88-4E95-4F9A-AF71-80FEC09AF8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82428" y="4770007"/>
            <a:ext cx="1500725" cy="1562318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9AEB3F0D-BCDB-4A3F-BBFC-5CB55B6772D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16927" y="2703526"/>
            <a:ext cx="1505160" cy="1562318"/>
          </a:xfrm>
          <a:prstGeom prst="rect">
            <a:avLst/>
          </a:prstGeom>
        </p:spPr>
      </p:pic>
      <p:pic>
        <p:nvPicPr>
          <p:cNvPr id="8" name="Picture 6" descr="Strike It Lucky (App) | Logopedia | Fandom">
            <a:extLst>
              <a:ext uri="{FF2B5EF4-FFF2-40B4-BE49-F238E27FC236}">
                <a16:creationId xmlns:a16="http://schemas.microsoft.com/office/drawing/2014/main" id="{B8DD7D32-0862-40B8-BA53-B57AF36BBC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9918" y="2671814"/>
            <a:ext cx="1625742" cy="1625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6" descr="Strike It Lucky (App) | Logopedia | Fandom">
            <a:extLst>
              <a:ext uri="{FF2B5EF4-FFF2-40B4-BE49-F238E27FC236}">
                <a16:creationId xmlns:a16="http://schemas.microsoft.com/office/drawing/2014/main" id="{B631C653-4442-47AD-9023-143F00D9BD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9918" y="4706583"/>
            <a:ext cx="1625742" cy="1625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1F76A20-B838-4239-BB15-68550934EDC2}"/>
              </a:ext>
            </a:extLst>
          </p:cNvPr>
          <p:cNvSpPr txBox="1"/>
          <p:nvPr/>
        </p:nvSpPr>
        <p:spPr>
          <a:xfrm>
            <a:off x="4150155" y="958333"/>
            <a:ext cx="6659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Instant Win 20 points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6C7A0FF-B2B7-4C65-8524-526249688C6A}"/>
              </a:ext>
            </a:extLst>
          </p:cNvPr>
          <p:cNvSpPr txBox="1"/>
          <p:nvPr/>
        </p:nvSpPr>
        <p:spPr>
          <a:xfrm>
            <a:off x="4276703" y="2791659"/>
            <a:ext cx="6659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Hot Spot – Lose 5 points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8154C72-3A8D-430B-B21C-EBC5D44C40B8}"/>
              </a:ext>
            </a:extLst>
          </p:cNvPr>
          <p:cNvSpPr txBox="1"/>
          <p:nvPr/>
        </p:nvSpPr>
        <p:spPr>
          <a:xfrm>
            <a:off x="4391003" y="4994317"/>
            <a:ext cx="6659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/>
              <a:t>Question – 10 points for the correct answer</a:t>
            </a:r>
            <a:endParaRPr lang="en-GB" dirty="0"/>
          </a:p>
        </p:txBody>
      </p:sp>
      <p:pic>
        <p:nvPicPr>
          <p:cNvPr id="16" name="Picture 6" descr="Strike It Lucky (App) | Logopedia | Fandom">
            <a:extLst>
              <a:ext uri="{FF2B5EF4-FFF2-40B4-BE49-F238E27FC236}">
                <a16:creationId xmlns:a16="http://schemas.microsoft.com/office/drawing/2014/main" id="{4339EC78-6190-4450-97D2-05C7B29A93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6345" y="514794"/>
            <a:ext cx="1625742" cy="1625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B8EE8AE-30CD-4DF1-833B-A2F60300248C}"/>
              </a:ext>
            </a:extLst>
          </p:cNvPr>
          <p:cNvSpPr txBox="1"/>
          <p:nvPr/>
        </p:nvSpPr>
        <p:spPr>
          <a:xfrm>
            <a:off x="4466122" y="5534526"/>
            <a:ext cx="74692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Iron Man was the first Marvel Studios movie, What year was it released?</a:t>
            </a:r>
          </a:p>
          <a:p>
            <a:endParaRPr lang="en-GB" dirty="0"/>
          </a:p>
          <a:p>
            <a:r>
              <a:rPr lang="en-GB" dirty="0"/>
              <a:t>A) 2006			B) 2008			C) 2007</a:t>
            </a:r>
          </a:p>
        </p:txBody>
      </p:sp>
    </p:spTree>
    <p:extLst>
      <p:ext uri="{BB962C8B-B14F-4D97-AF65-F5344CB8AC3E}">
        <p14:creationId xmlns:p14="http://schemas.microsoft.com/office/powerpoint/2010/main" val="2243256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/>
      <p:bldP spid="11" grpId="0"/>
      <p:bldP spid="12" grpId="0"/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E11CB662-164A-47ED-8A96-1AB2B39F5CEC}"/>
              </a:ext>
            </a:extLst>
          </p:cNvPr>
          <p:cNvSpPr/>
          <p:nvPr/>
        </p:nvSpPr>
        <p:spPr>
          <a:xfrm>
            <a:off x="4150155" y="3719641"/>
            <a:ext cx="3580599" cy="679104"/>
          </a:xfrm>
          <a:prstGeom prst="ellipse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E6D9A39C-42B4-4068-8FAE-E5736F2BB9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2427" y="517131"/>
            <a:ext cx="1500725" cy="1562318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9EF34C88-4E95-4F9A-AF71-80FEC09AF8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56636" y="2544161"/>
            <a:ext cx="1500725" cy="1562318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9AEB3F0D-BCDB-4A3F-BBFC-5CB55B6772D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52201" y="4706583"/>
            <a:ext cx="1505160" cy="1562318"/>
          </a:xfrm>
          <a:prstGeom prst="rect">
            <a:avLst/>
          </a:prstGeom>
        </p:spPr>
      </p:pic>
      <p:pic>
        <p:nvPicPr>
          <p:cNvPr id="8" name="Picture 6" descr="Strike It Lucky (App) | Logopedia | Fandom">
            <a:extLst>
              <a:ext uri="{FF2B5EF4-FFF2-40B4-BE49-F238E27FC236}">
                <a16:creationId xmlns:a16="http://schemas.microsoft.com/office/drawing/2014/main" id="{B8DD7D32-0862-40B8-BA53-B57AF36BBC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5879" y="2480737"/>
            <a:ext cx="1625742" cy="1625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6" descr="Strike It Lucky (App) | Logopedia | Fandom">
            <a:extLst>
              <a:ext uri="{FF2B5EF4-FFF2-40B4-BE49-F238E27FC236}">
                <a16:creationId xmlns:a16="http://schemas.microsoft.com/office/drawing/2014/main" id="{B631C653-4442-47AD-9023-143F00D9BD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1910" y="4643159"/>
            <a:ext cx="1625742" cy="1625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1F76A20-B838-4239-BB15-68550934EDC2}"/>
              </a:ext>
            </a:extLst>
          </p:cNvPr>
          <p:cNvSpPr txBox="1"/>
          <p:nvPr/>
        </p:nvSpPr>
        <p:spPr>
          <a:xfrm>
            <a:off x="4150155" y="958333"/>
            <a:ext cx="6659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Instant Win 20 points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6C7A0FF-B2B7-4C65-8524-526249688C6A}"/>
              </a:ext>
            </a:extLst>
          </p:cNvPr>
          <p:cNvSpPr txBox="1"/>
          <p:nvPr/>
        </p:nvSpPr>
        <p:spPr>
          <a:xfrm>
            <a:off x="4175946" y="2791659"/>
            <a:ext cx="6659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Question – 10 points for the correct answer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8154C72-3A8D-430B-B21C-EBC5D44C40B8}"/>
              </a:ext>
            </a:extLst>
          </p:cNvPr>
          <p:cNvSpPr txBox="1"/>
          <p:nvPr/>
        </p:nvSpPr>
        <p:spPr>
          <a:xfrm>
            <a:off x="4240672" y="5174337"/>
            <a:ext cx="6659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Hot Spot – Lose 5 points</a:t>
            </a:r>
          </a:p>
        </p:txBody>
      </p:sp>
      <p:pic>
        <p:nvPicPr>
          <p:cNvPr id="16" name="Picture 6" descr="Strike It Lucky (App) | Logopedia | Fandom">
            <a:extLst>
              <a:ext uri="{FF2B5EF4-FFF2-40B4-BE49-F238E27FC236}">
                <a16:creationId xmlns:a16="http://schemas.microsoft.com/office/drawing/2014/main" id="{4339EC78-6190-4450-97D2-05C7B29A93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9918" y="453707"/>
            <a:ext cx="1625742" cy="1625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17383DE-3877-47ED-9BD3-BA53A7A4BD76}"/>
              </a:ext>
            </a:extLst>
          </p:cNvPr>
          <p:cNvSpPr txBox="1"/>
          <p:nvPr/>
        </p:nvSpPr>
        <p:spPr>
          <a:xfrm>
            <a:off x="4240672" y="3325320"/>
            <a:ext cx="781978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What is the time difference between the UK and India?</a:t>
            </a:r>
          </a:p>
          <a:p>
            <a:endParaRPr lang="en-GB" dirty="0"/>
          </a:p>
          <a:p>
            <a:pPr marL="342900" indent="-342900">
              <a:buAutoNum type="alphaUcParenR"/>
            </a:pPr>
            <a:r>
              <a:rPr lang="en-GB" dirty="0"/>
              <a:t>4hrs and 30 mins ahead of UK	B) 4hrs and 30 mins behind the UK</a:t>
            </a:r>
          </a:p>
          <a:p>
            <a:pPr marL="342900" indent="-342900">
              <a:buAutoNum type="alphaUcParenR"/>
            </a:pPr>
            <a:endParaRPr lang="en-GB" dirty="0"/>
          </a:p>
          <a:p>
            <a:r>
              <a:rPr lang="en-GB" dirty="0"/>
              <a:t>		C) 3hrs ahead of the UK</a:t>
            </a:r>
          </a:p>
        </p:txBody>
      </p:sp>
    </p:spTree>
    <p:extLst>
      <p:ext uri="{BB962C8B-B14F-4D97-AF65-F5344CB8AC3E}">
        <p14:creationId xmlns:p14="http://schemas.microsoft.com/office/powerpoint/2010/main" val="636447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/>
      <p:bldP spid="11" grpId="0"/>
      <p:bldP spid="12" grpId="0"/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417</Words>
  <Application>Microsoft Office PowerPoint</Application>
  <PresentationFormat>Widescreen</PresentationFormat>
  <Paragraphs>60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Strike it Lucky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Strike it Lucky</dc:title>
  <dc:creator>nikki frost</dc:creator>
  <cp:lastModifiedBy>Julian Greer</cp:lastModifiedBy>
  <cp:revision>18</cp:revision>
  <dcterms:created xsi:type="dcterms:W3CDTF">2020-06-09T18:41:23Z</dcterms:created>
  <dcterms:modified xsi:type="dcterms:W3CDTF">2021-01-24T14:15:46Z</dcterms:modified>
</cp:coreProperties>
</file>