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69" r:id="rId11"/>
    <p:sldId id="266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7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9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5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27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6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6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71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8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2/13/2021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4AB109E1-45E3-4986-9663-C3EAAC0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DEE9D42-BBE7-4427-9BC3-971CE96F1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6441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E333-FFED-4FE5-B39B-6DDAE938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3" y="1240403"/>
            <a:ext cx="6555378" cy="294198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/>
              <a:t>FaceMashes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AB801-5F38-40C1-A16E-792C4E3D7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5206247"/>
            <a:ext cx="10268712" cy="1013577"/>
          </a:xfrm>
        </p:spPr>
        <p:txBody>
          <a:bodyPr>
            <a:normAutofit/>
          </a:bodyPr>
          <a:lstStyle/>
          <a:p>
            <a:pPr algn="l"/>
            <a:r>
              <a:rPr lang="en-GB"/>
              <a:t>9</a:t>
            </a:r>
            <a:r>
              <a:rPr lang="en-GB" baseline="30000"/>
              <a:t>th</a:t>
            </a:r>
            <a:r>
              <a:rPr lang="en-GB"/>
              <a:t> Barnsley (Wombwell)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16EF4-82CA-412C-AF2A-A461B5A77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167"/>
          <a:stretch/>
        </p:blipFill>
        <p:spPr>
          <a:xfrm>
            <a:off x="7533136" y="646441"/>
            <a:ext cx="4658863" cy="39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2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C639-5381-458D-A816-2E12F3CA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GB" dirty="0"/>
              <a:t>4) Will…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80181B3-7495-4BE8-A496-9287D35DB4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878292"/>
            <a:ext cx="5926138" cy="3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3AA905E-CB92-4B43-81FC-92E43A522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5"/>
          <a:stretch/>
        </p:blipFill>
        <p:spPr bwMode="auto">
          <a:xfrm>
            <a:off x="4968306" y="3543300"/>
            <a:ext cx="6256844" cy="23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1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513D-BDE9-407F-B71D-4F3F48AA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D1024-5AAE-4BE1-B4EE-4C5CED899AFC}"/>
              </a:ext>
            </a:extLst>
          </p:cNvPr>
          <p:cNvSpPr txBox="1"/>
          <p:nvPr/>
        </p:nvSpPr>
        <p:spPr>
          <a:xfrm>
            <a:off x="3757613" y="3106057"/>
            <a:ext cx="3339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Windsor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Shakespeare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7106330-39A0-453B-8578-0F6C572C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98" y="3929063"/>
            <a:ext cx="5138902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2A8458C4-7037-422A-86A7-07EF9774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2498449"/>
            <a:ext cx="3443288" cy="19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2" name="Rectangle 7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03" name="Rectangle 76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C639-5381-458D-A816-2E12F3CA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GB" dirty="0"/>
              <a:t>5) The…</a:t>
            </a:r>
          </a:p>
        </p:txBody>
      </p:sp>
      <p:sp>
        <p:nvSpPr>
          <p:cNvPr id="8204" name="Content Placeholder 8199">
            <a:extLst>
              <a:ext uri="{FF2B5EF4-FFF2-40B4-BE49-F238E27FC236}">
                <a16:creationId xmlns:a16="http://schemas.microsoft.com/office/drawing/2014/main" id="{766509F2-D996-4E7D-93FB-B896D5E5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9AFEB77-DBDA-462F-86CF-FB507F42A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/>
          <a:stretch/>
        </p:blipFill>
        <p:spPr bwMode="auto">
          <a:xfrm>
            <a:off x="6094474" y="2698749"/>
            <a:ext cx="6097526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2EE5EC9-743A-45BA-B1D0-DDC440743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88"/>
          <a:stretch/>
        </p:blipFill>
        <p:spPr bwMode="auto">
          <a:xfrm>
            <a:off x="7053388" y="1971012"/>
            <a:ext cx="4458464" cy="17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7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513D-BDE9-407F-B71D-4F3F48AA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D1024-5AAE-4BE1-B4EE-4C5CED899AFC}"/>
              </a:ext>
            </a:extLst>
          </p:cNvPr>
          <p:cNvSpPr txBox="1"/>
          <p:nvPr/>
        </p:nvSpPr>
        <p:spPr>
          <a:xfrm>
            <a:off x="4397829" y="3106057"/>
            <a:ext cx="2699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Queen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Rock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1EBE586-0B22-4570-BFE3-D90075C5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4" y="2547000"/>
            <a:ext cx="4237649" cy="28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D92D7B09-BB03-4A76-833E-59750583D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50" y="4032900"/>
            <a:ext cx="4237650" cy="28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4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C639-5381-458D-A816-2E12F3CA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GB" dirty="0"/>
              <a:t>6) bear…</a:t>
            </a:r>
          </a:p>
        </p:txBody>
      </p:sp>
      <p:sp>
        <p:nvSpPr>
          <p:cNvPr id="8204" name="Content Placeholder 8199">
            <a:extLst>
              <a:ext uri="{FF2B5EF4-FFF2-40B4-BE49-F238E27FC236}">
                <a16:creationId xmlns:a16="http://schemas.microsoft.com/office/drawing/2014/main" id="{766509F2-D996-4E7D-93FB-B896D5E53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4C3F93E-54A3-4BAC-90BE-54B9E2F65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 b="18103"/>
          <a:stretch/>
        </p:blipFill>
        <p:spPr bwMode="auto">
          <a:xfrm>
            <a:off x="6741822" y="732467"/>
            <a:ext cx="4795019" cy="53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A583FBF-FFB1-4246-BBF1-40EECC442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37708"/>
          <a:stretch/>
        </p:blipFill>
        <p:spPr bwMode="auto">
          <a:xfrm>
            <a:off x="6420089" y="114299"/>
            <a:ext cx="54864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06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513D-BDE9-407F-B71D-4F3F48AA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bear…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D1024-5AAE-4BE1-B4EE-4C5CED899AFC}"/>
              </a:ext>
            </a:extLst>
          </p:cNvPr>
          <p:cNvSpPr txBox="1"/>
          <p:nvPr/>
        </p:nvSpPr>
        <p:spPr>
          <a:xfrm>
            <a:off x="3471863" y="2943225"/>
            <a:ext cx="4500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Grills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Paddington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69A84E2-93F4-452A-9895-1D045D8A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2501275"/>
            <a:ext cx="2257425" cy="33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06C87A71-93B3-437B-8F9C-7C5ACB80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12" y="2501275"/>
            <a:ext cx="313182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B9EA-FC8B-490B-AEAC-C56BC608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clues now!!!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C4B7-1896-4969-A4A7-902D468A1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It could be anyone!</a:t>
            </a:r>
          </a:p>
        </p:txBody>
      </p:sp>
    </p:spTree>
    <p:extLst>
      <p:ext uri="{BB962C8B-B14F-4D97-AF65-F5344CB8AC3E}">
        <p14:creationId xmlns:p14="http://schemas.microsoft.com/office/powerpoint/2010/main" val="386074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FA051-59B7-4C40-821B-FCA30373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GB" dirty="0"/>
              <a:t>7)</a:t>
            </a:r>
          </a:p>
        </p:txBody>
      </p:sp>
      <p:pic>
        <p:nvPicPr>
          <p:cNvPr id="1026" name="Picture 2" descr="Image result for cartoon characters">
            <a:extLst>
              <a:ext uri="{FF2B5EF4-FFF2-40B4-BE49-F238E27FC236}">
                <a16:creationId xmlns:a16="http://schemas.microsoft.com/office/drawing/2014/main" id="{37453137-59EC-410F-8077-BA76BFA3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38" y="1976344"/>
            <a:ext cx="3578703" cy="35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toon characters">
            <a:extLst>
              <a:ext uri="{FF2B5EF4-FFF2-40B4-BE49-F238E27FC236}">
                <a16:creationId xmlns:a16="http://schemas.microsoft.com/office/drawing/2014/main" id="{ED320EB6-D50C-4576-8A8A-88F764D26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-596" r="-10573" b="37362"/>
          <a:stretch/>
        </p:blipFill>
        <p:spPr bwMode="auto">
          <a:xfrm>
            <a:off x="8067725" y="455167"/>
            <a:ext cx="2725925" cy="297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4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B172-3DF5-41E6-99AE-84213EC3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Tweety</a:t>
            </a:r>
            <a:r>
              <a:rPr lang="en-GB" dirty="0"/>
              <a:t>-pie and </a:t>
            </a:r>
            <a:r>
              <a:rPr lang="en-GB" dirty="0" err="1"/>
              <a:t>bart</a:t>
            </a:r>
            <a:r>
              <a:rPr lang="en-GB" dirty="0"/>
              <a:t> </a:t>
            </a:r>
            <a:r>
              <a:rPr lang="en-GB" dirty="0" err="1"/>
              <a:t>simpson</a:t>
            </a:r>
            <a:endParaRPr lang="en-GB" dirty="0"/>
          </a:p>
        </p:txBody>
      </p:sp>
      <p:pic>
        <p:nvPicPr>
          <p:cNvPr id="4" name="Picture 2" descr="Image result for cartoon characters">
            <a:extLst>
              <a:ext uri="{FF2B5EF4-FFF2-40B4-BE49-F238E27FC236}">
                <a16:creationId xmlns:a16="http://schemas.microsoft.com/office/drawing/2014/main" id="{79DF0B21-1E04-4A60-8CAB-59180425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413" y="2587752"/>
            <a:ext cx="3578703" cy="35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artoon characters">
            <a:extLst>
              <a:ext uri="{FF2B5EF4-FFF2-40B4-BE49-F238E27FC236}">
                <a16:creationId xmlns:a16="http://schemas.microsoft.com/office/drawing/2014/main" id="{A5C5C241-86CA-41EB-99BD-47A9D45AF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9200" r="-614" b="-3341"/>
          <a:stretch/>
        </p:blipFill>
        <p:spPr bwMode="auto">
          <a:xfrm>
            <a:off x="566788" y="2587752"/>
            <a:ext cx="2725925" cy="44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64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FA051-59B7-4C40-821B-FCA30373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GB" dirty="0"/>
              <a:t>8)</a:t>
            </a:r>
          </a:p>
        </p:txBody>
      </p:sp>
      <p:pic>
        <p:nvPicPr>
          <p:cNvPr id="2050" name="Picture 2" descr="Image result for cartoon characters">
            <a:extLst>
              <a:ext uri="{FF2B5EF4-FFF2-40B4-BE49-F238E27FC236}">
                <a16:creationId xmlns:a16="http://schemas.microsoft.com/office/drawing/2014/main" id="{02E19F0E-A946-4C63-B781-BFEF251C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644015"/>
            <a:ext cx="3756660" cy="37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rtoon characters">
            <a:extLst>
              <a:ext uri="{FF2B5EF4-FFF2-40B4-BE49-F238E27FC236}">
                <a16:creationId xmlns:a16="http://schemas.microsoft.com/office/drawing/2014/main" id="{1E30D501-A5D6-4B52-99BD-622486AE2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" r="51732" b="65291"/>
          <a:stretch/>
        </p:blipFill>
        <p:spPr bwMode="auto">
          <a:xfrm>
            <a:off x="7958994" y="1457325"/>
            <a:ext cx="236696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27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CD9AA-44CA-4689-AB29-5F581925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GB" dirty="0"/>
              <a:t>How it works: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Freddie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A113E6-D11D-4B44-BB5A-E89A06AE7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86" y="642938"/>
            <a:ext cx="4279905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1E004D-1A09-4C2B-A965-158BB9754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7"/>
          <a:stretch/>
        </p:blipFill>
        <p:spPr bwMode="auto">
          <a:xfrm>
            <a:off x="6826663" y="3701143"/>
            <a:ext cx="4933950" cy="41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2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62A1-E081-4D3E-ACF1-11FA99F8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Pooh and sonic the hedgehog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40D55-A609-43E1-BCB7-7983DC19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4" y="2587752"/>
            <a:ext cx="5942457" cy="359359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2" descr="Image result for cartoon characters">
            <a:extLst>
              <a:ext uri="{FF2B5EF4-FFF2-40B4-BE49-F238E27FC236}">
                <a16:creationId xmlns:a16="http://schemas.microsoft.com/office/drawing/2014/main" id="{8090A6D9-6E5D-4D1D-9A87-B37EC21A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2506218"/>
            <a:ext cx="3756660" cy="37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artoon characters">
            <a:extLst>
              <a:ext uri="{FF2B5EF4-FFF2-40B4-BE49-F238E27FC236}">
                <a16:creationId xmlns:a16="http://schemas.microsoft.com/office/drawing/2014/main" id="{B04A3190-ADD6-43A3-98E0-69701340D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59" r="372" b="27166"/>
          <a:stretch/>
        </p:blipFill>
        <p:spPr bwMode="auto">
          <a:xfrm>
            <a:off x="258032" y="2271712"/>
            <a:ext cx="4885468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FA051-59B7-4C40-821B-FCA30373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GB" dirty="0"/>
              <a:t>9)</a:t>
            </a:r>
          </a:p>
        </p:txBody>
      </p:sp>
      <p:pic>
        <p:nvPicPr>
          <p:cNvPr id="5122" name="Picture 2" descr="Image result for cartoon characters">
            <a:extLst>
              <a:ext uri="{FF2B5EF4-FFF2-40B4-BE49-F238E27FC236}">
                <a16:creationId xmlns:a16="http://schemas.microsoft.com/office/drawing/2014/main" id="{7E03C57A-3985-4316-A43A-672CE81C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13" y="1557338"/>
            <a:ext cx="33432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ikachu">
            <a:extLst>
              <a:ext uri="{FF2B5EF4-FFF2-40B4-BE49-F238E27FC236}">
                <a16:creationId xmlns:a16="http://schemas.microsoft.com/office/drawing/2014/main" id="{DB9FBFCA-551E-4DC6-BEE6-526A0B0F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6"/>
          <a:stretch/>
        </p:blipFill>
        <p:spPr bwMode="auto">
          <a:xfrm>
            <a:off x="7072939" y="1414464"/>
            <a:ext cx="3762549" cy="24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68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73E2-001E-4D21-8473-368BBD77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Pikachu and Patrick</a:t>
            </a:r>
          </a:p>
        </p:txBody>
      </p:sp>
      <p:pic>
        <p:nvPicPr>
          <p:cNvPr id="4" name="Picture 2" descr="Image result for cartoon characters">
            <a:extLst>
              <a:ext uri="{FF2B5EF4-FFF2-40B4-BE49-F238E27FC236}">
                <a16:creationId xmlns:a16="http://schemas.microsoft.com/office/drawing/2014/main" id="{64E4454C-D61D-4740-8D12-4A1BEA11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57" y="2502027"/>
            <a:ext cx="33432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ikachu">
            <a:extLst>
              <a:ext uri="{FF2B5EF4-FFF2-40B4-BE49-F238E27FC236}">
                <a16:creationId xmlns:a16="http://schemas.microsoft.com/office/drawing/2014/main" id="{DBE27B5C-CBE3-4F67-83FA-8E3F47867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758"/>
          <a:stretch/>
        </p:blipFill>
        <p:spPr bwMode="auto">
          <a:xfrm>
            <a:off x="443539" y="2502027"/>
            <a:ext cx="3762549" cy="39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5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FA051-59B7-4C40-821B-FCA30373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79"/>
            <a:ext cx="4500737" cy="4184333"/>
          </a:xfrm>
        </p:spPr>
        <p:txBody>
          <a:bodyPr>
            <a:normAutofit fontScale="90000"/>
          </a:bodyPr>
          <a:lstStyle/>
          <a:p>
            <a:r>
              <a:rPr lang="en-GB" dirty="0"/>
              <a:t>10)  Have a go at this one!!!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4 to get</a:t>
            </a:r>
          </a:p>
        </p:txBody>
      </p:sp>
      <p:pic>
        <p:nvPicPr>
          <p:cNvPr id="6146" name="Picture 2" descr="Image result for cartoon characters">
            <a:extLst>
              <a:ext uri="{FF2B5EF4-FFF2-40B4-BE49-F238E27FC236}">
                <a16:creationId xmlns:a16="http://schemas.microsoft.com/office/drawing/2014/main" id="{E9CC28B9-DC50-4563-AF4A-35478A29A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r="33866"/>
          <a:stretch/>
        </p:blipFill>
        <p:spPr bwMode="auto">
          <a:xfrm>
            <a:off x="8115300" y="1433512"/>
            <a:ext cx="2100263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ckey Mouse">
            <a:extLst>
              <a:ext uri="{FF2B5EF4-FFF2-40B4-BE49-F238E27FC236}">
                <a16:creationId xmlns:a16="http://schemas.microsoft.com/office/drawing/2014/main" id="{04D23C35-A412-4D7B-80E7-8AE079B84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0"/>
          <a:stretch/>
        </p:blipFill>
        <p:spPr bwMode="auto">
          <a:xfrm>
            <a:off x="7375977" y="4824413"/>
            <a:ext cx="3525030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89F48F2D-396F-424F-8207-1D53AF251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0"/>
          <a:stretch/>
        </p:blipFill>
        <p:spPr bwMode="auto">
          <a:xfrm>
            <a:off x="7886700" y="1935879"/>
            <a:ext cx="2328863" cy="15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ipsy, Laa-Laa, Po and Tinky Winky.">
            <a:extLst>
              <a:ext uri="{FF2B5EF4-FFF2-40B4-BE49-F238E27FC236}">
                <a16:creationId xmlns:a16="http://schemas.microsoft.com/office/drawing/2014/main" id="{6994D91C-15FF-497E-97BA-341BF91AC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7" b="80627"/>
          <a:stretch/>
        </p:blipFill>
        <p:spPr bwMode="auto">
          <a:xfrm>
            <a:off x="8372474" y="1271587"/>
            <a:ext cx="2328864" cy="6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BF8F-5078-4DE7-867C-EDC4A678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Tinky</a:t>
            </a:r>
            <a:r>
              <a:rPr lang="en-GB" dirty="0"/>
              <a:t> </a:t>
            </a:r>
            <a:r>
              <a:rPr lang="en-GB" dirty="0" err="1"/>
              <a:t>winky</a:t>
            </a:r>
            <a:r>
              <a:rPr lang="en-GB" dirty="0"/>
              <a:t>, Garfield, buttercup and mickey</a:t>
            </a:r>
          </a:p>
        </p:txBody>
      </p:sp>
      <p:pic>
        <p:nvPicPr>
          <p:cNvPr id="4" name="Picture 2" descr="Image result for cartoon characters">
            <a:extLst>
              <a:ext uri="{FF2B5EF4-FFF2-40B4-BE49-F238E27FC236}">
                <a16:creationId xmlns:a16="http://schemas.microsoft.com/office/drawing/2014/main" id="{19A46E75-546A-4919-BE49-61977D6BC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r="33866"/>
          <a:stretch/>
        </p:blipFill>
        <p:spPr bwMode="auto">
          <a:xfrm>
            <a:off x="3571875" y="2687765"/>
            <a:ext cx="2100263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B953012-D48E-4273-817A-968482A2B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0" b="-4849"/>
          <a:stretch/>
        </p:blipFill>
        <p:spPr bwMode="auto">
          <a:xfrm>
            <a:off x="6799706" y="3222801"/>
            <a:ext cx="2328863" cy="27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ckey Mouse">
            <a:extLst>
              <a:ext uri="{FF2B5EF4-FFF2-40B4-BE49-F238E27FC236}">
                <a16:creationId xmlns:a16="http://schemas.microsoft.com/office/drawing/2014/main" id="{2CAAFB4C-0BD4-466E-A28F-A99B5A8441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8"/>
          <a:stretch/>
        </p:blipFill>
        <p:spPr bwMode="auto">
          <a:xfrm>
            <a:off x="9128569" y="2414461"/>
            <a:ext cx="3810000" cy="444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ipsy, Laa-Laa, Po and Tinky Winky.">
            <a:extLst>
              <a:ext uri="{FF2B5EF4-FFF2-40B4-BE49-F238E27FC236}">
                <a16:creationId xmlns:a16="http://schemas.microsoft.com/office/drawing/2014/main" id="{FFE2498C-1700-4321-8727-6B5F391A0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7" b="-420"/>
          <a:stretch/>
        </p:blipFill>
        <p:spPr bwMode="auto">
          <a:xfrm>
            <a:off x="387092" y="3096854"/>
            <a:ext cx="2328864" cy="34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7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8E24-A4B8-4233-8FE3-A7FD69B8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Freddie…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725F-F9B0-4341-BAF1-5DEC98F7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630" y="2587752"/>
            <a:ext cx="7542202" cy="3593592"/>
          </a:xfrm>
        </p:spPr>
        <p:txBody>
          <a:bodyPr/>
          <a:lstStyle/>
          <a:p>
            <a:r>
              <a:rPr lang="en-GB" dirty="0"/>
              <a:t>Flintoff</a:t>
            </a:r>
          </a:p>
          <a:p>
            <a:r>
              <a:rPr lang="en-GB" dirty="0"/>
              <a:t>			   Mercury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AD6E66-1822-4A25-96D4-BBB5EAC7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09" y="2401083"/>
            <a:ext cx="3115623" cy="43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7249D1A-9256-41A6-B7F9-D1240ED0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" y="2392559"/>
            <a:ext cx="3429870" cy="44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4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D7E57-FDE3-4C68-8894-F6293F9B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GB" dirty="0"/>
              <a:t>1) Bob…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8261C6-E411-4033-9BB3-28DA91FFD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73" y="2032002"/>
            <a:ext cx="6452385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94782A0-11D7-4C92-959A-95B218EFF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-1910" r="3439" b="47648"/>
          <a:stretch/>
        </p:blipFill>
        <p:spPr bwMode="auto">
          <a:xfrm>
            <a:off x="7288696" y="1785257"/>
            <a:ext cx="2793518" cy="2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8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9A7B-AB75-404A-83A4-6FAA159A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Bob…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D67089-7229-4EC3-B5E8-36863528B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0" y="2752724"/>
            <a:ext cx="2707593" cy="27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19E5933-167E-41E7-87A8-20ABA4F3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1" y="3481478"/>
            <a:ext cx="4282787" cy="286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9103E-24B7-4808-A3FE-B3732143B592}"/>
              </a:ext>
            </a:extLst>
          </p:cNvPr>
          <p:cNvSpPr txBox="1"/>
          <p:nvPr/>
        </p:nvSpPr>
        <p:spPr>
          <a:xfrm>
            <a:off x="3193143" y="2752724"/>
            <a:ext cx="4282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minion	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     the builder</a:t>
            </a:r>
          </a:p>
        </p:txBody>
      </p:sp>
    </p:spTree>
    <p:extLst>
      <p:ext uri="{BB962C8B-B14F-4D97-AF65-F5344CB8AC3E}">
        <p14:creationId xmlns:p14="http://schemas.microsoft.com/office/powerpoint/2010/main" val="886258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C639-5381-458D-A816-2E12F3CA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r>
              <a:rPr lang="en-GB" dirty="0"/>
              <a:t>2) Ash…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06C6411-6EEA-400C-B265-629F3D1DE6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947466"/>
            <a:ext cx="5926138" cy="29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7EEE0DA-41D0-44C3-A06B-F942EA896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1"/>
          <a:stretch/>
        </p:blipFill>
        <p:spPr bwMode="auto">
          <a:xfrm>
            <a:off x="4657345" y="3683525"/>
            <a:ext cx="7458033" cy="253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513D-BDE9-407F-B71D-4F3F48AA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Ash…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9D1327-B8DE-427E-970D-D760AD30D7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4" y="2631168"/>
            <a:ext cx="3987573" cy="236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A4DE90C-E0CC-41DC-9AD1-161B19A22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16" y="328042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5D1024-5AAE-4BE1-B4EE-4C5CED899AFC}"/>
              </a:ext>
            </a:extLst>
          </p:cNvPr>
          <p:cNvSpPr txBox="1"/>
          <p:nvPr/>
        </p:nvSpPr>
        <p:spPr>
          <a:xfrm>
            <a:off x="4397829" y="3106057"/>
            <a:ext cx="2699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Ketchum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Banjo</a:t>
            </a:r>
          </a:p>
        </p:txBody>
      </p:sp>
    </p:spTree>
    <p:extLst>
      <p:ext uri="{BB962C8B-B14F-4D97-AF65-F5344CB8AC3E}">
        <p14:creationId xmlns:p14="http://schemas.microsoft.com/office/powerpoint/2010/main" val="1306604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9C639-5381-458D-A816-2E12F3CA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317499"/>
            <a:ext cx="4500737" cy="209550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3) David…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20908436-32BD-40E7-94FF-04041760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4" y="700088"/>
            <a:ext cx="5315952" cy="698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4BF382CB-1996-429F-AD83-DA853CF24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2"/>
          <a:stretch/>
        </p:blipFill>
        <p:spPr bwMode="auto">
          <a:xfrm>
            <a:off x="6675323" y="-360501"/>
            <a:ext cx="4263887" cy="31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513D-BDE9-407F-B71D-4F3F48AA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David…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D1024-5AAE-4BE1-B4EE-4C5CED899AFC}"/>
              </a:ext>
            </a:extLst>
          </p:cNvPr>
          <p:cNvSpPr txBox="1"/>
          <p:nvPr/>
        </p:nvSpPr>
        <p:spPr>
          <a:xfrm>
            <a:off x="4397829" y="3106057"/>
            <a:ext cx="3860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Walliams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			              Beckham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EF98284-D59F-4A32-9C24-39810E6E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2326770"/>
            <a:ext cx="2858860" cy="4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3C357C0-925C-4AB8-829E-105DAA00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5" y="2326771"/>
            <a:ext cx="3322864" cy="43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60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142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Franklin Gothic Demi Cond</vt:lpstr>
      <vt:lpstr>Franklin Gothic Medium</vt:lpstr>
      <vt:lpstr>Wingdings</vt:lpstr>
      <vt:lpstr>JuxtaposeVTI</vt:lpstr>
      <vt:lpstr>FaceMashes</vt:lpstr>
      <vt:lpstr>How it works:  Freddie</vt:lpstr>
      <vt:lpstr>Freddie…</vt:lpstr>
      <vt:lpstr>1) Bob…</vt:lpstr>
      <vt:lpstr>Bob…</vt:lpstr>
      <vt:lpstr>2) Ash…</vt:lpstr>
      <vt:lpstr>Ash…</vt:lpstr>
      <vt:lpstr>3) David…</vt:lpstr>
      <vt:lpstr>David…</vt:lpstr>
      <vt:lpstr>4) Will…</vt:lpstr>
      <vt:lpstr>Will…</vt:lpstr>
      <vt:lpstr>5) The…</vt:lpstr>
      <vt:lpstr>The…</vt:lpstr>
      <vt:lpstr>6) bear…</vt:lpstr>
      <vt:lpstr>bear…</vt:lpstr>
      <vt:lpstr>No clues now!!!</vt:lpstr>
      <vt:lpstr>7)</vt:lpstr>
      <vt:lpstr>Tweety-pie and bart simpson</vt:lpstr>
      <vt:lpstr>8)</vt:lpstr>
      <vt:lpstr>Pooh and sonic the hedgehog</vt:lpstr>
      <vt:lpstr>9)</vt:lpstr>
      <vt:lpstr>Pikachu and Patrick</vt:lpstr>
      <vt:lpstr>10)  Have a go at this one!!!  4 to get</vt:lpstr>
      <vt:lpstr>Tinky winky, Garfield, buttercup and mickey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FaceMashs</dc:title>
  <dc:creator>Ash Harness</dc:creator>
  <cp:lastModifiedBy>Julian Greer</cp:lastModifiedBy>
  <cp:revision>18</cp:revision>
  <dcterms:created xsi:type="dcterms:W3CDTF">2021-02-10T19:12:14Z</dcterms:created>
  <dcterms:modified xsi:type="dcterms:W3CDTF">2021-02-13T16:31:18Z</dcterms:modified>
</cp:coreProperties>
</file>