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0AAE51-B920-4C77-9084-5A59D9F33AA5}" v="1089" dt="2021-02-24T19:52:54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78548-7C99-4E45-9E88-1F1CC3EA7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98D3DD-46BE-4ACE-8513-02EF7489C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C52BD-B5BC-4660-B93A-8C03031FE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DBBA-4DC5-48D8-A628-342D0FDC8D7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55E24-B80E-4C4E-BD69-2C68378B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1D883-F252-4FC1-922A-A0F531DB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2F8-5D95-450F-B8C9-95FA9E4B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23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23E67-C6C8-4D5E-8AAF-F86EDE9E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7595C8-F07B-4C2A-9C71-1E8A53559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48AE6-6E2A-4595-8498-86C17C6A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DBBA-4DC5-48D8-A628-342D0FDC8D7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68A55-95BD-4B22-BCBF-E83A5347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C0196-9FB0-4789-A398-18C11EC6A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2F8-5D95-450F-B8C9-95FA9E4B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50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21746D-9C5C-4937-8D54-962A2BA75D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556AD-9AF6-432C-BDA8-4AB3FAE88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13FA6-1A78-4795-B4D7-94DECDF96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DBBA-4DC5-48D8-A628-342D0FDC8D7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CE0A1-6FFD-4D3D-8BA1-874129518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88A0C-C016-4C6E-B11F-801D5D25A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2F8-5D95-450F-B8C9-95FA9E4B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37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E8B8-8156-47A7-8B10-92C788C60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1AA3B-DECB-4125-A170-D009526C7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426EF-7C09-44BE-B8B9-0601F1BF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DBBA-4DC5-48D8-A628-342D0FDC8D7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0FEF2-20E3-4726-A946-F8C14841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12AF-DFCE-4A66-AB20-CAF5C65F3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2F8-5D95-450F-B8C9-95FA9E4B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47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C5DD1-D5E7-4F6D-B951-03213BF7A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18B31-A31B-4730-A93F-590D7F6C8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7F2B5-AEBE-4236-A8AF-AB813DBC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DBBA-4DC5-48D8-A628-342D0FDC8D7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4A244-E240-4E59-ADF7-9688F37FF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55111-B4B0-4733-B25E-7DE85C1C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2F8-5D95-450F-B8C9-95FA9E4B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2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1D137-E98A-4CEF-87A3-BFA4B593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4D231-E852-4634-A318-94CF393A3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C299A-F386-43E8-81FE-8EE486B4E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1C8EA-B90D-4F27-A42E-2E9F63A1F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DBBA-4DC5-48D8-A628-342D0FDC8D7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B36E1-27D2-4286-A0F2-63FE5CC7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FD4A9-0EE9-4CB9-AF21-23E66AB74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2F8-5D95-450F-B8C9-95FA9E4B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92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84468-55F9-4F87-9B9E-200E25EF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52776-27A7-4078-BAFE-437C2DDD5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89FEE0-9287-4A10-B696-C590FD898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E38D46-63C7-40AF-96C0-43E152B7F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BF2B77-5785-4EB7-A78A-8373C4F1D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797DA6-19B0-4BBC-BE2D-CF32784B7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DBBA-4DC5-48D8-A628-342D0FDC8D7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4021CD-BE02-4C51-A6D9-8EC3C61BA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D37098-39C1-4B9F-BC31-E0FE54F11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2F8-5D95-450F-B8C9-95FA9E4B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1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1878A-78F8-4A51-AD5A-5FB6313C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D3D1FC-F5B2-4100-94E9-5407E68BF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DBBA-4DC5-48D8-A628-342D0FDC8D7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A288F-BC46-434E-8DA8-FA9D7981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48DFD2-B855-444E-8CA4-76B10C9D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2F8-5D95-450F-B8C9-95FA9E4B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97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7FE607-42AC-428C-A0DE-0DE5841B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DBBA-4DC5-48D8-A628-342D0FDC8D7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B0B144-35A3-4DB4-86AE-FBD18A916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B2486-1630-4E68-9EA5-23F7EC0F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2F8-5D95-450F-B8C9-95FA9E4B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53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31E8-AB5A-4F4A-A3BA-3ABAD1C60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48372-74EC-4E34-92D6-066EB2BF0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6BB91-B0B9-4E4B-9C85-C70764F5E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AAD47-256C-4831-A05E-AE742D7C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DBBA-4DC5-48D8-A628-342D0FDC8D7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0E528-D0AE-4C6B-BBEB-37D422A1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02E54-CB52-4FE8-8526-8403723C6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2F8-5D95-450F-B8C9-95FA9E4B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85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74F3-617E-4ED1-8E4B-52CF12AD3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EDEAFA-05DA-4954-9D47-9B782BBAF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4D30A-CBA2-43A9-8D3F-5B4883FB6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F6B27-7866-46F5-B4CD-819ED46B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6DBBA-4DC5-48D8-A628-342D0FDC8D7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FBBC9-B544-4B24-951C-9044EABB7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CE3F5-7528-430D-A2E7-54AEB432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2F8-5D95-450F-B8C9-95FA9E4B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27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96CA6-A605-4151-AB40-DE78D0C91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9C1BF-8528-4021-AD6E-ABA8E3248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3F1EC-2D29-4174-8CC4-9E6DEC792A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DBBA-4DC5-48D8-A628-342D0FDC8D75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A8D2F-3156-4DF7-B54B-7F3FCB9350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B0CBD-75AB-4537-A959-B7CF856B0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332F8-5D95-450F-B8C9-95FA9E4B8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22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9" name="Rectangle 14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37D23A-7F65-4BF6-9285-EBFE8533C9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11" t="8941" r="2664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51" name="Rectangle 15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29E8FC-6016-475D-96BC-73C86C776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dirty="0">
                <a:latin typeface="Bahnschrift" panose="020B0502040204020203" pitchFamily="34" charset="0"/>
              </a:rPr>
              <a:t>Making Your Own Country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B7076-FA13-4C90-B6F5-FD66FAEEB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2000" dirty="0"/>
              <a:t>- By Baloo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351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28FDB0-81CC-4ED7-928B-F8CA44181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  <a:latin typeface="Bahnschrift" panose="020B0502040204020203" pitchFamily="34" charset="0"/>
              </a:rPr>
              <a:t>What is a Country/Nation?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91F55-4C48-4882-9718-E89AD0152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724771"/>
            <a:ext cx="9724031" cy="358507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Bahnschrift" panose="020B0502040204020203" pitchFamily="34" charset="0"/>
              </a:rPr>
              <a:t>As defined by the dictionary a country is “a nation with its own government, which occupies a particular territory.”</a:t>
            </a:r>
          </a:p>
          <a:p>
            <a:pPr marL="0" indent="0">
              <a:buNone/>
            </a:pPr>
            <a:r>
              <a:rPr lang="en-GB" sz="2000" dirty="0">
                <a:latin typeface="Bahnschrift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en-GB" sz="2000" dirty="0">
                <a:latin typeface="Bahnschrift" panose="020B0502040204020203" pitchFamily="34" charset="0"/>
              </a:rPr>
              <a:t>A few examples of countries are:</a:t>
            </a:r>
          </a:p>
          <a:p>
            <a:pPr>
              <a:buFontTx/>
              <a:buChar char="-"/>
            </a:pPr>
            <a:r>
              <a:rPr lang="en-GB" sz="2000" dirty="0">
                <a:latin typeface="Bahnschrift" panose="020B0502040204020203" pitchFamily="34" charset="0"/>
              </a:rPr>
              <a:t>Brazil</a:t>
            </a:r>
          </a:p>
          <a:p>
            <a:pPr>
              <a:buFontTx/>
              <a:buChar char="-"/>
            </a:pPr>
            <a:r>
              <a:rPr lang="en-GB" sz="2000" dirty="0">
                <a:latin typeface="Bahnschrift" panose="020B0502040204020203" pitchFamily="34" charset="0"/>
              </a:rPr>
              <a:t>Russia</a:t>
            </a:r>
          </a:p>
          <a:p>
            <a:pPr>
              <a:buFontTx/>
              <a:buChar char="-"/>
            </a:pPr>
            <a:r>
              <a:rPr lang="en-GB" sz="2000" dirty="0">
                <a:latin typeface="Bahnschrift" panose="020B0502040204020203" pitchFamily="34" charset="0"/>
              </a:rPr>
              <a:t>The Vatican</a:t>
            </a:r>
          </a:p>
          <a:p>
            <a:pPr>
              <a:buFontTx/>
              <a:buChar char="-"/>
            </a:pPr>
            <a:r>
              <a:rPr lang="en-GB" sz="2000" dirty="0">
                <a:latin typeface="Bahnschrift" panose="020B0502040204020203" pitchFamily="34" charset="0"/>
              </a:rPr>
              <a:t>The United Kingdom</a:t>
            </a:r>
          </a:p>
        </p:txBody>
      </p:sp>
      <p:pic>
        <p:nvPicPr>
          <p:cNvPr id="1026" name="Picture 2" descr="Brazil | History, Map, Culture, Population, &amp; Facts | Britannica">
            <a:extLst>
              <a:ext uri="{FF2B5EF4-FFF2-40B4-BE49-F238E27FC236}">
                <a16:creationId xmlns:a16="http://schemas.microsoft.com/office/drawing/2014/main" id="{38212718-1B7A-4410-B86D-523261052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195" y="2602433"/>
            <a:ext cx="2554455" cy="182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ussia | History, Flag, Population, Map, President, &amp; Facts | Britannica">
            <a:extLst>
              <a:ext uri="{FF2B5EF4-FFF2-40B4-BE49-F238E27FC236}">
                <a16:creationId xmlns:a16="http://schemas.microsoft.com/office/drawing/2014/main" id="{B6858798-A80E-432B-8F51-E0CAC97D0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370" y="3836814"/>
            <a:ext cx="2554455" cy="183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atican City Guide (with Map) - Colosseum Rome Tickets">
            <a:extLst>
              <a:ext uri="{FF2B5EF4-FFF2-40B4-BE49-F238E27FC236}">
                <a16:creationId xmlns:a16="http://schemas.microsoft.com/office/drawing/2014/main" id="{5988DB88-E146-4FFC-8EE8-5BAB3D192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867" y="4829703"/>
            <a:ext cx="2489783" cy="169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s the UK the same as Britain, Great Britain and England?">
            <a:extLst>
              <a:ext uri="{FF2B5EF4-FFF2-40B4-BE49-F238E27FC236}">
                <a16:creationId xmlns:a16="http://schemas.microsoft.com/office/drawing/2014/main" id="{E5C2DDDF-BEAD-4FEB-B7A3-E18B75B0A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26" y="4541171"/>
            <a:ext cx="2097074" cy="206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67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32BF70-B313-4BAE-A205-2052A7D2A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Bahnschrift" panose="020B0502040204020203" pitchFamily="34" charset="0"/>
              </a:rPr>
              <a:t>How are Countries made/formed?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AD7F1-C052-47BC-A051-FE650457F0C4}"/>
              </a:ext>
            </a:extLst>
          </p:cNvPr>
          <p:cNvSpPr txBox="1">
            <a:spLocks/>
          </p:cNvSpPr>
          <p:nvPr/>
        </p:nvSpPr>
        <p:spPr>
          <a:xfrm>
            <a:off x="256673" y="1683156"/>
            <a:ext cx="7275095" cy="470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Bahnschrift" panose="020B0502040204020203" pitchFamily="34" charset="0"/>
              </a:rPr>
              <a:t>Most countries which we know today come from a group of people, often by geography and language, who come together and create a society to help one another.</a:t>
            </a:r>
          </a:p>
          <a:p>
            <a:pPr marL="0" indent="0">
              <a:buNone/>
            </a:pPr>
            <a:endParaRPr lang="en-US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Bahnschrift" panose="020B0502040204020203" pitchFamily="34" charset="0"/>
              </a:rPr>
              <a:t>Sometimes a new country can be made from the remnants of an older one where the citizens of the old nation seek independence. A good example of this is when South Sudan gained independence from Sudan.</a:t>
            </a:r>
          </a:p>
          <a:p>
            <a:pPr marL="0" indent="0">
              <a:buNone/>
            </a:pPr>
            <a:endParaRPr lang="en-US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Bahnschrift" panose="020B0502040204020203" pitchFamily="34" charset="0"/>
              </a:rPr>
              <a:t>Every country will have places where people will come together and live with each other to create society. These places, depending on size, can be villages, towns, and cities.  </a:t>
            </a:r>
          </a:p>
        </p:txBody>
      </p:sp>
      <p:pic>
        <p:nvPicPr>
          <p:cNvPr id="1026" name="Picture 2" descr="French Uk Flags Images, Stock Photos &amp; Vectors | Shutterstock">
            <a:extLst>
              <a:ext uri="{FF2B5EF4-FFF2-40B4-BE49-F238E27FC236}">
                <a16:creationId xmlns:a16="http://schemas.microsoft.com/office/drawing/2014/main" id="{DFB5B74F-D7AE-4AED-9B7A-3E420E4E75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92"/>
          <a:stretch/>
        </p:blipFill>
        <p:spPr bwMode="auto">
          <a:xfrm>
            <a:off x="8044711" y="2692113"/>
            <a:ext cx="3761240" cy="244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01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DB17B0-1C8F-4971-B765-C8E8B29CD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Bahnschrift" panose="020B0502040204020203" pitchFamily="34" charset="0"/>
              </a:rPr>
              <a:t>What makes Countries different?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89BC3B7-046B-49AA-8C56-67E25DBEDECF}"/>
              </a:ext>
            </a:extLst>
          </p:cNvPr>
          <p:cNvSpPr txBox="1">
            <a:spLocks/>
          </p:cNvSpPr>
          <p:nvPr/>
        </p:nvSpPr>
        <p:spPr>
          <a:xfrm>
            <a:off x="459350" y="1708816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Bahnschrift" panose="020B0502040204020203" pitchFamily="34" charset="0"/>
              </a:rPr>
              <a:t>Every country is different from one another in one way or another and this makes them separate from each other. </a:t>
            </a:r>
          </a:p>
          <a:p>
            <a:pPr marL="0"/>
            <a:endParaRPr lang="en-US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Bahnschrift" panose="020B0502040204020203" pitchFamily="34" charset="0"/>
              </a:rPr>
              <a:t>Things that make countries different from one another include:</a:t>
            </a:r>
          </a:p>
          <a:p>
            <a:pPr>
              <a:buFontTx/>
              <a:buChar char="-"/>
            </a:pPr>
            <a:r>
              <a:rPr lang="en-US" sz="2000" dirty="0">
                <a:latin typeface="Bahnschrift" panose="020B0502040204020203" pitchFamily="34" charset="0"/>
              </a:rPr>
              <a:t>Geography</a:t>
            </a:r>
          </a:p>
          <a:p>
            <a:pPr>
              <a:buFontTx/>
              <a:buChar char="-"/>
            </a:pPr>
            <a:r>
              <a:rPr lang="en-US" sz="2000" dirty="0">
                <a:latin typeface="Bahnschrift" panose="020B0502040204020203" pitchFamily="34" charset="0"/>
              </a:rPr>
              <a:t>Currency</a:t>
            </a:r>
          </a:p>
          <a:p>
            <a:pPr>
              <a:buFontTx/>
              <a:buChar char="-"/>
            </a:pPr>
            <a:r>
              <a:rPr lang="en-US" sz="2000" dirty="0">
                <a:latin typeface="Bahnschrift" panose="020B0502040204020203" pitchFamily="34" charset="0"/>
              </a:rPr>
              <a:t>Language</a:t>
            </a:r>
          </a:p>
          <a:p>
            <a:pPr>
              <a:buFontTx/>
              <a:buChar char="-"/>
            </a:pPr>
            <a:r>
              <a:rPr lang="en-US" sz="2000" dirty="0">
                <a:latin typeface="Bahnschrift" panose="020B0502040204020203" pitchFamily="34" charset="0"/>
              </a:rPr>
              <a:t>Flag</a:t>
            </a:r>
          </a:p>
          <a:p>
            <a:pPr>
              <a:buFontTx/>
              <a:buChar char="-"/>
            </a:pPr>
            <a:r>
              <a:rPr lang="en-US" sz="2000" dirty="0">
                <a:latin typeface="Bahnschrift" panose="020B0502040204020203" pitchFamily="34" charset="0"/>
              </a:rPr>
              <a:t>Capital City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BA15349-AE7A-414C-A322-F3351867B3AD}"/>
              </a:ext>
            </a:extLst>
          </p:cNvPr>
          <p:cNvGrpSpPr/>
          <p:nvPr/>
        </p:nvGrpSpPr>
        <p:grpSpPr>
          <a:xfrm>
            <a:off x="4940968" y="3620860"/>
            <a:ext cx="6791682" cy="2308285"/>
            <a:chOff x="4940968" y="3620860"/>
            <a:chExt cx="6791682" cy="230828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A41BD35-3786-4E56-8F55-7D58B6944072}"/>
                </a:ext>
              </a:extLst>
            </p:cNvPr>
            <p:cNvGrpSpPr/>
            <p:nvPr/>
          </p:nvGrpSpPr>
          <p:grpSpPr>
            <a:xfrm>
              <a:off x="4940968" y="3620860"/>
              <a:ext cx="6791682" cy="2308285"/>
              <a:chOff x="4940968" y="3620860"/>
              <a:chExt cx="6791682" cy="2308285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0D04644-8490-4981-8D04-06727F0DCBB8}"/>
                  </a:ext>
                </a:extLst>
              </p:cNvPr>
              <p:cNvSpPr txBox="1"/>
              <p:nvPr/>
            </p:nvSpPr>
            <p:spPr>
              <a:xfrm>
                <a:off x="4940968" y="3620860"/>
                <a:ext cx="6791682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Bahnschrift" panose="020B0502040204020203" pitchFamily="34" charset="0"/>
                  </a:rPr>
                  <a:t>Example : Germany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5FDFF03-A35F-4EB4-B834-F643D1BAA09D}"/>
                  </a:ext>
                </a:extLst>
              </p:cNvPr>
              <p:cNvSpPr txBox="1"/>
              <p:nvPr/>
            </p:nvSpPr>
            <p:spPr>
              <a:xfrm>
                <a:off x="4940969" y="4020970"/>
                <a:ext cx="1595633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Bahnschrift" panose="020B0502040204020203" pitchFamily="34" charset="0"/>
                  </a:rPr>
                  <a:t>Geography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05F1493-C4D7-4B37-8160-04E8181FCEAE}"/>
                  </a:ext>
                </a:extLst>
              </p:cNvPr>
              <p:cNvSpPr txBox="1"/>
              <p:nvPr/>
            </p:nvSpPr>
            <p:spPr>
              <a:xfrm>
                <a:off x="8405508" y="4020970"/>
                <a:ext cx="1595633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Bahnschrift" panose="020B0502040204020203" pitchFamily="34" charset="0"/>
                  </a:rPr>
                  <a:t>Flag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5BDDD96-3379-4601-8D53-2CFDEA671CE5}"/>
                  </a:ext>
                </a:extLst>
              </p:cNvPr>
              <p:cNvSpPr txBox="1"/>
              <p:nvPr/>
            </p:nvSpPr>
            <p:spPr>
              <a:xfrm>
                <a:off x="6536602" y="4020970"/>
                <a:ext cx="1868906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Bahnschrift" panose="020B0502040204020203" pitchFamily="34" charset="0"/>
                  </a:rPr>
                  <a:t>Language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FC69688-FE75-4B33-906E-6900FFBCF05B}"/>
                  </a:ext>
                </a:extLst>
              </p:cNvPr>
              <p:cNvSpPr txBox="1"/>
              <p:nvPr/>
            </p:nvSpPr>
            <p:spPr>
              <a:xfrm>
                <a:off x="10001141" y="4019888"/>
                <a:ext cx="1731509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latin typeface="Bahnschrift" panose="020B0502040204020203" pitchFamily="34" charset="0"/>
                  </a:rPr>
                  <a:t>Capital City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62757BA-20F2-4921-9172-F6FA7D863223}"/>
                  </a:ext>
                </a:extLst>
              </p:cNvPr>
              <p:cNvSpPr/>
              <p:nvPr/>
            </p:nvSpPr>
            <p:spPr>
              <a:xfrm>
                <a:off x="4940968" y="4358442"/>
                <a:ext cx="1595633" cy="15707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BD92B91-CE0E-4BDF-A59B-1F2ECD1041A2}"/>
                  </a:ext>
                </a:extLst>
              </p:cNvPr>
              <p:cNvSpPr/>
              <p:nvPr/>
            </p:nvSpPr>
            <p:spPr>
              <a:xfrm>
                <a:off x="6536601" y="4358442"/>
                <a:ext cx="1868906" cy="15707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German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01AB5E4-7E1E-4C5F-A9D9-2F96D39BE7CD}"/>
                  </a:ext>
                </a:extLst>
              </p:cNvPr>
              <p:cNvSpPr/>
              <p:nvPr/>
            </p:nvSpPr>
            <p:spPr>
              <a:xfrm>
                <a:off x="8405506" y="4358442"/>
                <a:ext cx="1595633" cy="15707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B24332E-E567-45D8-B83C-3008E27A2588}"/>
                  </a:ext>
                </a:extLst>
              </p:cNvPr>
              <p:cNvSpPr/>
              <p:nvPr/>
            </p:nvSpPr>
            <p:spPr>
              <a:xfrm>
                <a:off x="10001139" y="4358442"/>
                <a:ext cx="1731509" cy="15707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Berlin</a:t>
                </a:r>
              </a:p>
            </p:txBody>
          </p:sp>
        </p:grpSp>
        <p:pic>
          <p:nvPicPr>
            <p:cNvPr id="2050" name="Picture 2" descr="Geography of Germany - Wikipedia">
              <a:extLst>
                <a:ext uri="{FF2B5EF4-FFF2-40B4-BE49-F238E27FC236}">
                  <a16:creationId xmlns:a16="http://schemas.microsoft.com/office/drawing/2014/main" id="{6E05E503-0DFC-4BE7-A8C1-09253EDACA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8462" y="4458191"/>
              <a:ext cx="1040646" cy="1371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german-flag - Bethany School">
              <a:extLst>
                <a:ext uri="{FF2B5EF4-FFF2-40B4-BE49-F238E27FC236}">
                  <a16:creationId xmlns:a16="http://schemas.microsoft.com/office/drawing/2014/main" id="{555FC47A-435D-418A-9107-2BA1E0862E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0746" y="4637476"/>
              <a:ext cx="1385151" cy="923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2222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ADA514-4027-425F-BF1E-D3359AAB9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  <a:latin typeface="Bahnschrift" panose="020B0502040204020203" pitchFamily="34" charset="0"/>
              </a:rPr>
              <a:t>Coming up with your own country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A8529-BE8D-419E-B6D6-DAE868D7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85279"/>
            <a:ext cx="9724031" cy="403927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Bahnschrift" panose="020B0502040204020203" pitchFamily="34" charset="0"/>
              </a:rPr>
              <a:t>Hopefully you should now know some basic information on how countries are made and what they are. </a:t>
            </a:r>
          </a:p>
          <a:p>
            <a:pPr marL="0" indent="0">
              <a:buNone/>
            </a:pPr>
            <a:endParaRPr lang="en-GB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Bahnschrift" panose="020B0502040204020203" pitchFamily="34" charset="0"/>
              </a:rPr>
              <a:t>Now it’s your turn to come up with ideas for your own country. We shall do everything bit by bit in the creation of your own nation!</a:t>
            </a:r>
          </a:p>
          <a:p>
            <a:pPr marL="0" indent="0">
              <a:buNone/>
            </a:pPr>
            <a:endParaRPr lang="en-GB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Bahnschrift" panose="020B0502040204020203" pitchFamily="34" charset="0"/>
              </a:rPr>
              <a:t>To give you some inspiration for ideas Baloo has made an example country he came up with. Afterwards you can have a go at making your own countries. </a:t>
            </a:r>
          </a:p>
          <a:p>
            <a:pPr marL="0" indent="0">
              <a:buNone/>
            </a:pPr>
            <a:endParaRPr lang="en-GB" sz="20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Bahnschrift" panose="020B0502040204020203" pitchFamily="34" charset="0"/>
              </a:rPr>
              <a:t>You’ll need your pencils and paper for this!</a:t>
            </a:r>
          </a:p>
        </p:txBody>
      </p:sp>
    </p:spTree>
    <p:extLst>
      <p:ext uri="{BB962C8B-B14F-4D97-AF65-F5344CB8AC3E}">
        <p14:creationId xmlns:p14="http://schemas.microsoft.com/office/powerpoint/2010/main" val="151418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589F2D-193C-431C-8636-6A1CC01A8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  <a:latin typeface="Bahnschrift" panose="020B0502040204020203" pitchFamily="34" charset="0"/>
              </a:rPr>
              <a:t>Baloo’s Country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C2990-377A-4368-8637-72171D231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5" y="1531094"/>
            <a:ext cx="4781550" cy="26539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>
                <a:latin typeface="Bahnschrift" panose="020B0502040204020203" pitchFamily="34" charset="0"/>
              </a:rPr>
              <a:t>Country Name: </a:t>
            </a:r>
            <a:r>
              <a:rPr lang="en-GB" dirty="0" err="1">
                <a:latin typeface="Bahnschrift" panose="020B0502040204020203" pitchFamily="34" charset="0"/>
              </a:rPr>
              <a:t>Cubton</a:t>
            </a:r>
            <a:endParaRPr lang="en-GB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GB" dirty="0">
                <a:latin typeface="Bahnschrift" panose="020B0502040204020203" pitchFamily="34" charset="0"/>
              </a:rPr>
              <a:t>Capital City: </a:t>
            </a:r>
            <a:r>
              <a:rPr lang="en-GB" dirty="0" err="1">
                <a:latin typeface="Bahnschrift" panose="020B0502040204020203" pitchFamily="34" charset="0"/>
              </a:rPr>
              <a:t>Goldsworth</a:t>
            </a:r>
            <a:r>
              <a:rPr lang="en-GB" dirty="0">
                <a:latin typeface="Bahnschrift" panose="020B0502040204020203" pitchFamily="34" charset="0"/>
              </a:rPr>
              <a:t> City</a:t>
            </a:r>
          </a:p>
          <a:p>
            <a:pPr marL="0" indent="0">
              <a:buNone/>
            </a:pPr>
            <a:r>
              <a:rPr lang="en-GB" dirty="0">
                <a:latin typeface="Bahnschrift" panose="020B0502040204020203" pitchFamily="34" charset="0"/>
              </a:rPr>
              <a:t>Currency: Cub Pound</a:t>
            </a:r>
          </a:p>
          <a:p>
            <a:pPr marL="0" indent="0">
              <a:buNone/>
            </a:pPr>
            <a:r>
              <a:rPr lang="en-GB" dirty="0">
                <a:latin typeface="Bahnschrift" panose="020B0502040204020203" pitchFamily="34" charset="0"/>
              </a:rPr>
              <a:t>Flag: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96E2CF-93A9-4A69-92AF-2AE439F7D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3999949"/>
            <a:ext cx="4103729" cy="23722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11ABA4-2B21-4C82-9709-B6ACEB8424EC}"/>
              </a:ext>
            </a:extLst>
          </p:cNvPr>
          <p:cNvSpPr txBox="1"/>
          <p:nvPr/>
        </p:nvSpPr>
        <p:spPr>
          <a:xfrm>
            <a:off x="6477000" y="1762125"/>
            <a:ext cx="1994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Bahnschrift" panose="020B0502040204020203" pitchFamily="34" charset="0"/>
              </a:rPr>
              <a:t>Geography: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892EE9-6D5E-4D92-B4CE-3F3934F6BD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2727" y="2450038"/>
            <a:ext cx="4458322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8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589F2D-193C-431C-8636-6A1CC01A8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  <a:latin typeface="Bahnschrift" panose="020B0502040204020203" pitchFamily="34" charset="0"/>
              </a:rPr>
              <a:t>Your Turn!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C2990-377A-4368-8637-72171D231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5" y="1531094"/>
            <a:ext cx="8515350" cy="483160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Bahnschrift" panose="020B0502040204020203" pitchFamily="34" charset="0"/>
              </a:rPr>
              <a:t>You now have around 10-15 minutes to come up with your own country. Use your pencils and paper to write down and draw your ideas!</a:t>
            </a:r>
          </a:p>
          <a:p>
            <a:pPr marL="0" indent="0">
              <a:buNone/>
            </a:pPr>
            <a:endParaRPr lang="en-GB" sz="18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Bahnschrift" panose="020B0502040204020203" pitchFamily="34" charset="0"/>
              </a:rPr>
              <a:t>If you are stuck for ideas then think of something that you can relate to/know about really well. This could be your favourite food or movie.</a:t>
            </a:r>
          </a:p>
          <a:p>
            <a:pPr marL="0" indent="0">
              <a:buNone/>
            </a:pPr>
            <a:endParaRPr lang="en-GB" sz="1800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Bahnschrift" panose="020B0502040204020203" pitchFamily="34" charset="0"/>
              </a:rPr>
              <a:t>Here’s what you’ll need to create:</a:t>
            </a:r>
          </a:p>
          <a:p>
            <a:pPr>
              <a:buFontTx/>
              <a:buChar char="-"/>
            </a:pPr>
            <a:r>
              <a:rPr lang="en-GB" sz="1800" dirty="0">
                <a:latin typeface="Bahnschrift" panose="020B0502040204020203" pitchFamily="34" charset="0"/>
              </a:rPr>
              <a:t>Country Name</a:t>
            </a:r>
          </a:p>
          <a:p>
            <a:pPr>
              <a:buFontTx/>
              <a:buChar char="-"/>
            </a:pPr>
            <a:r>
              <a:rPr lang="en-GB" sz="1800" dirty="0">
                <a:latin typeface="Bahnschrift" panose="020B0502040204020203" pitchFamily="34" charset="0"/>
              </a:rPr>
              <a:t>Capital City</a:t>
            </a:r>
          </a:p>
          <a:p>
            <a:pPr>
              <a:buFontTx/>
              <a:buChar char="-"/>
            </a:pPr>
            <a:r>
              <a:rPr lang="en-GB" sz="1800" dirty="0">
                <a:latin typeface="Bahnschrift" panose="020B0502040204020203" pitchFamily="34" charset="0"/>
              </a:rPr>
              <a:t>Currency</a:t>
            </a:r>
          </a:p>
          <a:p>
            <a:pPr>
              <a:buFontTx/>
              <a:buChar char="-"/>
            </a:pPr>
            <a:r>
              <a:rPr lang="en-GB" sz="1800" dirty="0">
                <a:latin typeface="Bahnschrift" panose="020B0502040204020203" pitchFamily="34" charset="0"/>
              </a:rPr>
              <a:t>Flag</a:t>
            </a:r>
          </a:p>
          <a:p>
            <a:pPr>
              <a:buFontTx/>
              <a:buChar char="-"/>
            </a:pPr>
            <a:r>
              <a:rPr lang="en-GB" sz="1800" dirty="0">
                <a:latin typeface="Bahnschrift" panose="020B0502040204020203" pitchFamily="34" charset="0"/>
              </a:rPr>
              <a:t>Geography (what it looks like on a map)</a:t>
            </a:r>
          </a:p>
        </p:txBody>
      </p:sp>
      <p:pic>
        <p:nvPicPr>
          <p:cNvPr id="3074" name="Picture 2" descr="An Introduction To Pencil and Crayon Drawing | Superprof">
            <a:extLst>
              <a:ext uri="{FF2B5EF4-FFF2-40B4-BE49-F238E27FC236}">
                <a16:creationId xmlns:a16="http://schemas.microsoft.com/office/drawing/2014/main" id="{4DF2C6C8-CF13-4A76-93DE-2F905F9E9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3516346"/>
            <a:ext cx="3886199" cy="258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85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408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Bahnschrift</vt:lpstr>
      <vt:lpstr>Calibri</vt:lpstr>
      <vt:lpstr>Calibri Light</vt:lpstr>
      <vt:lpstr>Office Theme</vt:lpstr>
      <vt:lpstr>Making Your Own Country</vt:lpstr>
      <vt:lpstr>What is a Country/Nation?</vt:lpstr>
      <vt:lpstr>How are Countries made/formed?</vt:lpstr>
      <vt:lpstr>What makes Countries different?</vt:lpstr>
      <vt:lpstr>Coming up with your own country</vt:lpstr>
      <vt:lpstr>Baloo’s Country</vt:lpstr>
      <vt:lpstr>Your Turn!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Your Own Country</dc:title>
  <dc:creator>lewis wight</dc:creator>
  <cp:lastModifiedBy>Julian Greer</cp:lastModifiedBy>
  <cp:revision>3</cp:revision>
  <dcterms:created xsi:type="dcterms:W3CDTF">2021-02-12T11:30:12Z</dcterms:created>
  <dcterms:modified xsi:type="dcterms:W3CDTF">2021-02-28T15:47:08Z</dcterms:modified>
</cp:coreProperties>
</file>