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83" r:id="rId4"/>
    <p:sldId id="478" r:id="rId5"/>
    <p:sldId id="488" r:id="rId6"/>
    <p:sldId id="489" r:id="rId7"/>
    <p:sldId id="502" r:id="rId8"/>
    <p:sldId id="490" r:id="rId9"/>
    <p:sldId id="491" r:id="rId10"/>
    <p:sldId id="492" r:id="rId11"/>
    <p:sldId id="503" r:id="rId12"/>
    <p:sldId id="504" r:id="rId13"/>
    <p:sldId id="505" r:id="rId14"/>
    <p:sldId id="506" r:id="rId15"/>
    <p:sldId id="507" r:id="rId16"/>
    <p:sldId id="508" r:id="rId17"/>
    <p:sldId id="498" r:id="rId18"/>
    <p:sldId id="509" r:id="rId19"/>
    <p:sldId id="499" r:id="rId20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3655" autoAdjust="0"/>
  </p:normalViewPr>
  <p:slideViewPr>
    <p:cSldViewPr snapToGrid="0">
      <p:cViewPr varScale="1">
        <p:scale>
          <a:sx n="64" d="100"/>
          <a:sy n="64" d="100"/>
        </p:scale>
        <p:origin x="8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024"/>
    </p:cViewPr>
  </p:sorterViewPr>
  <p:notesViewPr>
    <p:cSldViewPr snapToGrid="0">
      <p:cViewPr varScale="1">
        <p:scale>
          <a:sx n="81" d="100"/>
          <a:sy n="81" d="100"/>
        </p:scale>
        <p:origin x="-2670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23833A7-BEFF-4309-B205-94058F8C63C2}" type="datetimeFigureOut">
              <a:rPr lang="it-IT" smtClean="0"/>
              <a:pPr/>
              <a:t>03/02/2021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7D9FAB7-C8AF-4104-B2BF-2B9091504F33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B1D590E-799E-404C-BE6E-63B66A2F11A9}" type="datetimeFigureOut">
              <a:rPr lang="it-IT" smtClean="0"/>
              <a:pPr/>
              <a:t>03/02/2021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8890"/>
            <a:ext cx="5511800" cy="4508422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BE37327-DE9D-4E7D-A6D2-6602A8EBB413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37327-DE9D-4E7D-A6D2-6602A8EBB41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CAFD-FACF-4565-8572-C7E42CF92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DE394-CFF5-48A9-9B6E-5DE07BC49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DB240-F863-4CD6-8E5C-08153744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25295-ABA5-4779-BF72-BF9D00F5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6DA26-8C53-4F2E-A5E3-82153BAB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883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2FA9-A9FA-4819-A036-C6E54ADE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DFCFA-6E60-48A9-B109-27B4D3F1A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8C5E5-8DE0-4C9D-B87E-9CD841FE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93AB-DC30-4075-A9C3-19C5C436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534F3-EA63-476E-8EF3-646E5F56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324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D9EBBB-8CC1-4161-9F30-E8A8AC651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9CA5AD-9A53-4E6C-8624-49F5632B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33419-C10D-4FAF-A4F9-83FAB3B2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33570-83E1-43B7-BEBC-CA373F27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EFCF-A0B9-49B7-A9B1-EC070E63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604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4E3A-4E3C-498F-A78F-109B0845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FDAE-3B85-47E4-964E-31D4B075B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7D845-2F80-417C-A40A-CE261A5A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2509A-292E-41AD-A2A2-BBC42696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CBA2-46AF-4156-8060-32F1F925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247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BE647-4B97-4D40-8F73-4349E5F2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485BD-1068-47C9-9756-38EAEEE2C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C0AB7-AC3A-432C-A9FC-44FFCF87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C8F9C-0247-48A2-B5B2-A8F3584E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FC88D-22BD-4EA2-8026-B5E45495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097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C510A-FD8A-44EC-939E-917EB5DD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C6568-B09C-46D4-A27B-62D854528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BBB30-59FF-4ED6-910C-7116CA880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8C1D-0719-4F87-810E-105070894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1AC59-BE6D-4F4B-BEBD-D2F5A336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EC6C1-9F78-4E82-B189-C2EF4D1E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665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15CA2-12B4-444B-A675-D8DA7E8CC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DFB1E-B554-4124-A20C-2A90D4BB5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312EF-77C9-4C81-B118-0DE48B477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6D2E72-F4B2-47A6-96F6-804344293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3D031-E053-411C-B82E-4E0767847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19E1C-F0E0-4AE4-81D8-A7043724B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3ECFB-4648-4F0F-A3FF-94DB9767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4206FF-6F74-4206-8734-F3860136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763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A9EC-16A5-4BE1-AAEA-BC58596BC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6F974-7BB0-45BA-ADFA-EE57FA71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9EC7C-BF15-4CFD-AF56-4842DA29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AF7E6-9941-47DB-BD36-65DAB847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692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D9FFE-D3B3-4333-B822-EFE1A13C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D98D2-B48A-4555-BEB7-A6BFC979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B585E-5E32-4564-8CDA-C7C33C29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840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67347-A1A3-4AB6-BD6E-C4EC30C74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BAE22-9729-43ED-BA9B-762D00BDE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70E50-FFC7-45B0-8C24-1D094D3F5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58405-1A57-4882-AE2B-10712CD9F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24A72-542B-4B08-9118-DAEDE53F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B88C1-7B63-44F3-B263-7E457F74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961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AF2E6-1ED2-439A-9FCB-802CC4EE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3EF99-7471-44F2-8FAE-416CE9C1F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7C596-142D-4D40-A992-9B0D8819A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1E01E-A709-41E6-8FA9-38180FD5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E1937-04CC-4E78-A172-B0C812A4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263CB-645E-49B6-8F2E-FE188168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513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0677B4-F41F-41C1-A2C1-60843998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0BEA7-169F-4C5C-B193-9BE8CA8F6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F5C50-13BD-4BC8-995D-7CB63A78C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C5EB-BDB4-4433-81C7-C1A6B1A2BE03}" type="datetimeFigureOut">
              <a:rPr lang="en-IE" smtClean="0"/>
              <a:pPr/>
              <a:t>03/02/2021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2ACA1-5ED8-4C7D-B3A4-3DAC87AAB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A22AC-EB7E-4E11-8CE5-D1EB5FFFF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D769E-A56F-4135-8BCD-418189EC110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085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.youtube.com/watch?v=pS9441I6OZ4&amp;fbclid=IwAR3OKiJnqY1Kp4rYF1nP4oHRDqpOM5qoHfQOliyDDZqmM4-wpKVJQw9ECYQ#men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.youtube.com/watch?v=08cK6PiDL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e.kahoot.it/details/96e194d1-bd88-4e02-b4c5-86f9027105c0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92953D3-CC14-474D-B235-1C3874B5108D}"/>
              </a:ext>
            </a:extLst>
          </p:cNvPr>
          <p:cNvSpPr txBox="1"/>
          <p:nvPr/>
        </p:nvSpPr>
        <p:spPr>
          <a:xfrm>
            <a:off x="1530961" y="612844"/>
            <a:ext cx="878843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5400" dirty="0"/>
              <a:t>REN District Cubs</a:t>
            </a:r>
          </a:p>
          <a:p>
            <a:pPr algn="ctr"/>
            <a:endParaRPr lang="en-IE" sz="5400" dirty="0"/>
          </a:p>
          <a:p>
            <a:pPr algn="ctr"/>
            <a:endParaRPr lang="en-IE" sz="5400" dirty="0"/>
          </a:p>
          <a:p>
            <a:pPr algn="ctr"/>
            <a:endParaRPr lang="en-IE" sz="5400" dirty="0"/>
          </a:p>
          <a:p>
            <a:pPr algn="ctr"/>
            <a:r>
              <a:rPr lang="en-IE" sz="5400" dirty="0">
                <a:solidFill>
                  <a:srgbClr val="FF0000"/>
                </a:solidFill>
              </a:rPr>
              <a:t>Personal Safety Activity Badge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pic>
        <p:nvPicPr>
          <p:cNvPr id="5" name="Picture 2" descr="Image result for personal safety activity badge">
            <a:extLst>
              <a:ext uri="{FF2B5EF4-FFF2-40B4-BE49-F238E27FC236}">
                <a16:creationId xmlns:a16="http://schemas.microsoft.com/office/drawing/2014/main" id="{C79368C7-4252-4723-BE1A-22540185C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72" y="2514889"/>
            <a:ext cx="2057401" cy="212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483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3721022" y="1588475"/>
            <a:ext cx="4749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Stranger Danger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0" i="0" dirty="0">
                <a:solidFill>
                  <a:srgbClr val="272727"/>
                </a:solidFill>
                <a:effectLst/>
                <a:latin typeface="arial" panose="020B0604020202020204" pitchFamily="34" charset="0"/>
              </a:rPr>
              <a:t>A stranger is someone that we don’t know or someone that we don’t know well</a:t>
            </a:r>
          </a:p>
          <a:p>
            <a:pPr algn="ctr"/>
            <a:r>
              <a:rPr lang="en-GB" sz="2400" dirty="0">
                <a:solidFill>
                  <a:srgbClr val="272727"/>
                </a:solidFill>
                <a:latin typeface="arial" panose="020B0604020202020204" pitchFamily="34" charset="0"/>
              </a:rPr>
              <a:t>N</a:t>
            </a:r>
            <a:r>
              <a:rPr lang="en-GB" sz="2400" b="0" i="0" dirty="0">
                <a:solidFill>
                  <a:srgbClr val="272727"/>
                </a:solidFill>
                <a:effectLst/>
                <a:latin typeface="arial" panose="020B0604020202020204" pitchFamily="34" charset="0"/>
              </a:rPr>
              <a:t>early all people are kind but that there are a small number of people who might not be. </a:t>
            </a:r>
          </a:p>
          <a:p>
            <a:pPr algn="ctr"/>
            <a:r>
              <a:rPr lang="en-GB" sz="2400" b="0" i="0" dirty="0">
                <a:solidFill>
                  <a:srgbClr val="272727"/>
                </a:solidFill>
                <a:effectLst/>
                <a:latin typeface="arial" panose="020B0604020202020204" pitchFamily="34" charset="0"/>
              </a:rPr>
              <a:t>We cannot tell who is kind just by looking at them. </a:t>
            </a:r>
          </a:p>
          <a:p>
            <a:pPr algn="ctr"/>
            <a:r>
              <a:rPr lang="en-GB" sz="2400" b="0" i="0" dirty="0">
                <a:solidFill>
                  <a:srgbClr val="272727"/>
                </a:solidFill>
                <a:effectLst/>
                <a:latin typeface="arial" panose="020B0604020202020204" pitchFamily="34" charset="0"/>
              </a:rPr>
              <a:t>We must never go anywhere with a stranger or do anything for a stranger.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77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1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Pretend you are at the playground. An adult approaches and asks for help. </a:t>
            </a:r>
          </a:p>
          <a:p>
            <a:pPr algn="ctr"/>
            <a:r>
              <a:rPr lang="en-GB" sz="2400" dirty="0"/>
              <a:t>What should you do?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Say “no,” and walk away. </a:t>
            </a:r>
          </a:p>
          <a:p>
            <a:pPr algn="ctr"/>
            <a:r>
              <a:rPr lang="en-GB" sz="2400" dirty="0"/>
              <a:t>Tell the adult you are with.</a:t>
            </a:r>
          </a:p>
          <a:p>
            <a:pPr algn="ctr"/>
            <a:r>
              <a:rPr lang="en-GB" sz="2400" dirty="0"/>
              <a:t>Adults shouldn’t ask children for help; they should ask other adults.</a:t>
            </a:r>
          </a:p>
        </p:txBody>
      </p:sp>
    </p:spTree>
    <p:extLst>
      <p:ext uri="{BB962C8B-B14F-4D97-AF65-F5344CB8AC3E}">
        <p14:creationId xmlns:p14="http://schemas.microsoft.com/office/powerpoint/2010/main" val="73650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2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Pretend you are walking home with friends. One friend wants to leave the group. </a:t>
            </a:r>
          </a:p>
          <a:p>
            <a:pPr algn="ctr"/>
            <a:r>
              <a:rPr lang="en-GB" sz="2400" dirty="0"/>
              <a:t>What should you do?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Remind the friend that it is safer to stay together.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If the friend still leaves, what should you do?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Tell a trusted adult right away.</a:t>
            </a:r>
          </a:p>
        </p:txBody>
      </p:sp>
    </p:spTree>
    <p:extLst>
      <p:ext uri="{BB962C8B-B14F-4D97-AF65-F5344CB8AC3E}">
        <p14:creationId xmlns:p14="http://schemas.microsoft.com/office/powerpoint/2010/main" val="33810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3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Pretend that one of your friends has invited you to come over after school. </a:t>
            </a:r>
          </a:p>
          <a:p>
            <a:pPr algn="ctr"/>
            <a:r>
              <a:rPr lang="en-GB" sz="2400" dirty="0"/>
              <a:t>What should you say?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I have to check with my mum/dad before changing my plans.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It’s important for your parents to know where you are and where you are going</a:t>
            </a:r>
          </a:p>
        </p:txBody>
      </p:sp>
    </p:spTree>
    <p:extLst>
      <p:ext uri="{BB962C8B-B14F-4D97-AF65-F5344CB8AC3E}">
        <p14:creationId xmlns:p14="http://schemas.microsoft.com/office/powerpoint/2010/main" val="192627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4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What should you do if a stranger grabs you?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Kick, yell and pull away</a:t>
            </a:r>
          </a:p>
          <a:p>
            <a:pPr algn="ctr"/>
            <a:r>
              <a:rPr lang="en-GB" sz="2400" dirty="0"/>
              <a:t>Say clearly ‘No’, ‘Stop it!’ ‘Leave me alone!’ or ‘You are not my Mum/Dad!’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Adults may believe that a yelling child is misbehaving. The phrases above make it clearer that you are asking for help.</a:t>
            </a:r>
          </a:p>
        </p:txBody>
      </p:sp>
    </p:spTree>
    <p:extLst>
      <p:ext uri="{BB962C8B-B14F-4D97-AF65-F5344CB8AC3E}">
        <p14:creationId xmlns:p14="http://schemas.microsoft.com/office/powerpoint/2010/main" val="349312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EAD69-A140-49E4-A725-A9EA986C7399}"/>
              </a:ext>
            </a:extLst>
          </p:cNvPr>
          <p:cNvSpPr txBox="1"/>
          <p:nvPr/>
        </p:nvSpPr>
        <p:spPr>
          <a:xfrm>
            <a:off x="4540928" y="1588475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Scenario 5</a:t>
            </a:r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F1B89095-848C-40D7-8360-8E69448A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014A30-672D-4EFC-90CC-AD62487628C8}"/>
              </a:ext>
            </a:extLst>
          </p:cNvPr>
          <p:cNvSpPr txBox="1"/>
          <p:nvPr/>
        </p:nvSpPr>
        <p:spPr>
          <a:xfrm>
            <a:off x="819150" y="2988609"/>
            <a:ext cx="110090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Pretend you are separated from your parent or the group you are with. </a:t>
            </a:r>
          </a:p>
          <a:p>
            <a:pPr algn="ctr"/>
            <a:r>
              <a:rPr lang="en-GB" sz="2400" dirty="0"/>
              <a:t>Who should you ask for help?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A police officer, a shop assistant, a paramedic or a parent with children.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These are safer strangers.</a:t>
            </a:r>
          </a:p>
          <a:p>
            <a:pPr algn="ctr"/>
            <a:r>
              <a:rPr lang="en-GB" sz="2400" dirty="0"/>
              <a:t>You should tell them your name and the phone number to contact your parent.</a:t>
            </a:r>
          </a:p>
        </p:txBody>
      </p:sp>
    </p:spTree>
    <p:extLst>
      <p:ext uri="{BB962C8B-B14F-4D97-AF65-F5344CB8AC3E}">
        <p14:creationId xmlns:p14="http://schemas.microsoft.com/office/powerpoint/2010/main" val="326467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52170-DDF6-4CEE-AC7C-97C057B90FD8}"/>
              </a:ext>
            </a:extLst>
          </p:cNvPr>
          <p:cNvSpPr txBox="1"/>
          <p:nvPr/>
        </p:nvSpPr>
        <p:spPr>
          <a:xfrm>
            <a:off x="3999593" y="1377077"/>
            <a:ext cx="4192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Cub Challenge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C4E13-2A71-466D-A42A-DED2310FEE7C}"/>
              </a:ext>
            </a:extLst>
          </p:cNvPr>
          <p:cNvSpPr txBox="1"/>
          <p:nvPr/>
        </p:nvSpPr>
        <p:spPr>
          <a:xfrm>
            <a:off x="765175" y="2403833"/>
            <a:ext cx="106616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Practice and remember: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your address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phone number of your parent.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You’ll be asked in a couple of weeks to see if you remember it!</a:t>
            </a:r>
          </a:p>
          <a:p>
            <a:endParaRPr lang="en-GB" dirty="0"/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9A0BF1E0-2274-48AE-9C0D-7B3D9BD85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8"/>
            <a:ext cx="1320840" cy="13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76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92953D3-CC14-474D-B235-1C3874B5108D}"/>
              </a:ext>
            </a:extLst>
          </p:cNvPr>
          <p:cNvSpPr txBox="1"/>
          <p:nvPr/>
        </p:nvSpPr>
        <p:spPr>
          <a:xfrm>
            <a:off x="2952006" y="1930400"/>
            <a:ext cx="6125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Child Helplines in Belgium</a:t>
            </a:r>
            <a:endParaRPr lang="en-IE" sz="4400" i="1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pic>
        <p:nvPicPr>
          <p:cNvPr id="15" name="Picture 2" descr="Image result for personal safety activity badge">
            <a:extLst>
              <a:ext uri="{FF2B5EF4-FFF2-40B4-BE49-F238E27FC236}">
                <a16:creationId xmlns:a16="http://schemas.microsoft.com/office/drawing/2014/main" id="{682A0CA9-8069-4836-8159-5651CB656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280" y="279128"/>
            <a:ext cx="1320840" cy="13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D5A9689-6A0D-4E68-AC5B-1D89C0D95920}"/>
              </a:ext>
            </a:extLst>
          </p:cNvPr>
          <p:cNvSpPr txBox="1"/>
          <p:nvPr/>
        </p:nvSpPr>
        <p:spPr>
          <a:xfrm>
            <a:off x="962124" y="3225848"/>
            <a:ext cx="105491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sz="3200" b="0" i="0" dirty="0">
                <a:solidFill>
                  <a:srgbClr val="373434"/>
                </a:solidFill>
                <a:effectLst/>
                <a:latin typeface="sofia-pro"/>
              </a:rPr>
              <a:t>Kinder- en Jongerentelefoon Vlaanderen VZW – 0800 15 111</a:t>
            </a:r>
          </a:p>
          <a:p>
            <a:pPr algn="l"/>
            <a:r>
              <a:rPr lang="nl-NL" sz="3200" b="0" i="0" dirty="0">
                <a:solidFill>
                  <a:srgbClr val="373434"/>
                </a:solidFill>
                <a:effectLst/>
                <a:latin typeface="sofia-pro"/>
              </a:rPr>
              <a:t>ChildFocus – 110</a:t>
            </a:r>
          </a:p>
          <a:p>
            <a:pPr algn="l"/>
            <a:r>
              <a:rPr lang="nl-NL" sz="3200" b="0" i="0" dirty="0">
                <a:solidFill>
                  <a:srgbClr val="373434"/>
                </a:solidFill>
                <a:effectLst/>
                <a:latin typeface="sofia-pro"/>
              </a:rPr>
              <a:t>Ecoute Enfants – 103</a:t>
            </a:r>
          </a:p>
        </p:txBody>
      </p:sp>
    </p:spTree>
    <p:extLst>
      <p:ext uri="{BB962C8B-B14F-4D97-AF65-F5344CB8AC3E}">
        <p14:creationId xmlns:p14="http://schemas.microsoft.com/office/powerpoint/2010/main" val="1729044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92953D3-CC14-474D-B235-1C3874B5108D}"/>
              </a:ext>
            </a:extLst>
          </p:cNvPr>
          <p:cNvSpPr txBox="1"/>
          <p:nvPr/>
        </p:nvSpPr>
        <p:spPr>
          <a:xfrm>
            <a:off x="2952006" y="1930400"/>
            <a:ext cx="61253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Child Helplines in Belgium</a:t>
            </a:r>
            <a:endParaRPr lang="en-IE" sz="4400" i="1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pic>
        <p:nvPicPr>
          <p:cNvPr id="15" name="Picture 2" descr="Image result for personal safety activity badge">
            <a:extLst>
              <a:ext uri="{FF2B5EF4-FFF2-40B4-BE49-F238E27FC236}">
                <a16:creationId xmlns:a16="http://schemas.microsoft.com/office/drawing/2014/main" id="{682A0CA9-8069-4836-8159-5651CB656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280" y="279128"/>
            <a:ext cx="1320840" cy="13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9D3D624-0C8B-4C4D-9C66-AF9C667AEC8A}"/>
              </a:ext>
            </a:extLst>
          </p:cNvPr>
          <p:cNvSpPr txBox="1"/>
          <p:nvPr/>
        </p:nvSpPr>
        <p:spPr>
          <a:xfrm>
            <a:off x="1490444" y="2984727"/>
            <a:ext cx="9370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Why might you (or someone else) call a helpline?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879C9A-F0A3-4EF3-836C-932E7F1C7AEA}"/>
              </a:ext>
            </a:extLst>
          </p:cNvPr>
          <p:cNvSpPr txBox="1"/>
          <p:nvPr/>
        </p:nvSpPr>
        <p:spPr>
          <a:xfrm>
            <a:off x="1026159" y="3915944"/>
            <a:ext cx="108020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Children call in seeking assistance for a range of services like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rescue from abuse, bullying, feeling suicidal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about difficulties in families.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assistance for shelter, medical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3200" dirty="0"/>
              <a:t>emotional support and guidance.</a:t>
            </a:r>
          </a:p>
        </p:txBody>
      </p:sp>
    </p:spTree>
    <p:extLst>
      <p:ext uri="{BB962C8B-B14F-4D97-AF65-F5344CB8AC3E}">
        <p14:creationId xmlns:p14="http://schemas.microsoft.com/office/powerpoint/2010/main" val="299570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7ED668-D42B-47D9-B73E-FDD9D3422B0C}"/>
              </a:ext>
            </a:extLst>
          </p:cNvPr>
          <p:cNvSpPr txBox="1"/>
          <p:nvPr/>
        </p:nvSpPr>
        <p:spPr>
          <a:xfrm>
            <a:off x="2657361" y="2295799"/>
            <a:ext cx="6877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rgbClr val="00CC66"/>
                </a:solidFill>
              </a:rPr>
              <a:t>STAY SAFE!!</a:t>
            </a:r>
          </a:p>
        </p:txBody>
      </p:sp>
      <p:pic>
        <p:nvPicPr>
          <p:cNvPr id="16" name="Picture 2" descr="Image result for personal safety activity badge">
            <a:extLst>
              <a:ext uri="{FF2B5EF4-FFF2-40B4-BE49-F238E27FC236}">
                <a16:creationId xmlns:a16="http://schemas.microsoft.com/office/drawing/2014/main" id="{1B1161DD-C2DB-4453-BEB7-F804E04FE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167454"/>
            <a:ext cx="2057400" cy="212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8C16A8-1AF8-4821-A649-6E8254528FF3}"/>
              </a:ext>
            </a:extLst>
          </p:cNvPr>
          <p:cNvSpPr txBox="1"/>
          <p:nvPr/>
        </p:nvSpPr>
        <p:spPr>
          <a:xfrm>
            <a:off x="3442451" y="3716258"/>
            <a:ext cx="5307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solidFill>
                  <a:srgbClr val="7030A0"/>
                </a:solidFill>
              </a:rPr>
              <a:t>Avoid dumb ways to die!</a:t>
            </a:r>
          </a:p>
        </p:txBody>
      </p:sp>
      <p:pic>
        <p:nvPicPr>
          <p:cNvPr id="10242" name="Picture 2" descr="See the source image">
            <a:extLst>
              <a:ext uri="{FF2B5EF4-FFF2-40B4-BE49-F238E27FC236}">
                <a16:creationId xmlns:a16="http://schemas.microsoft.com/office/drawing/2014/main" id="{CF3F8A1C-F61F-4872-95F8-62E5202AA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8" y="4495767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26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92953D3-CC14-474D-B235-1C3874B5108D}"/>
              </a:ext>
            </a:extLst>
          </p:cNvPr>
          <p:cNvSpPr txBox="1"/>
          <p:nvPr/>
        </p:nvSpPr>
        <p:spPr>
          <a:xfrm>
            <a:off x="2641165" y="1568155"/>
            <a:ext cx="70797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What is Personal Safety?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D5FBF-800F-48B5-8F96-A82E780D0158}"/>
              </a:ext>
            </a:extLst>
          </p:cNvPr>
          <p:cNvSpPr txBox="1"/>
          <p:nvPr/>
        </p:nvSpPr>
        <p:spPr>
          <a:xfrm>
            <a:off x="1196282" y="2853750"/>
            <a:ext cx="9969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Keeping yourself safe from harm or danger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6443B-EFFD-45E5-A78B-662CC7A176AE}"/>
              </a:ext>
            </a:extLst>
          </p:cNvPr>
          <p:cNvSpPr txBox="1"/>
          <p:nvPr/>
        </p:nvSpPr>
        <p:spPr>
          <a:xfrm>
            <a:off x="3208406" y="3985456"/>
            <a:ext cx="55672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….or dumb ways to die!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C3A472-C64B-472A-8A29-0F7660F3677D}"/>
              </a:ext>
            </a:extLst>
          </p:cNvPr>
          <p:cNvSpPr txBox="1"/>
          <p:nvPr/>
        </p:nvSpPr>
        <p:spPr>
          <a:xfrm>
            <a:off x="2944021" y="508341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rgbClr val="1D222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hlinkClick r:id="rId4"/>
              </a:rPr>
              <a:t>https://m.youtube.com/watch?v=pS9441I6OZ4&amp;fbclid=IwAR3OKiJnqY1Kp4rYF1nP4oHRDqpOM5qoHfQOliyDDZqmM4-wpKVJQw9ECYQ#menu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Picture 2" descr="Image result for personal safety activity badge">
            <a:extLst>
              <a:ext uri="{FF2B5EF4-FFF2-40B4-BE49-F238E27FC236}">
                <a16:creationId xmlns:a16="http://schemas.microsoft.com/office/drawing/2014/main" id="{C3DB43CC-40A1-485A-9446-8F68FF9CB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24" y="224565"/>
            <a:ext cx="1396840" cy="144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48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92953D3-CC14-474D-B235-1C3874B5108D}"/>
              </a:ext>
            </a:extLst>
          </p:cNvPr>
          <p:cNvSpPr txBox="1"/>
          <p:nvPr/>
        </p:nvSpPr>
        <p:spPr>
          <a:xfrm>
            <a:off x="1580596" y="2191624"/>
            <a:ext cx="9030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i="1" dirty="0"/>
              <a:t>What were the things not to do near a railway?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F2F6FA-EDE4-4F2C-AB0F-94998727BF8E}"/>
              </a:ext>
            </a:extLst>
          </p:cNvPr>
          <p:cNvSpPr txBox="1"/>
          <p:nvPr/>
        </p:nvSpPr>
        <p:spPr>
          <a:xfrm>
            <a:off x="2110965" y="3327548"/>
            <a:ext cx="79700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Don’t stand on the edge of train station platform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Don’t drive around the barriers at a level crossing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Don’t run across the tracks between the platforms</a:t>
            </a:r>
          </a:p>
        </p:txBody>
      </p:sp>
      <p:pic>
        <p:nvPicPr>
          <p:cNvPr id="10" name="Picture 2" descr="Image result for personal safety activity badge">
            <a:extLst>
              <a:ext uri="{FF2B5EF4-FFF2-40B4-BE49-F238E27FC236}">
                <a16:creationId xmlns:a16="http://schemas.microsoft.com/office/drawing/2014/main" id="{9C35DEF4-5E94-4F9F-AC39-DB036D075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13" y="339061"/>
            <a:ext cx="1443368" cy="149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74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14B0CD-1A76-47E6-9A43-87A169D1C8A8}"/>
              </a:ext>
            </a:extLst>
          </p:cNvPr>
          <p:cNvSpPr txBox="1"/>
          <p:nvPr/>
        </p:nvSpPr>
        <p:spPr>
          <a:xfrm>
            <a:off x="1402080" y="2253180"/>
            <a:ext cx="92370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Let’s hear what Charlie Crow has to say about quarries</a:t>
            </a:r>
          </a:p>
          <a:p>
            <a:pPr algn="ctr"/>
            <a:r>
              <a:rPr lang="en-GB" sz="1800" u="sng" dirty="0">
                <a:solidFill>
                  <a:srgbClr val="1D2228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https://m.youtube.com/watch?v=08cK6PiDLNg</a:t>
            </a:r>
            <a:endParaRPr lang="en-GB" sz="3200" dirty="0"/>
          </a:p>
        </p:txBody>
      </p:sp>
      <p:pic>
        <p:nvPicPr>
          <p:cNvPr id="11" name="Picture 2" descr="Image result for personal safety activity badge">
            <a:extLst>
              <a:ext uri="{FF2B5EF4-FFF2-40B4-BE49-F238E27FC236}">
                <a16:creationId xmlns:a16="http://schemas.microsoft.com/office/drawing/2014/main" id="{5BB8ACAB-5445-42A5-B731-A0963E2F9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463" y="226537"/>
            <a:ext cx="1633219" cy="168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8313D0-9D6F-43D2-9902-56DF194849E0}"/>
              </a:ext>
            </a:extLst>
          </p:cNvPr>
          <p:cNvSpPr txBox="1"/>
          <p:nvPr/>
        </p:nvSpPr>
        <p:spPr>
          <a:xfrm flipH="1">
            <a:off x="3027737" y="3807857"/>
            <a:ext cx="6246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Are quarries safe to play or swim in?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9F3A2F-D37B-45F4-8293-0EC71F560197}"/>
              </a:ext>
            </a:extLst>
          </p:cNvPr>
          <p:cNvSpPr txBox="1"/>
          <p:nvPr/>
        </p:nvSpPr>
        <p:spPr>
          <a:xfrm>
            <a:off x="5282392" y="4724400"/>
            <a:ext cx="1737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FF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80948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FB7A24-5B5C-40C6-A3D3-1C34E7AABC70}"/>
              </a:ext>
            </a:extLst>
          </p:cNvPr>
          <p:cNvSpPr txBox="1"/>
          <p:nvPr/>
        </p:nvSpPr>
        <p:spPr>
          <a:xfrm>
            <a:off x="2812884" y="1568155"/>
            <a:ext cx="673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/>
              <a:t>What are safety codes?</a:t>
            </a:r>
          </a:p>
        </p:txBody>
      </p:sp>
      <p:pic>
        <p:nvPicPr>
          <p:cNvPr id="15" name="Picture 2" descr="Image result for personal safety activity badge">
            <a:extLst>
              <a:ext uri="{FF2B5EF4-FFF2-40B4-BE49-F238E27FC236}">
                <a16:creationId xmlns:a16="http://schemas.microsoft.com/office/drawing/2014/main" id="{0717939D-52FA-4ADC-9645-5128BFFB0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7"/>
            <a:ext cx="1519390" cy="157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7BA1F3-89B6-40C6-AD06-2E13EE4ABBCD}"/>
              </a:ext>
            </a:extLst>
          </p:cNvPr>
          <p:cNvSpPr txBox="1"/>
          <p:nvPr/>
        </p:nvSpPr>
        <p:spPr>
          <a:xfrm>
            <a:off x="1357164" y="2792194"/>
            <a:ext cx="9647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/>
              <a:t>An easy to remember set of rules to keep you safe</a:t>
            </a:r>
          </a:p>
        </p:txBody>
      </p:sp>
    </p:spTree>
    <p:extLst>
      <p:ext uri="{BB962C8B-B14F-4D97-AF65-F5344CB8AC3E}">
        <p14:creationId xmlns:p14="http://schemas.microsoft.com/office/powerpoint/2010/main" val="93288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DD1B032-5C4B-4E1E-AAB4-4E39F4216F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05"/>
          <a:stretch/>
        </p:blipFill>
        <p:spPr bwMode="auto">
          <a:xfrm>
            <a:off x="1738792" y="131762"/>
            <a:ext cx="8850478" cy="661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10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F653E12B-EACF-4EA9-82BF-EBFCB123D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805" y="126841"/>
            <a:ext cx="8796564" cy="660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34DCA7-69A8-47F7-BAC4-40D958C13512}"/>
              </a:ext>
            </a:extLst>
          </p:cNvPr>
          <p:cNvSpPr txBox="1"/>
          <p:nvPr/>
        </p:nvSpPr>
        <p:spPr>
          <a:xfrm>
            <a:off x="2001520" y="609600"/>
            <a:ext cx="7132320" cy="12100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GB" sz="5400" b="1" dirty="0">
                <a:solidFill>
                  <a:schemeClr val="bg1"/>
                </a:solidFill>
              </a:rPr>
              <a:t>Firework Safety Code</a:t>
            </a:r>
          </a:p>
        </p:txBody>
      </p:sp>
    </p:spTree>
    <p:extLst>
      <p:ext uri="{BB962C8B-B14F-4D97-AF65-F5344CB8AC3E}">
        <p14:creationId xmlns:p14="http://schemas.microsoft.com/office/powerpoint/2010/main" val="331182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52170-DDF6-4CEE-AC7C-97C057B90FD8}"/>
              </a:ext>
            </a:extLst>
          </p:cNvPr>
          <p:cNvSpPr txBox="1"/>
          <p:nvPr/>
        </p:nvSpPr>
        <p:spPr>
          <a:xfrm>
            <a:off x="3999593" y="1377077"/>
            <a:ext cx="4192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Cub Challenge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C4E13-2A71-466D-A42A-DED2310FEE7C}"/>
              </a:ext>
            </a:extLst>
          </p:cNvPr>
          <p:cNvSpPr txBox="1"/>
          <p:nvPr/>
        </p:nvSpPr>
        <p:spPr>
          <a:xfrm>
            <a:off x="819151" y="2448560"/>
            <a:ext cx="106616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Split into break-out groups and create your own safety code for</a:t>
            </a:r>
            <a:r>
              <a:rPr lang="en-GB" sz="2800" b="1" dirty="0"/>
              <a:t> </a:t>
            </a:r>
            <a:r>
              <a:rPr lang="en-GB" sz="2800" b="1" u="sng" dirty="0"/>
              <a:t>one</a:t>
            </a:r>
            <a:r>
              <a:rPr lang="en-GB" sz="2800" b="1" dirty="0"/>
              <a:t> </a:t>
            </a:r>
            <a:r>
              <a:rPr lang="en-GB" sz="2800" dirty="0"/>
              <a:t>of the following: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800" dirty="0"/>
              <a:t>Car passengers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800" dirty="0"/>
              <a:t>Train passengers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800" dirty="0"/>
              <a:t>The playground</a:t>
            </a:r>
          </a:p>
          <a:p>
            <a:endParaRPr lang="en-GB" sz="2800" dirty="0"/>
          </a:p>
          <a:p>
            <a:r>
              <a:rPr lang="en-GB" sz="2800" dirty="0"/>
              <a:t>You have 10 minutes</a:t>
            </a:r>
          </a:p>
          <a:p>
            <a:r>
              <a:rPr lang="en-GB" sz="2800" dirty="0"/>
              <a:t>We will then all return to the main room and listen to each others codes</a:t>
            </a:r>
          </a:p>
          <a:p>
            <a:endParaRPr lang="en-GB" dirty="0"/>
          </a:p>
        </p:txBody>
      </p:sp>
      <p:pic>
        <p:nvPicPr>
          <p:cNvPr id="14" name="Picture 2" descr="Image result for personal safety activity badge">
            <a:extLst>
              <a:ext uri="{FF2B5EF4-FFF2-40B4-BE49-F238E27FC236}">
                <a16:creationId xmlns:a16="http://schemas.microsoft.com/office/drawing/2014/main" id="{9A0BF1E0-2274-48AE-9C0D-7B3D9BD85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40" y="124938"/>
            <a:ext cx="1320840" cy="13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331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AD5607-14DA-431B-8D52-C22C1C741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4" y="377330"/>
            <a:ext cx="2057400" cy="952500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C6E7B4C-021A-4099-A043-75EAC88DC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36" y="240863"/>
            <a:ext cx="1689537" cy="16895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63200" y="3438525"/>
            <a:ext cx="100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10363200" y="34385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ABEE-22B7-46F1-B977-54371D00D4B8}"/>
              </a:ext>
            </a:extLst>
          </p:cNvPr>
          <p:cNvSpPr txBox="1"/>
          <p:nvPr/>
        </p:nvSpPr>
        <p:spPr>
          <a:xfrm>
            <a:off x="3617276" y="254634"/>
            <a:ext cx="4957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Staying Safe Online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BCC6E9DE-B2E8-44BF-9D7C-3CA5C46D7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956" y="1222891"/>
            <a:ext cx="67913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A95B1A8-4E9D-4832-B1EE-7E501A32DC70}"/>
              </a:ext>
            </a:extLst>
          </p:cNvPr>
          <p:cNvSpPr txBox="1"/>
          <p:nvPr/>
        </p:nvSpPr>
        <p:spPr>
          <a:xfrm>
            <a:off x="3094618" y="62340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hlinkClick r:id="rId5"/>
              </a:rPr>
              <a:t>Kahoot!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82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632</Words>
  <Application>Microsoft Office PowerPoint</Application>
  <PresentationFormat>Widescreen</PresentationFormat>
  <Paragraphs>94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</vt:lpstr>
      <vt:lpstr>Calibri</vt:lpstr>
      <vt:lpstr>Calibri Light</vt:lpstr>
      <vt:lpstr>Helvetica</vt:lpstr>
      <vt:lpstr>sofia-pro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and John Kenrick</dc:creator>
  <cp:lastModifiedBy>Julian Greer</cp:lastModifiedBy>
  <cp:revision>88</cp:revision>
  <dcterms:created xsi:type="dcterms:W3CDTF">2020-12-02T10:52:28Z</dcterms:created>
  <dcterms:modified xsi:type="dcterms:W3CDTF">2021-02-03T21:02:17Z</dcterms:modified>
</cp:coreProperties>
</file>