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80053-BFC5-4273-8D61-7B4BF67B9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FEF4F8-F85F-4575-B12B-B220D4C3D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A17E3B-975E-474E-9D55-F9BBF2C06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37BCA9-8985-44E7-8D0B-D3B8C780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0C0A91-F60C-4FED-A0D9-D4FE0A68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73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C47CB-572B-408B-9EB7-81825181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6FAFE7-6675-41A3-B817-317EF8ACE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423F8C-3EDC-4F47-A368-95051D30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F29504-971D-401D-9104-A7235546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C18673-6A62-43B5-8C30-545728F9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90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7D58423-E44D-4F89-91A1-9E72471C1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00BE5D-6092-4017-8A86-601F4B982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C9529D-1FE9-4950-89E9-FB86E828D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EF1699-003C-4FCD-AF51-AC08BA876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844FF5-E0E1-47E1-93B1-2EB516A6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70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62C36-60A4-4E78-8ADE-C32B10A0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D35E1A-5168-4A0A-83C2-2BE88E2BD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42778C-0A00-4E95-8D18-5754B5122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8530D7-6E8F-4DD6-87E9-94A0D89D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7DFEA3-B3A0-4CE2-9417-2D29FB80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31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2EE4B-C95A-433D-A768-AB402F9C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DA9711-CB49-4FA1-BD2B-77DFEEBC0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E65373-1A08-482E-A5DE-81C4EEDE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DEBA35-C9F3-4F26-890B-399203BA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A6D973-D48B-4CBB-BD21-5C36BFFA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03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0C062-6B2B-4AC1-9BF6-DD242C5D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4D14D5-3EA2-46D3-A9D1-A411FB10E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B1589A-B1F9-4D3B-AF70-FBD35560C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F2D623-A398-416B-83EC-D172D23E0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9B4680-4CFD-40C5-B2CC-9DCB5FC9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80298C-7892-490F-8FBC-559E5CC6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8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2DA4E-7905-4BC5-9FF2-1C5A3695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EE35CC-6DAB-4707-875D-DC3D16542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83F0A1-3E27-47A4-A724-2A9F8439F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9D38090-FCCE-48C4-B5D6-16D5A6320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49AED2C-8318-4288-82EE-CD686FE90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112B3FC-3BFC-4A1D-BEAD-46CECEB1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132AF31-D94E-4E15-B59C-D3AC09A5D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F7CED8F-2E71-40DD-8770-3F59AC23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35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4F4885-9FFF-4767-80DA-40CB563B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D8433AE-6A74-47E9-940C-65BE9F4A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C31F52-CB26-40FC-B2D6-DD64DDFB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1F8C7B-CF21-42B7-97B5-7D4303AA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36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45B82AB-B4DA-4AB8-8D4E-3FA70ACF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5C9BFA-B5E3-4257-A539-38027D7C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4CCF22-AF18-4F9E-9147-46F14304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91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4C3C6-A542-4485-BD06-B20516520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B08E1A-AE0A-4C28-B6F2-80CD2BBE2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02FA2D-0562-4F5E-AFE6-E6C6AF70C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FB5B43-4DA9-4A7A-9A19-B139C04E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A96FF9-ABA9-4AA5-A371-E415B9C4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283100-6BA9-47F2-9DB3-5245EF14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25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1F4FD-E383-434E-B6FF-EF451ED51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025DF6-9E42-4EDB-AF13-DAAB7DE92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20E89E-2381-4B32-976D-297AF8D09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49FB42-D5AB-42D8-8F73-367EEEBB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82BFDE-BF93-40C6-A2C5-DC0320A18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DF245A-0E95-4441-953E-4A992F45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3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923143A-1BD2-4BCE-BB28-7387205E4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57D341-AEF1-4C15-BE19-B02003DA3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AE936-39B3-4486-8260-A8DBFF5D4D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C47D8-B4A7-4BF0-9C53-C49247651FEB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D95875-FD4C-4DE0-96B0-F7B613604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9C7D7E-33EA-49B2-B6C4-80A5555C6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17073-2447-40DE-85BE-4116E4BCFD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94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Objekt, Uhr, Schild, Raum enthält.&#10;&#10;Automatisch generierte Beschreibung">
            <a:extLst>
              <a:ext uri="{FF2B5EF4-FFF2-40B4-BE49-F238E27FC236}">
                <a16:creationId xmlns:a16="http://schemas.microsoft.com/office/drawing/2014/main" id="{8AEECA69-D6C0-4C9A-8231-D987610539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7" b="637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02B5CA-FA9B-4892-A62C-37D312E80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de-DE" sz="4800" b="1" dirty="0"/>
              <a:t>CUB ZOOM:</a:t>
            </a:r>
            <a:br>
              <a:rPr lang="de-DE" sz="4800" b="1" dirty="0"/>
            </a:br>
            <a:r>
              <a:rPr lang="de-DE" sz="4800" b="1" dirty="0"/>
              <a:t>KNOTTING</a:t>
            </a: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590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Karte, Text enthält.&#10;&#10;Automatisch generierte Beschreibung">
            <a:extLst>
              <a:ext uri="{FF2B5EF4-FFF2-40B4-BE49-F238E27FC236}">
                <a16:creationId xmlns:a16="http://schemas.microsoft.com/office/drawing/2014/main" id="{E0BEF16A-5B92-4E67-BDD6-79A5BB8F7B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5" t="8567" r="1754" b="50000"/>
          <a:stretch/>
        </p:blipFill>
        <p:spPr>
          <a:xfrm>
            <a:off x="3634153" y="541570"/>
            <a:ext cx="4923694" cy="577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62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Karte, Text enthält.&#10;&#10;Automatisch generierte Beschreibung">
            <a:extLst>
              <a:ext uri="{FF2B5EF4-FFF2-40B4-BE49-F238E27FC236}">
                <a16:creationId xmlns:a16="http://schemas.microsoft.com/office/drawing/2014/main" id="{2399DD54-B270-4A80-BDDF-E34596311D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" t="58293" r="68864"/>
          <a:stretch/>
        </p:blipFill>
        <p:spPr>
          <a:xfrm>
            <a:off x="3753852" y="528973"/>
            <a:ext cx="4684295" cy="580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64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Karte, Text enthält.&#10;&#10;Automatisch generierte Beschreibung">
            <a:extLst>
              <a:ext uri="{FF2B5EF4-FFF2-40B4-BE49-F238E27FC236}">
                <a16:creationId xmlns:a16="http://schemas.microsoft.com/office/drawing/2014/main" id="{5715C42F-6FA3-4124-BDFE-B40EF29953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74" t="62308" r="20462"/>
          <a:stretch/>
        </p:blipFill>
        <p:spPr>
          <a:xfrm>
            <a:off x="3012831" y="273570"/>
            <a:ext cx="6166338" cy="631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40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Raum enthält.&#10;&#10;Automatisch generierte Beschreibung">
            <a:extLst>
              <a:ext uri="{FF2B5EF4-FFF2-40B4-BE49-F238E27FC236}">
                <a16:creationId xmlns:a16="http://schemas.microsoft.com/office/drawing/2014/main" id="{9E83FD12-A71B-45E3-9ABD-54284C8CE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90500"/>
            <a:ext cx="6477000" cy="6477000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9DCD6EB-5F14-4E40-9947-0DB271296E2F}"/>
              </a:ext>
            </a:extLst>
          </p:cNvPr>
          <p:cNvSpPr/>
          <p:nvPr/>
        </p:nvSpPr>
        <p:spPr>
          <a:xfrm>
            <a:off x="4732421" y="4780547"/>
            <a:ext cx="2550695" cy="20774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17998BD6-B857-4C9E-801A-E44F7646ED60}"/>
              </a:ext>
            </a:extLst>
          </p:cNvPr>
          <p:cNvCxnSpPr/>
          <p:nvPr/>
        </p:nvCxnSpPr>
        <p:spPr>
          <a:xfrm flipH="1">
            <a:off x="7283116" y="4219074"/>
            <a:ext cx="1668379" cy="12512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324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279F117-3A37-4A00-814B-10AFDA8F1A30}"/>
              </a:ext>
            </a:extLst>
          </p:cNvPr>
          <p:cNvSpPr txBox="1"/>
          <p:nvPr/>
        </p:nvSpPr>
        <p:spPr>
          <a:xfrm>
            <a:off x="3739661" y="2767280"/>
            <a:ext cx="4712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>
                <a:latin typeface="+mj-lt"/>
              </a:rPr>
              <a:t>REEF KNOT</a:t>
            </a:r>
          </a:p>
        </p:txBody>
      </p:sp>
    </p:spTree>
    <p:extLst>
      <p:ext uri="{BB962C8B-B14F-4D97-AF65-F5344CB8AC3E}">
        <p14:creationId xmlns:p14="http://schemas.microsoft.com/office/powerpoint/2010/main" val="523152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A42D200-CBA2-4497-9F30-97282237C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1" r="52954" b="41453"/>
          <a:stretch/>
        </p:blipFill>
        <p:spPr>
          <a:xfrm>
            <a:off x="2551601" y="906891"/>
            <a:ext cx="7088797" cy="50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498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F027CF0-1839-4E48-AD7E-DAE70C2E27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3875" b="39630"/>
          <a:stretch/>
        </p:blipFill>
        <p:spPr>
          <a:xfrm>
            <a:off x="2246801" y="851813"/>
            <a:ext cx="7698397" cy="515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66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7FED831-760B-41D4-B96F-066197C4D5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24" r="50000"/>
          <a:stretch/>
        </p:blipFill>
        <p:spPr>
          <a:xfrm>
            <a:off x="1563551" y="604471"/>
            <a:ext cx="9064897" cy="564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85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B8DCBEF-4CD8-4335-B361-0BCBDCD2FF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1738"/>
          <a:stretch/>
        </p:blipFill>
        <p:spPr>
          <a:xfrm>
            <a:off x="1607885" y="956163"/>
            <a:ext cx="8976229" cy="494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375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B60BF-8A70-4A73-8221-A40C6B3D6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49675"/>
            <a:ext cx="9144000" cy="1158649"/>
          </a:xfrm>
        </p:spPr>
        <p:txBody>
          <a:bodyPr>
            <a:normAutofit fontScale="90000"/>
          </a:bodyPr>
          <a:lstStyle/>
          <a:p>
            <a:r>
              <a:rPr lang="de-DE" sz="8000" b="1" dirty="0"/>
              <a:t>SQUARE LASHING</a:t>
            </a:r>
          </a:p>
        </p:txBody>
      </p:sp>
    </p:spTree>
    <p:extLst>
      <p:ext uri="{BB962C8B-B14F-4D97-AF65-F5344CB8AC3E}">
        <p14:creationId xmlns:p14="http://schemas.microsoft.com/office/powerpoint/2010/main" val="318009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8BAFB8E-10C0-4BD3-8F10-72E01578A4B9}"/>
              </a:ext>
            </a:extLst>
          </p:cNvPr>
          <p:cNvSpPr txBox="1"/>
          <p:nvPr/>
        </p:nvSpPr>
        <p:spPr>
          <a:xfrm>
            <a:off x="2761862" y="3116424"/>
            <a:ext cx="807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err="1"/>
              <a:t>Where</a:t>
            </a:r>
            <a:r>
              <a:rPr lang="de-DE" sz="4400" b="1" dirty="0"/>
              <a:t> </a:t>
            </a:r>
            <a:r>
              <a:rPr lang="de-DE" sz="4400" b="1" dirty="0" err="1"/>
              <a:t>were</a:t>
            </a:r>
            <a:r>
              <a:rPr lang="de-DE" sz="4400" b="1" dirty="0"/>
              <a:t> </a:t>
            </a:r>
            <a:r>
              <a:rPr lang="de-DE" sz="4400" b="1" dirty="0" err="1"/>
              <a:t>knots</a:t>
            </a:r>
            <a:r>
              <a:rPr lang="de-DE" sz="4400" b="1" dirty="0"/>
              <a:t> </a:t>
            </a:r>
            <a:r>
              <a:rPr lang="de-DE" sz="4400" b="1" dirty="0" err="1"/>
              <a:t>invented</a:t>
            </a:r>
            <a:r>
              <a:rPr lang="de-DE" sz="4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3244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D7524D1-5584-4999-A0BC-D0DE378A9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10"/>
          <a:stretch/>
        </p:blipFill>
        <p:spPr>
          <a:xfrm>
            <a:off x="520319" y="1915106"/>
            <a:ext cx="11151362" cy="302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14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7B11B95-46CA-44B6-8CF6-B0E29D9D52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54" b="48435"/>
          <a:stretch/>
        </p:blipFill>
        <p:spPr>
          <a:xfrm>
            <a:off x="437267" y="1721840"/>
            <a:ext cx="11317466" cy="341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3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pielzeug enthält.&#10;&#10;Automatisch generierte Beschreibung">
            <a:extLst>
              <a:ext uri="{FF2B5EF4-FFF2-40B4-BE49-F238E27FC236}">
                <a16:creationId xmlns:a16="http://schemas.microsoft.com/office/drawing/2014/main" id="{F9889F3B-70E2-43C7-9140-5E4841FB90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57" b="24762"/>
          <a:stretch/>
        </p:blipFill>
        <p:spPr>
          <a:xfrm>
            <a:off x="67616" y="1819469"/>
            <a:ext cx="12056768" cy="321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22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pielzeug enthält.&#10;&#10;Automatisch generierte Beschreibung">
            <a:extLst>
              <a:ext uri="{FF2B5EF4-FFF2-40B4-BE49-F238E27FC236}">
                <a16:creationId xmlns:a16="http://schemas.microsoft.com/office/drawing/2014/main" id="{F6BA9AE2-0FF8-4764-91F5-3E7B640738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82"/>
          <a:stretch/>
        </p:blipFill>
        <p:spPr>
          <a:xfrm>
            <a:off x="118859" y="1824135"/>
            <a:ext cx="11954282" cy="320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4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359F051-BDA7-4970-A7A5-3479A2614696}"/>
              </a:ext>
            </a:extLst>
          </p:cNvPr>
          <p:cNvSpPr txBox="1"/>
          <p:nvPr/>
        </p:nvSpPr>
        <p:spPr>
          <a:xfrm>
            <a:off x="4926563" y="3013501"/>
            <a:ext cx="6708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err="1"/>
              <a:t>Tie</a:t>
            </a:r>
            <a:r>
              <a:rPr lang="de-DE" sz="4800" b="1" dirty="0"/>
              <a:t>-land</a:t>
            </a:r>
          </a:p>
        </p:txBody>
      </p:sp>
    </p:spTree>
    <p:extLst>
      <p:ext uri="{BB962C8B-B14F-4D97-AF65-F5344CB8AC3E}">
        <p14:creationId xmlns:p14="http://schemas.microsoft.com/office/powerpoint/2010/main" val="4915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1FB1A74-F5C0-4CE6-A569-AFF3B634F43F}"/>
              </a:ext>
            </a:extLst>
          </p:cNvPr>
          <p:cNvSpPr txBox="1"/>
          <p:nvPr/>
        </p:nvSpPr>
        <p:spPr>
          <a:xfrm>
            <a:off x="3653220" y="2664285"/>
            <a:ext cx="4885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/>
              <a:t>How</a:t>
            </a:r>
            <a:r>
              <a:rPr lang="de-DE" sz="4000" b="1" dirty="0"/>
              <a:t> do </a:t>
            </a:r>
            <a:r>
              <a:rPr lang="de-DE" sz="4000" b="1" dirty="0" err="1"/>
              <a:t>you</a:t>
            </a:r>
            <a:r>
              <a:rPr lang="de-DE" sz="4000" b="1" dirty="0"/>
              <a:t> </a:t>
            </a:r>
            <a:r>
              <a:rPr lang="de-DE" sz="4000" b="1" dirty="0" err="1"/>
              <a:t>tell</a:t>
            </a:r>
            <a:r>
              <a:rPr lang="de-DE" sz="4000" b="1" dirty="0"/>
              <a:t> </a:t>
            </a:r>
            <a:r>
              <a:rPr lang="de-DE" sz="4000" b="1" dirty="0" err="1"/>
              <a:t>which</a:t>
            </a:r>
            <a:r>
              <a:rPr lang="de-DE" sz="4000" b="1" dirty="0"/>
              <a:t> </a:t>
            </a:r>
            <a:r>
              <a:rPr lang="de-DE" sz="4000" b="1" dirty="0" err="1"/>
              <a:t>one</a:t>
            </a:r>
            <a:r>
              <a:rPr lang="de-DE" sz="4000" b="1" dirty="0"/>
              <a:t> </a:t>
            </a:r>
            <a:r>
              <a:rPr lang="de-DE" sz="4000" b="1" dirty="0" err="1"/>
              <a:t>is</a:t>
            </a:r>
            <a:r>
              <a:rPr lang="de-DE" sz="4000" b="1" dirty="0"/>
              <a:t> </a:t>
            </a:r>
            <a:r>
              <a:rPr lang="de-DE" sz="4000" b="1" dirty="0" err="1"/>
              <a:t>the</a:t>
            </a:r>
            <a:r>
              <a:rPr lang="de-DE" sz="4000" b="1" dirty="0"/>
              <a:t> </a:t>
            </a:r>
            <a:r>
              <a:rPr lang="de-DE" sz="4000" b="1" dirty="0" err="1"/>
              <a:t>best</a:t>
            </a:r>
            <a:r>
              <a:rPr lang="de-DE" sz="4000" b="1" dirty="0"/>
              <a:t> </a:t>
            </a:r>
            <a:r>
              <a:rPr lang="de-DE" sz="4000" b="1" dirty="0" err="1"/>
              <a:t>knot</a:t>
            </a:r>
            <a:r>
              <a:rPr lang="de-DE" sz="4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913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6DAB4475-3BE8-4960-B593-7644D5CFADE9}"/>
              </a:ext>
            </a:extLst>
          </p:cNvPr>
          <p:cNvSpPr txBox="1"/>
          <p:nvPr/>
        </p:nvSpPr>
        <p:spPr>
          <a:xfrm>
            <a:off x="3415717" y="3105834"/>
            <a:ext cx="5360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err="1"/>
              <a:t>You</a:t>
            </a:r>
            <a:r>
              <a:rPr lang="de-DE" sz="3600" b="1" dirty="0"/>
              <a:t> </a:t>
            </a:r>
            <a:r>
              <a:rPr lang="de-DE" sz="3600" b="1" dirty="0" err="1"/>
              <a:t>can‘t</a:t>
            </a:r>
            <a:r>
              <a:rPr lang="de-DE" sz="3600" b="1" dirty="0"/>
              <a:t>. </a:t>
            </a:r>
            <a:r>
              <a:rPr lang="de-DE" sz="3600" b="1" dirty="0" err="1"/>
              <a:t>They‘re</a:t>
            </a:r>
            <a:r>
              <a:rPr lang="de-DE" sz="3600" b="1" dirty="0"/>
              <a:t> all </a:t>
            </a:r>
            <a:r>
              <a:rPr lang="de-DE" sz="3600" b="1" dirty="0" err="1"/>
              <a:t>tied</a:t>
            </a:r>
            <a:r>
              <a:rPr lang="de-DE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376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A1AAD-4DB9-4E77-B07E-6593AE01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/>
              <a:t>WHAT‘S THE DIFFERENCE BETWEEN A HITCH AND A KNOT?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7B7E1A0-33CE-4C7E-9F35-7662F1C81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662425"/>
              </p:ext>
            </p:extLst>
          </p:nvPr>
        </p:nvGraphicFramePr>
        <p:xfrm>
          <a:off x="838200" y="2529840"/>
          <a:ext cx="105156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3596489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66573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80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de-DE" sz="2800" dirty="0" err="1">
                          <a:solidFill>
                            <a:schemeClr val="tx1"/>
                          </a:solidFill>
                        </a:rPr>
                        <a:t>knot</a:t>
                      </a:r>
                      <a:r>
                        <a:rPr lang="de-DE" sz="2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  <a:p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connects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rope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another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rope</a:t>
                      </a:r>
                      <a:endParaRPr lang="de-DE" sz="2800" b="0" i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connects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rope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itself</a:t>
                      </a:r>
                      <a:endParaRPr lang="de-DE" sz="2800" b="0" i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connects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i="0" dirty="0" err="1">
                          <a:solidFill>
                            <a:schemeClr val="tx1"/>
                          </a:solidFill>
                        </a:rPr>
                        <a:t>nothing</a:t>
                      </a:r>
                      <a:r>
                        <a:rPr lang="de-DE" sz="2800" b="0" i="0" dirty="0">
                          <a:solidFill>
                            <a:schemeClr val="tx1"/>
                          </a:solidFill>
                        </a:rPr>
                        <a:t> at all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de-DE" sz="2800" dirty="0" err="1">
                          <a:solidFill>
                            <a:schemeClr val="tx1"/>
                          </a:solidFill>
                        </a:rPr>
                        <a:t>hitch</a:t>
                      </a:r>
                      <a:r>
                        <a:rPr lang="de-DE" sz="28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  <a:p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de-DE" sz="2800" b="0" dirty="0" err="1">
                          <a:solidFill>
                            <a:schemeClr val="tx1"/>
                          </a:solidFill>
                        </a:rPr>
                        <a:t>connects</a:t>
                      </a:r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de-DE" sz="2800" b="0" dirty="0" err="1">
                          <a:solidFill>
                            <a:schemeClr val="tx1"/>
                          </a:solidFill>
                        </a:rPr>
                        <a:t>rope</a:t>
                      </a:r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 an </a:t>
                      </a:r>
                      <a:r>
                        <a:rPr lang="de-DE" sz="2800" b="0" dirty="0" err="1">
                          <a:solidFill>
                            <a:schemeClr val="tx1"/>
                          </a:solidFill>
                        </a:rPr>
                        <a:t>object</a:t>
                      </a:r>
                      <a:endParaRPr lang="de-DE" sz="2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de-DE" sz="2800" b="0" dirty="0" err="1">
                          <a:solidFill>
                            <a:schemeClr val="tx1"/>
                          </a:solidFill>
                        </a:rPr>
                        <a:t>needs</a:t>
                      </a:r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dirty="0" err="1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dirty="0" err="1">
                          <a:solidFill>
                            <a:schemeClr val="tx1"/>
                          </a:solidFill>
                        </a:rPr>
                        <a:t>object</a:t>
                      </a:r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8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 hold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496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59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D5AA6-C324-4F6D-BB09-FDC5100E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8000" b="1" dirty="0"/>
              <a:t>CLOVE HITCH</a:t>
            </a:r>
          </a:p>
        </p:txBody>
      </p:sp>
    </p:spTree>
    <p:extLst>
      <p:ext uri="{BB962C8B-B14F-4D97-AF65-F5344CB8AC3E}">
        <p14:creationId xmlns:p14="http://schemas.microsoft.com/office/powerpoint/2010/main" val="376162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nhaltsplatzhalter 8" descr="Ein Bild, das Karte, Text enthält.&#10;&#10;Automatisch generierte Beschreibung">
            <a:extLst>
              <a:ext uri="{FF2B5EF4-FFF2-40B4-BE49-F238E27FC236}">
                <a16:creationId xmlns:a16="http://schemas.microsoft.com/office/drawing/2014/main" id="{DF3BBE23-473D-49FF-934C-715413157D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 t="7616" r="65058" b="50355"/>
          <a:stretch/>
        </p:blipFill>
        <p:spPr>
          <a:xfrm>
            <a:off x="3821723" y="858077"/>
            <a:ext cx="4548554" cy="5141845"/>
          </a:xfrm>
        </p:spPr>
      </p:pic>
    </p:spTree>
    <p:extLst>
      <p:ext uri="{BB962C8B-B14F-4D97-AF65-F5344CB8AC3E}">
        <p14:creationId xmlns:p14="http://schemas.microsoft.com/office/powerpoint/2010/main" val="198405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Karte, Text enthält.&#10;&#10;Automatisch generierte Beschreibung">
            <a:extLst>
              <a:ext uri="{FF2B5EF4-FFF2-40B4-BE49-F238E27FC236}">
                <a16:creationId xmlns:a16="http://schemas.microsoft.com/office/drawing/2014/main" id="{3DD90F06-03F7-4F4A-9A96-8B4F74A63D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0" t="7616" r="31648" b="50355"/>
          <a:stretch/>
        </p:blipFill>
        <p:spPr>
          <a:xfrm>
            <a:off x="3692769" y="825499"/>
            <a:ext cx="4806462" cy="5207001"/>
          </a:xfrm>
        </p:spPr>
      </p:pic>
    </p:spTree>
    <p:extLst>
      <p:ext uri="{BB962C8B-B14F-4D97-AF65-F5344CB8AC3E}">
        <p14:creationId xmlns:p14="http://schemas.microsoft.com/office/powerpoint/2010/main" val="100215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Widescreen</PresentationFormat>
  <Paragraphs>16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</vt:lpstr>
      <vt:lpstr>CUB ZOOM: KNOTTING</vt:lpstr>
      <vt:lpstr>PowerPoint Presentation</vt:lpstr>
      <vt:lpstr>PowerPoint Presentation</vt:lpstr>
      <vt:lpstr>PowerPoint Presentation</vt:lpstr>
      <vt:lpstr>PowerPoint Presentation</vt:lpstr>
      <vt:lpstr>WHAT‘S THE DIFFERENCE BETWEEN A HITCH AND A KNOT?</vt:lpstr>
      <vt:lpstr>CLOVE HITCH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SQUARE LASHING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 ZOOM: KNOTTING</dc:title>
  <dc:creator>Jenny Koehler</dc:creator>
  <cp:lastModifiedBy>Julian Greer</cp:lastModifiedBy>
  <cp:revision>1</cp:revision>
  <dcterms:created xsi:type="dcterms:W3CDTF">2020-09-22T13:01:27Z</dcterms:created>
  <dcterms:modified xsi:type="dcterms:W3CDTF">2021-02-03T21:08:19Z</dcterms:modified>
</cp:coreProperties>
</file>