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307" r:id="rId3"/>
    <p:sldId id="309" r:id="rId4"/>
    <p:sldId id="308" r:id="rId5"/>
    <p:sldId id="310" r:id="rId6"/>
    <p:sldId id="311" r:id="rId7"/>
    <p:sldId id="315" r:id="rId8"/>
    <p:sldId id="313" r:id="rId9"/>
    <p:sldId id="314" r:id="rId10"/>
    <p:sldId id="312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27" r:id="rId43"/>
    <p:sldId id="329" r:id="rId44"/>
    <p:sldId id="330" r:id="rId45"/>
    <p:sldId id="331" r:id="rId46"/>
    <p:sldId id="332" r:id="rId47"/>
    <p:sldId id="333" r:id="rId48"/>
    <p:sldId id="337" r:id="rId49"/>
    <p:sldId id="335" r:id="rId50"/>
    <p:sldId id="336" r:id="rId51"/>
    <p:sldId id="334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355" r:id="rId65"/>
    <p:sldId id="354" r:id="rId66"/>
    <p:sldId id="373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28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85517" autoAdjust="0"/>
  </p:normalViewPr>
  <p:slideViewPr>
    <p:cSldViewPr snapToGrid="0">
      <p:cViewPr varScale="1">
        <p:scale>
          <a:sx n="58" d="100"/>
          <a:sy n="58" d="100"/>
        </p:scale>
        <p:origin x="7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58B80-2379-4522-A2CF-F8B04D6BFA2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F9E83-E83B-454F-8C3E-5645D3A8B6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C5390-8838-49FC-8D49-1CE0129CEA5E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BF601-C311-49EB-BA5B-64A16E4F424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Click to start quiz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Click for next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389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21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097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831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01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096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73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9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97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962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350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70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050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805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7843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3261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559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93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589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755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the</a:t>
            </a:r>
            <a:r>
              <a:rPr lang="en-GB" baseline="0" dirty="0"/>
              <a:t> answers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61</a:t>
            </a:fld>
            <a:endParaRPr lang="en-GB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</a:t>
            </a:r>
            <a:r>
              <a:rPr lang="en-GB" baseline="0" dirty="0"/>
              <a:t> reveal answer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2398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498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659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8868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0635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5253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958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6433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4819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2915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0347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7318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2004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721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4836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9750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484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973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1358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slide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135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Questions</a:t>
            </a:r>
            <a:r>
              <a:rPr lang="en-GB" baseline="0" dirty="0"/>
              <a:t> e</a:t>
            </a:r>
            <a:r>
              <a:rPr lang="en-GB" dirty="0"/>
              <a:t>xtracted from the Disney Who Am I? game from marcieandthemouse.com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83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for next question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F601-C311-49EB-BA5B-64A16E4F4241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9A06-05CB-4258-8A4E-A994F2029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1DAB-835D-4F7B-A0FC-707120C63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DFD0D-F1FF-4B47-8BBD-FBC6BEA6C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EA4F8-3373-410B-8556-CA6DB27D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DE7DF-21DD-4BA6-9142-C3BFD9FC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7062-76E0-4209-AE19-54A1C165D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A2E5-7288-4E58-9691-039C1900C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77E01-1182-4201-9B7C-D6EB42314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A417-09BF-455C-9AD4-E5208ED7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F1B47-65DE-491B-9A04-AD368619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7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1E3FB-DAD7-4E97-8D42-C32BFA8E5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F8A94-6E88-4CA7-836B-B81A95362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B63C3-EB91-4845-9E6B-57F54981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7D0F6-601D-4013-8F8A-CAEC41B8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C1A04-A887-41C8-8949-3EAB9101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234D-4C15-49BB-A37A-6B170E9B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95174-B451-4174-9F53-092948ACE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38EBE-D43F-4F53-A638-F3690484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83CC0-CFBA-4B77-B626-02252A2F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E707C-9418-4A32-BCC7-0844C85A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6ADF-CE18-410D-9CC3-36C80191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D49F2-CDC7-4983-9CF4-09FD762F0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C2DC0-58CC-439D-BB98-401056C1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DF408-9216-4E44-B4C7-CBA82418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6903C-27FD-46A4-82C7-8D61AFE2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AF1E-1909-4C0E-8FDB-E4952474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ABCDA-F90D-4E15-983B-D83ED8484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FCC7A3-AC8C-4672-9664-02446CD6F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B1663-010B-471E-896C-EE0CE7EE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E806A-23EF-450B-9534-9CE8EFB5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7C9DB-B8BC-49DA-A525-9E2C5DC6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9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C7B7-70FA-47CF-B9FA-5DF44F5F2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C8C89-E2CB-4A4C-8EF3-56647F429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65161-5624-4C40-AEA1-8C68D0774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DC0822-296C-4DB3-B8BF-7207021202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BFC22-0AE1-4674-BEF6-86DCB9EB5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C7BBA-1D80-4F04-BFB2-D6FF5F51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62D958-22A6-437A-B008-8F955871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ABE38B-5652-4D34-A1BD-5BCB4820B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2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9F3F8-EE70-4235-B655-D7575FC0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4476A-14E2-4843-90F2-D3DB4CB4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54B88-4FA5-4625-A511-A1A6E5859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FF95C-57AD-45FD-B5CD-42D1195C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6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562A0-423F-4510-A47A-96DE32F6C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F6C03-7550-49B4-A1AE-E04A1417B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6B5BE-928B-441F-B822-D4222FE9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4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E837B-4263-4DAA-82E0-115751C42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4E20-2802-4FBE-9E6B-D714D724A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2A4C0-118F-4941-8807-3AC05A9CA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D382-122C-4E29-A346-C7064240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8BBE7-B8A8-447E-9323-A4EE3D52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23ED0-3468-4798-A9C7-98EF6CF5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8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BC03-8397-4779-8062-2E1B9D3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42C9A-CE9E-4E70-BF08-1B304AA3A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F0AE8-75BF-4054-BAFB-1C682A974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6BDE6-E688-40CD-B9C8-265767F4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4C184-77DD-4C03-A20C-8A258A4F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7800F-3082-45B8-BEAD-25714783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D4B75-48C8-4056-9D28-DA7D18C7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91FF3-9FAF-42EA-AD3D-3859AA3C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038DE-B843-4688-875D-8420A73EB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41498-1702-4B61-B9B3-244E95EF8486}" type="datetimeFigureOut">
              <a:rPr lang="en-GB" smtClean="0"/>
              <a:pPr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3A10-87D6-44E3-B554-333E3F14C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07E3E-9546-4A18-847F-CC5A48AE2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FCCB3-C704-4CD2-BDE3-D1A86BA960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4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19.png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20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g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9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818BDA-861D-2249-B4BB-1BEBB1172E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092" y="0"/>
            <a:ext cx="12222184" cy="5078402"/>
          </a:xfrm>
          <a:prstGeom prst="rect">
            <a:avLst/>
          </a:prstGeom>
        </p:spPr>
      </p:pic>
      <p:pic>
        <p:nvPicPr>
          <p:cNvPr id="5" name="Picture 4" descr="Questio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4039" y="5400000"/>
            <a:ext cx="4423922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0506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9.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10.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11.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12.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13.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14.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15.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16.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17.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18.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7407" y="0"/>
            <a:ext cx="122204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19. </a:t>
            </a:r>
          </a:p>
        </p:txBody>
      </p:sp>
      <p:pic>
        <p:nvPicPr>
          <p:cNvPr id="7" name="Picture 6" descr="clipart365883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29181" y="196228"/>
            <a:ext cx="1323450" cy="14265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20.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21.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428FF-933C-432F-913B-5A356AE39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" y="1511642"/>
            <a:ext cx="5755123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48555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22.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B5388-07D8-4F5A-B9BE-17E9D6D0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" y="1511642"/>
            <a:ext cx="5755123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88750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23.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02BBC-50C5-4829-99C6-E1AB9C0F4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8" y="1441531"/>
            <a:ext cx="5797798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861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24.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40754-C8B9-428B-85BF-234136882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" y="1505545"/>
            <a:ext cx="5816088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52768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25.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E4A60-64B6-4815-A23B-D3092A0A1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" y="1456773"/>
            <a:ext cx="5877053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28919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26.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51B87-81C0-4226-B8BB-BC7FBA0E4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" y="1456773"/>
            <a:ext cx="5877053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2169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27.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F01DA-4A2A-40F9-8FC7-6132DDFAA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" y="1456773"/>
            <a:ext cx="5877053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30467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28.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545F9-FCB2-4F17-91D1-C4FAA49A0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3" y="1456773"/>
            <a:ext cx="587095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00002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5550F-3E8B-451E-B093-8A77C534F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3" y="1456773"/>
            <a:ext cx="587095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01013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30.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C3028-3FB1-4B61-8131-DFD6F9C1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3" y="1456773"/>
            <a:ext cx="587095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75357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31.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0705D-9068-4CBB-A6F4-B8D13AD01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" y="1456773"/>
            <a:ext cx="587095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85478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32.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E4F74-7AFB-4130-AA9E-7C1397241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2" y="1475062"/>
            <a:ext cx="5870957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9522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33.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5F131-81E0-4419-BBB9-E5D5BF423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7" y="1475062"/>
            <a:ext cx="5870957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10725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34.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0B8F3-AAD6-4F4F-942F-E51FC4F36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2" y="1475062"/>
            <a:ext cx="5870957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8196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35.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C36A7-CFC4-4436-853E-FCAA67BF0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0" y="1475062"/>
            <a:ext cx="5870957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1154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36.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D3375-208E-417C-9500-50344C39B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7" y="1457183"/>
            <a:ext cx="5870957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53053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37.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4E717-F23E-4CA9-90EA-0C9CF6FE7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" y="1505545"/>
            <a:ext cx="5852667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37953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38.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4D835-97E0-4E83-8B77-8665C2890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" y="1505545"/>
            <a:ext cx="5816088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71250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73108-FD52-4771-9554-92796BB3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8" y="1505545"/>
            <a:ext cx="5816088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28683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78A415-A95F-49AD-B7A9-1B3FAE23E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" y="1505544"/>
            <a:ext cx="5816088" cy="3846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40. </a:t>
            </a:r>
          </a:p>
        </p:txBody>
      </p:sp>
    </p:spTree>
    <p:extLst>
      <p:ext uri="{BB962C8B-B14F-4D97-AF65-F5344CB8AC3E}">
        <p14:creationId xmlns:p14="http://schemas.microsoft.com/office/powerpoint/2010/main" val="1516712658"/>
      </p:ext>
    </p:extLst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818BDA-861D-2249-B4BB-1BEBB1172E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092" y="0"/>
            <a:ext cx="12222184" cy="5078402"/>
          </a:xfrm>
          <a:prstGeom prst="rect">
            <a:avLst/>
          </a:prstGeom>
        </p:spPr>
      </p:pic>
      <p:pic>
        <p:nvPicPr>
          <p:cNvPr id="5" name="Picture 4" descr="Answers tx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5027" y="5400000"/>
            <a:ext cx="370194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05061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400" cy="3982769"/>
          </a:xfrm>
          <a:prstGeom prst="rect">
            <a:avLst/>
          </a:prstGeom>
        </p:spPr>
      </p:pic>
      <p:pic>
        <p:nvPicPr>
          <p:cNvPr id="20482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13094" y="0"/>
            <a:ext cx="3696999" cy="6714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080938" y="170822"/>
            <a:ext cx="3798277" cy="651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44183" y="304800"/>
            <a:ext cx="5484598" cy="6248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4.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22894" y="1388026"/>
            <a:ext cx="5889812" cy="4081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5.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07296" y="105134"/>
            <a:ext cx="2721713" cy="6648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99510" y="0"/>
            <a:ext cx="6158204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6.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7.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36659" y="128121"/>
            <a:ext cx="5065059" cy="6626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4.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8.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6051175" y="96084"/>
            <a:ext cx="5844989" cy="6677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9.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77934" y="1716495"/>
            <a:ext cx="6137087" cy="3425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10.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20898" y="236854"/>
            <a:ext cx="4159426" cy="6455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11.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526307" y="288229"/>
            <a:ext cx="4920786" cy="6281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12.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67718" y="821561"/>
            <a:ext cx="5805039" cy="5214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13.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99412" y="264135"/>
            <a:ext cx="4993248" cy="6329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14.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75929" y="316445"/>
            <a:ext cx="4233397" cy="622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15.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091570" y="0"/>
            <a:ext cx="377408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6031982" y="221063"/>
            <a:ext cx="6168659" cy="586823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16.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5947100" y="221064"/>
            <a:ext cx="6401263" cy="650128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17.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5.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18.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6329843" y="0"/>
            <a:ext cx="529753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19.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6012533" y="770965"/>
            <a:ext cx="6052202" cy="5423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20.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36400"/>
            <a:ext cx="5900399" cy="3982769"/>
          </a:xfrm>
          <a:prstGeom prst="rect">
            <a:avLst/>
          </a:prstGeom>
        </p:spPr>
      </p:pic>
      <p:pic>
        <p:nvPicPr>
          <p:cNvPr id="8" name="Picture 2" descr="https://pngimg.com/uploads/frozen/frozen_PNG3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7037599" y="143617"/>
            <a:ext cx="3714463" cy="6561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21.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B81B8-BBC1-49E1-952B-AEB63EE76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8" t="50976" r="7063" b="27147"/>
          <a:stretch/>
        </p:blipFill>
        <p:spPr>
          <a:xfrm>
            <a:off x="0" y="1510278"/>
            <a:ext cx="5752214" cy="3837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E0B5C1-7B4C-49C3-A12B-180029453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7"/>
          <a:stretch/>
        </p:blipFill>
        <p:spPr>
          <a:xfrm>
            <a:off x="6613072" y="103414"/>
            <a:ext cx="54482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8871"/>
      </p:ext>
    </p:extLst>
  </p:cSld>
  <p:clrMapOvr>
    <a:masterClrMapping/>
  </p:clrMapOvr>
  <p:transition spd="slow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22.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B81B8-BBC1-49E1-952B-AEB63EE76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28625" r="50602" b="49497"/>
          <a:stretch/>
        </p:blipFill>
        <p:spPr>
          <a:xfrm>
            <a:off x="0" y="1510278"/>
            <a:ext cx="5752214" cy="38374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B69A31-E303-4E0E-9032-4EC8F0ADC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639" r="15361"/>
          <a:stretch/>
        </p:blipFill>
        <p:spPr>
          <a:xfrm>
            <a:off x="7326086" y="223157"/>
            <a:ext cx="4354285" cy="64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54679"/>
      </p:ext>
    </p:extLst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23.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2FE2A-75E5-49E7-AF50-5468E2839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t="6562" r="7479" b="71311"/>
          <a:stretch/>
        </p:blipFill>
        <p:spPr>
          <a:xfrm>
            <a:off x="-4156" y="1446550"/>
            <a:ext cx="5792722" cy="3974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19C67-D216-4CD0-A319-90D74DFA61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4762" r="8414" b="4446"/>
          <a:stretch/>
        </p:blipFill>
        <p:spPr>
          <a:xfrm>
            <a:off x="6293759" y="97971"/>
            <a:ext cx="5649686" cy="62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70465"/>
      </p:ext>
    </p:extLst>
  </p:cSld>
  <p:clrMapOvr>
    <a:masterClrMapping/>
  </p:clrMapOvr>
  <p:transition spd="slow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24.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7C8E0-BA5F-4A1C-881B-21858492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73043" r="7160" b="5450"/>
          <a:stretch/>
        </p:blipFill>
        <p:spPr>
          <a:xfrm>
            <a:off x="0" y="1534885"/>
            <a:ext cx="5816009" cy="3850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ABBB37-213C-42C2-9789-F92FF9CC8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57" y="159414"/>
            <a:ext cx="4746173" cy="65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07059"/>
      </p:ext>
    </p:extLst>
  </p:cSld>
  <p:clrMapOvr>
    <a:masterClrMapping/>
  </p:clrMapOvr>
  <p:transition spd="slow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25.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2FE2A-75E5-49E7-AF50-5468E2839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4" t="50812" r="7141" b="27235"/>
          <a:stretch/>
        </p:blipFill>
        <p:spPr>
          <a:xfrm>
            <a:off x="-4156" y="1446552"/>
            <a:ext cx="5873328" cy="3944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E917E-B1D3-434E-9439-0D69A587C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54" y="-14645"/>
            <a:ext cx="6338297" cy="49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04053"/>
      </p:ext>
    </p:extLst>
  </p:cSld>
  <p:clrMapOvr>
    <a:masterClrMapping/>
  </p:clrMapOvr>
  <p:transition spd="slow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26.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2FE2A-75E5-49E7-AF50-5468E2839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1" t="72900" r="7104" b="5147"/>
          <a:stretch/>
        </p:blipFill>
        <p:spPr>
          <a:xfrm>
            <a:off x="-4156" y="1446552"/>
            <a:ext cx="5873328" cy="3944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D45BC-426D-4205-884D-4A39612A7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69" y="478465"/>
            <a:ext cx="4343802" cy="50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0227"/>
      </p:ext>
    </p:extLst>
  </p:cSld>
  <p:clrMapOvr>
    <a:masterClrMapping/>
  </p:clrMapOvr>
  <p:transition spd="slow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27.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2FE2A-75E5-49E7-AF50-5468E2839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50774" r="50564" b="27273"/>
          <a:stretch/>
        </p:blipFill>
        <p:spPr>
          <a:xfrm>
            <a:off x="-4156" y="1446552"/>
            <a:ext cx="5873328" cy="3944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93FC8-4F4A-4754-B75E-DE4B57385ED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3" y="0"/>
            <a:ext cx="4822370" cy="55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48345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6.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28.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F60FD-DD59-48A3-83ED-2EAE72CC4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t="6548" r="50513" b="71576"/>
          <a:stretch/>
        </p:blipFill>
        <p:spPr>
          <a:xfrm>
            <a:off x="9217" y="1441234"/>
            <a:ext cx="5873329" cy="3944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1B743-DA30-4480-83C1-36B6763B3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48" y="133168"/>
            <a:ext cx="6089695" cy="55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94145"/>
      </p:ext>
    </p:extLst>
  </p:cSld>
  <p:clrMapOvr>
    <a:masterClrMapping/>
  </p:clrMapOvr>
  <p:transition spd="slow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29.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F60FD-DD59-48A3-83ED-2EAE72CC4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4" t="6716" r="7120" b="71408"/>
          <a:stretch/>
        </p:blipFill>
        <p:spPr>
          <a:xfrm>
            <a:off x="9217" y="1441234"/>
            <a:ext cx="5873329" cy="3944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53633-6120-45B3-9EB9-5639C9A66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94710"/>
            <a:ext cx="5899999" cy="41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96504"/>
      </p:ext>
    </p:extLst>
  </p:cSld>
  <p:clrMapOvr>
    <a:masterClrMapping/>
  </p:clrMapOvr>
  <p:transition spd="slow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30.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F60FD-DD59-48A3-83ED-2EAE72CC4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50910" r="50751" b="27214"/>
          <a:stretch/>
        </p:blipFill>
        <p:spPr>
          <a:xfrm>
            <a:off x="9217" y="1441234"/>
            <a:ext cx="5873329" cy="3944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5D06F-3172-4C6E-9B54-48D4839C02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5650" y="0"/>
            <a:ext cx="4267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1602"/>
      </p:ext>
    </p:extLst>
  </p:cSld>
  <p:clrMapOvr>
    <a:masterClrMapping/>
  </p:clrMapOvr>
  <p:transition spd="slow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31.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F60FD-DD59-48A3-83ED-2EAE72CC4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t="73056" r="50542" b="5068"/>
          <a:stretch/>
        </p:blipFill>
        <p:spPr>
          <a:xfrm>
            <a:off x="9217" y="1441234"/>
            <a:ext cx="5873329" cy="3944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1EFED-56C3-48B1-948A-ADFD3DCD3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63" y="-1"/>
            <a:ext cx="6106309" cy="59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3800"/>
      </p:ext>
    </p:extLst>
  </p:cSld>
  <p:clrMapOvr>
    <a:masterClrMapping/>
  </p:clrMapOvr>
  <p:transition spd="slow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32.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5FCAC-2A24-4B30-BDC5-8C50AF569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6681" r="50671" b="71526"/>
          <a:stretch/>
        </p:blipFill>
        <p:spPr>
          <a:xfrm>
            <a:off x="-4156" y="1472609"/>
            <a:ext cx="5866599" cy="3912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70F74-2B01-4879-8E54-A1BC74B49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75" y="890980"/>
            <a:ext cx="4650197" cy="50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80032"/>
      </p:ext>
    </p:extLst>
  </p:cSld>
  <p:clrMapOvr>
    <a:masterClrMapping/>
  </p:clrMapOvr>
  <p:transition spd="slow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33.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5FCAC-2A24-4B30-BDC5-8C50AF569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3" t="6499" r="7031" b="71708"/>
          <a:stretch/>
        </p:blipFill>
        <p:spPr>
          <a:xfrm>
            <a:off x="-4156" y="1472609"/>
            <a:ext cx="5866599" cy="3912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BB949-5D65-4A5B-916A-C5C3D437C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/>
          <a:stretch/>
        </p:blipFill>
        <p:spPr>
          <a:xfrm>
            <a:off x="7434944" y="22017"/>
            <a:ext cx="4463142" cy="72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1244"/>
      </p:ext>
    </p:extLst>
  </p:cSld>
  <p:clrMapOvr>
    <a:masterClrMapping/>
  </p:clrMapOvr>
  <p:transition spd="slow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34.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5FCAC-2A24-4B30-BDC5-8C50AF569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7" t="28805" r="7037" b="49402"/>
          <a:stretch/>
        </p:blipFill>
        <p:spPr>
          <a:xfrm>
            <a:off x="-4156" y="1472609"/>
            <a:ext cx="5866599" cy="3912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FEE56-347A-484B-A6D4-D4ACFED03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" b="2946"/>
          <a:stretch/>
        </p:blipFill>
        <p:spPr>
          <a:xfrm>
            <a:off x="6475228" y="50539"/>
            <a:ext cx="4902143" cy="68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82678"/>
      </p:ext>
    </p:extLst>
  </p:cSld>
  <p:clrMapOvr>
    <a:masterClrMapping/>
  </p:clrMapOvr>
  <p:transition spd="slow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35.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5FCAC-2A24-4B30-BDC5-8C50AF569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28663" r="50658" b="49544"/>
          <a:stretch/>
        </p:blipFill>
        <p:spPr>
          <a:xfrm>
            <a:off x="-4156" y="1472609"/>
            <a:ext cx="5866599" cy="3912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4B03D5-27FF-4DD8-BB1C-C501E9E77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33" y="108857"/>
            <a:ext cx="3701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2412"/>
      </p:ext>
    </p:extLst>
  </p:cSld>
  <p:clrMapOvr>
    <a:masterClrMapping/>
  </p:clrMapOvr>
  <p:transition spd="slow"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36.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5FCAC-2A24-4B30-BDC5-8C50AF569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1" t="72915" r="7033" b="5292"/>
          <a:stretch/>
        </p:blipFill>
        <p:spPr>
          <a:xfrm>
            <a:off x="-4156" y="1472609"/>
            <a:ext cx="5866599" cy="3912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98BD41-48CC-4BC5-911B-F0ED25506B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0" y="119679"/>
            <a:ext cx="5699680" cy="54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13542"/>
      </p:ext>
    </p:extLst>
  </p:cSld>
  <p:clrMapOvr>
    <a:masterClrMapping/>
  </p:clrMapOvr>
  <p:transition spd="slow"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37.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7C8E0-BA5F-4A1C-881B-21858492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6758" r="50594" b="71735"/>
          <a:stretch/>
        </p:blipFill>
        <p:spPr>
          <a:xfrm>
            <a:off x="0" y="1534885"/>
            <a:ext cx="5850586" cy="3850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9832D-E494-4948-88B8-3A5B947FE0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3062" y="-6095"/>
            <a:ext cx="449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40375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7.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38.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7C8E0-BA5F-4A1C-881B-21858492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1" t="6551" r="7091" b="71942"/>
          <a:stretch/>
        </p:blipFill>
        <p:spPr>
          <a:xfrm>
            <a:off x="0" y="1534885"/>
            <a:ext cx="5816009" cy="3850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A04805-E5FB-4164-BD41-CAC9387E51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6458969" y="255180"/>
            <a:ext cx="437769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31027"/>
      </p:ext>
    </p:extLst>
  </p:cSld>
  <p:clrMapOvr>
    <a:masterClrMapping/>
  </p:clrMapOvr>
  <p:transition spd="slow"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39.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7C8E0-BA5F-4A1C-881B-21858492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51154" r="50829" b="27339"/>
          <a:stretch/>
        </p:blipFill>
        <p:spPr>
          <a:xfrm>
            <a:off x="0" y="1534885"/>
            <a:ext cx="5816009" cy="3850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3DCCA-D560-4D46-8D04-7F03DFBF2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61" y="123403"/>
            <a:ext cx="5915481" cy="57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30826"/>
      </p:ext>
    </p:extLst>
  </p:cSld>
  <p:clrMapOvr>
    <a:masterClrMapping/>
  </p:clrMapOvr>
  <p:transition spd="slow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40.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7C8E0-BA5F-4A1C-881B-21858492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73286" r="50671" b="5207"/>
          <a:stretch/>
        </p:blipFill>
        <p:spPr>
          <a:xfrm>
            <a:off x="0" y="1534885"/>
            <a:ext cx="5816009" cy="3850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8C2BF5-8D08-4D3C-849D-28444B61A5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48" y="-228600"/>
            <a:ext cx="5290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73308"/>
      </p:ext>
    </p:extLst>
  </p:cSld>
  <p:clrMapOvr>
    <a:masterClrMapping/>
  </p:clrMapOvr>
  <p:transition spd="slow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818BDA-861D-2249-B4BB-1BEBB1172E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092" y="0"/>
            <a:ext cx="12222184" cy="5078402"/>
          </a:xfrm>
          <a:prstGeom prst="rect">
            <a:avLst/>
          </a:prstGeom>
        </p:spPr>
      </p:pic>
      <p:pic>
        <p:nvPicPr>
          <p:cNvPr id="5" name="Picture 4" descr="The En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8643" y="5400000"/>
            <a:ext cx="325471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05061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4156" y="6094"/>
            <a:ext cx="12198725" cy="68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50E29-94CD-1C4F-BF43-B99B80C3FBA5}"/>
              </a:ext>
            </a:extLst>
          </p:cNvPr>
          <p:cNvSpPr txBox="1"/>
          <p:nvPr/>
        </p:nvSpPr>
        <p:spPr>
          <a:xfrm>
            <a:off x="0" y="0"/>
            <a:ext cx="30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ypewriterScribbled" panose="02000606030000020004" pitchFamily="2" charset="0"/>
              </a:rPr>
              <a:t>8.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" y="1437217"/>
            <a:ext cx="5901580" cy="39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941576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4633</TotalTime>
  <Words>665</Words>
  <Application>Microsoft Office PowerPoint</Application>
  <PresentationFormat>Widescreen</PresentationFormat>
  <Paragraphs>266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TypewriterScribbled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Disney Quiz</dc:title>
  <dc:creator>Ian Gibson</dc:creator>
  <cp:lastModifiedBy>Julian Greer</cp:lastModifiedBy>
  <cp:revision>71</cp:revision>
  <dcterms:created xsi:type="dcterms:W3CDTF">2020-06-05T00:08:58Z</dcterms:created>
  <dcterms:modified xsi:type="dcterms:W3CDTF">2021-02-15T17:15:58Z</dcterms:modified>
</cp:coreProperties>
</file>