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6" r:id="rId3"/>
    <p:sldId id="263" r:id="rId4"/>
    <p:sldId id="257" r:id="rId5"/>
    <p:sldId id="258" r:id="rId6"/>
    <p:sldId id="259" r:id="rId7"/>
    <p:sldId id="260" r:id="rId8"/>
    <p:sldId id="261" r:id="rId9"/>
    <p:sldId id="262" r:id="rId10"/>
    <p:sldId id="264" r:id="rId11"/>
    <p:sldId id="270" r:id="rId12"/>
    <p:sldId id="267" r:id="rId13"/>
    <p:sldId id="268" r:id="rId14"/>
    <p:sldId id="271" r:id="rId15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66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340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A94AAC-C920-4CAF-BA48-B8EB1EB701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153D68-D9CA-46DA-8AC0-1D6841D4DD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BB0A05-E04A-4849-A2D2-2F772FE2BE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23A79-6D5D-4012-9003-1A3FAB3519F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27248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355FE7B-8B2C-4DFD-914D-770CC23486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17C9B59-B2C5-4BDC-899D-D8263DDB05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A67B989-CAE4-4270-B120-897534559F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5CE5CD-5FF9-4AD2-AA1A-8A8C454AF0D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47407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CCFB32-F7FC-4F9D-B737-C7D59BC075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32FBA9C-8904-4A0B-8E22-D66AEC96BD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67A2FD4-FB0F-492F-931A-D48FDA0697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52323-63A0-4AEE-B54D-E601882D9E0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21179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44E9306-DC68-4E3C-AE9D-EAA16ADBDB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B45068F-AF82-4650-8C9D-52F27B37CA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3467B5-610D-4EF0-B651-958E9470E1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8E3FE0-3820-4E56-81DD-22F6D4CECCE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38682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6F14226-2514-4C86-9F77-446687B852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433A9AF-7BE0-4A99-A9DD-F8DAB846BF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3ECF7D9-C85F-44A2-999B-2CA6791C81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A5DA2-171E-482A-8D3C-CAA12F048CA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70442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C1CB32-443B-4E6C-A28F-1B5FAD0E3F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587678-DAF5-4859-8DB1-CD4BF9C9C6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77C86D-C4D9-4D1E-8D35-999FFCB485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3ECD8-986A-4D11-9468-D3963123253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13157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69803D9-E8C5-49CD-92A2-E8E37BEBD3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DCDA3A8-0B05-4C4B-AB27-7134DCE8FB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85884B3-B32D-4C51-8329-F05F67CCAF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1CB95-D751-4ABD-8BD1-A09FACFBE08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1439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ED0524B-BE8E-4E3F-BDC9-96F202F26C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9207953-F09A-4ED7-8A57-4B30E24561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7F65E11-445B-47AF-8D4B-5A3C42C4E3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A29BC-1A93-4662-BC16-BD633B45C08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72884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5FC3602-F45E-481A-8A3C-164C07E790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8DA3B5D-3F8D-4DB2-9AC0-0C034CCA16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3F01A91-B802-4B78-9E9D-80CF299A88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FAE28-41BA-43C2-B873-B145769EA7E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55246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B12DD0-B7EE-440D-8975-57FB005703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0E9B5D-050F-410C-8AFE-32A5D56981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FD98F1-1603-4E5A-A804-786E784D76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D2A665-89E7-4483-A1DD-6F5DD1B0468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43785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F9C0DA-AF4C-4779-A1AB-52812C154A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B074D6-4535-4A17-B3CC-4D48579493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8964FA-A3B8-46D7-9EC3-094EE45F96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B321F-2B7B-4CC3-97E6-070137FE091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71707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FF66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30A8D7D-A192-4436-9BDC-F923B3A1F2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6A3B3B1-E97F-4E0D-8931-E362F97AC3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B3B3AFE-A7CC-432E-9BC3-7E98CEAC3E8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0536179-78E8-4590-9EB1-84EBAC4AA8B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EF07A81-4077-4DF0-B68E-1CD91738883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509D1C2-0DF9-4B7B-B016-8FF43888059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id="{91DAD167-21C7-4581-81A7-D634E10262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i="1"/>
              <a:t>Distorted</a:t>
            </a:r>
            <a:r>
              <a:rPr lang="en-GB" altLang="en-US"/>
              <a:t> Geography!</a:t>
            </a:r>
          </a:p>
        </p:txBody>
      </p:sp>
      <p:sp>
        <p:nvSpPr>
          <p:cNvPr id="2051" name="Content Placeholder 2">
            <a:extLst>
              <a:ext uri="{FF2B5EF4-FFF2-40B4-BE49-F238E27FC236}">
                <a16:creationId xmlns:a16="http://schemas.microsoft.com/office/drawing/2014/main" id="{49CA4DE2-47C7-4B64-8C9F-98BF039C56E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Write down the numbers 1-12</a:t>
            </a:r>
          </a:p>
          <a:p>
            <a:pPr eaLnBrk="1" hangingPunct="1"/>
            <a:r>
              <a:rPr lang="en-GB" altLang="en-US"/>
              <a:t>1 point for the landmark</a:t>
            </a:r>
          </a:p>
          <a:p>
            <a:pPr eaLnBrk="1" hangingPunct="1"/>
            <a:r>
              <a:rPr lang="en-GB" altLang="en-US"/>
              <a:t>1 point for the country</a:t>
            </a:r>
          </a:p>
          <a:p>
            <a:pPr eaLnBrk="1" hangingPunct="1"/>
            <a:r>
              <a:rPr lang="en-GB" altLang="en-US"/>
              <a:t>E.g.</a:t>
            </a:r>
          </a:p>
          <a:p>
            <a:pPr eaLnBrk="1" hangingPunct="1"/>
            <a:endParaRPr lang="en-GB" altLang="en-US"/>
          </a:p>
          <a:p>
            <a:pPr eaLnBrk="1" hangingPunct="1"/>
            <a:endParaRPr lang="en-GB" alt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EEC034B5-041E-4B83-B474-D31E0BCD3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429000"/>
            <a:ext cx="2667000" cy="35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3" name="TextBox 5">
            <a:extLst>
              <a:ext uri="{FF2B5EF4-FFF2-40B4-BE49-F238E27FC236}">
                <a16:creationId xmlns:a16="http://schemas.microsoft.com/office/drawing/2014/main" id="{9B15F43A-3BB0-4735-A59F-9DCD3A389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2475" y="4864100"/>
            <a:ext cx="45720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GB" altLang="en-US" sz="1800"/>
              <a:t>Petra, Jordan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>
            <a:extLst>
              <a:ext uri="{FF2B5EF4-FFF2-40B4-BE49-F238E27FC236}">
                <a16:creationId xmlns:a16="http://schemas.microsoft.com/office/drawing/2014/main" id="{8B2EBDC7-9187-4861-B371-FF5335853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-26988"/>
            <a:ext cx="8562975" cy="705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>
            <a:extLst>
              <a:ext uri="{FF2B5EF4-FFF2-40B4-BE49-F238E27FC236}">
                <a16:creationId xmlns:a16="http://schemas.microsoft.com/office/drawing/2014/main" id="{77450553-3FFB-40CE-8AC5-604DA74B7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-242888"/>
            <a:ext cx="5803900" cy="7737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>
            <a:extLst>
              <a:ext uri="{FF2B5EF4-FFF2-40B4-BE49-F238E27FC236}">
                <a16:creationId xmlns:a16="http://schemas.microsoft.com/office/drawing/2014/main" id="{299D8687-632E-492A-A5AD-32A8AF56E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31775"/>
            <a:ext cx="8529638" cy="639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>
            <a:extLst>
              <a:ext uri="{FF2B5EF4-FFF2-40B4-BE49-F238E27FC236}">
                <a16:creationId xmlns:a16="http://schemas.microsoft.com/office/drawing/2014/main" id="{5EC0D948-5134-4CCB-A2C3-E6C44D074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013" y="206375"/>
            <a:ext cx="11263313" cy="660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>
            <a:extLst>
              <a:ext uri="{FF2B5EF4-FFF2-40B4-BE49-F238E27FC236}">
                <a16:creationId xmlns:a16="http://schemas.microsoft.com/office/drawing/2014/main" id="{66C0EA9E-0ECB-467F-ACE1-E967F5C838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333375"/>
            <a:ext cx="8229600" cy="5792788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en-GB" altLang="en-US" sz="2400" dirty="0"/>
              <a:t>Big Ben, UK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en-GB" altLang="en-US" sz="2400" dirty="0"/>
              <a:t>Stonehenge, UK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en-GB" altLang="en-US" sz="2400" dirty="0"/>
              <a:t>Statue of Liberty, America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en-GB" altLang="en-US" sz="2400" dirty="0"/>
              <a:t>Palm Island, Dubai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en-GB" altLang="en-US" sz="2400" dirty="0"/>
              <a:t>Pyramids, Egypt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en-GB" altLang="en-US" sz="2400" dirty="0"/>
              <a:t>Great Wall of China, China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en-GB" altLang="en-US" sz="2400" dirty="0"/>
              <a:t>Sydney Opera House, Australia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en-GB" altLang="en-US" sz="2400" dirty="0"/>
              <a:t>Angel of the North, UK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en-GB" altLang="en-US" sz="2400" dirty="0"/>
              <a:t>Taj Mahal, India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en-GB" altLang="en-US" sz="2400" dirty="0"/>
              <a:t>Eiffel Tower, Paris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en-GB" altLang="en-US" sz="2400" dirty="0"/>
              <a:t>The White House, America 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en-GB" altLang="en-US" sz="2400" dirty="0"/>
              <a:t>The Coliseum, Rome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2400" dirty="0"/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  <a:defRPr/>
            </a:pPr>
            <a:endParaRPr lang="en-GB" altLang="en-US" sz="2400" dirty="0"/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  <a:defRPr/>
            </a:pPr>
            <a:endParaRPr lang="en-GB" altLang="en-US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>
            <a:extLst>
              <a:ext uri="{FF2B5EF4-FFF2-40B4-BE49-F238E27FC236}">
                <a16:creationId xmlns:a16="http://schemas.microsoft.com/office/drawing/2014/main" id="{5F143295-7F0A-4E78-BC59-46584C099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71488"/>
            <a:ext cx="8572500" cy="591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>
            <a:extLst>
              <a:ext uri="{FF2B5EF4-FFF2-40B4-BE49-F238E27FC236}">
                <a16:creationId xmlns:a16="http://schemas.microsoft.com/office/drawing/2014/main" id="{6F831113-29DC-4BE8-8AE4-B8A24D525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>
            <a:extLst>
              <a:ext uri="{FF2B5EF4-FFF2-40B4-BE49-F238E27FC236}">
                <a16:creationId xmlns:a16="http://schemas.microsoft.com/office/drawing/2014/main" id="{1A7AACE9-DA88-49BF-A1D7-561D0599C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44450"/>
            <a:ext cx="8929687" cy="670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>
            <a:extLst>
              <a:ext uri="{FF2B5EF4-FFF2-40B4-BE49-F238E27FC236}">
                <a16:creationId xmlns:a16="http://schemas.microsoft.com/office/drawing/2014/main" id="{C4BC1438-D7E9-48E0-8BFD-7ADB5261A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0"/>
            <a:ext cx="6840538" cy="688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>
            <a:extLst>
              <a:ext uri="{FF2B5EF4-FFF2-40B4-BE49-F238E27FC236}">
                <a16:creationId xmlns:a16="http://schemas.microsoft.com/office/drawing/2014/main" id="{FA0CF880-7642-4773-A686-559C4438C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>
            <a:extLst>
              <a:ext uri="{FF2B5EF4-FFF2-40B4-BE49-F238E27FC236}">
                <a16:creationId xmlns:a16="http://schemas.microsoft.com/office/drawing/2014/main" id="{404B3F31-1F1A-4345-A48F-35D330D1E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381000"/>
            <a:ext cx="114300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>
            <a:extLst>
              <a:ext uri="{FF2B5EF4-FFF2-40B4-BE49-F238E27FC236}">
                <a16:creationId xmlns:a16="http://schemas.microsoft.com/office/drawing/2014/main" id="{2917A4D8-39EA-41E4-80E0-664BFBBB5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600075"/>
            <a:ext cx="12192000" cy="805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>
            <a:extLst>
              <a:ext uri="{FF2B5EF4-FFF2-40B4-BE49-F238E27FC236}">
                <a16:creationId xmlns:a16="http://schemas.microsoft.com/office/drawing/2014/main" id="{258AECE6-39C4-4653-B8B2-D9764D67C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00075"/>
            <a:ext cx="8424863" cy="561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953</TotalTime>
  <Words>78</Words>
  <Application>Microsoft Office PowerPoint</Application>
  <PresentationFormat>On-screen Show (4:3)</PresentationFormat>
  <Paragraphs>19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Default Design</vt:lpstr>
      <vt:lpstr>Distorted Geography!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RM plc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ewilkes</dc:creator>
  <cp:lastModifiedBy>Julian Greer</cp:lastModifiedBy>
  <cp:revision>7</cp:revision>
  <dcterms:created xsi:type="dcterms:W3CDTF">2008-07-14T09:50:13Z</dcterms:created>
  <dcterms:modified xsi:type="dcterms:W3CDTF">2021-02-13T16:53:04Z</dcterms:modified>
</cp:coreProperties>
</file>