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58" r:id="rId5"/>
    <p:sldId id="257" r:id="rId6"/>
    <p:sldId id="256" r:id="rId7"/>
    <p:sldId id="263" r:id="rId8"/>
    <p:sldId id="260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6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03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47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1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7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1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9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0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5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1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5CCB-28B1-47DC-9694-2B4EE79A7BAC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BFC38-8F3B-4CEE-A7B0-13A1ED8BF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0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ASgC-yLUh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Qje84i5oF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cOZ3cYuT4w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lCDRl4-o2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64000"/>
            <a:ext cx="12039600" cy="23876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 virtual tour of Cambridge Fire Station and some Home Fire Safety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60966" y="955964"/>
            <a:ext cx="5731034" cy="2459182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HUGE THANKS to                  Cambridge Fire Department for posting their videos up on YOUTUBE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1" y="243275"/>
            <a:ext cx="6152015" cy="38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35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YOUR HOME CHECKLIST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Does your home have smoke alarms on every level, inside each bedroom, and outside each sleeping area?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Do you know the sound that a smoke alarm makes? Do you know what to do if you smoke alarm sounds?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Are all the exits in your home clear of furniture, toys, and clutter?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Can you see the number on your house from the street (have a grown-up go with you to check)?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Has your family picked a safe place to meet outside if a fire occurs?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9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8800"/>
            <a:ext cx="9144000" cy="1385309"/>
          </a:xfrm>
        </p:spPr>
        <p:txBody>
          <a:bodyPr>
            <a:normAutofit/>
          </a:bodyPr>
          <a:lstStyle/>
          <a:p>
            <a:r>
              <a:rPr lang="en-GB" sz="8800" b="1" dirty="0">
                <a:solidFill>
                  <a:schemeClr val="bg1"/>
                </a:solidFill>
              </a:rPr>
              <a:t>BE SAFE AT HOME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691" y="2133456"/>
            <a:ext cx="11180618" cy="1655762"/>
          </a:xfrm>
        </p:spPr>
        <p:txBody>
          <a:bodyPr>
            <a:noAutofit/>
          </a:bodyPr>
          <a:lstStyle/>
          <a:p>
            <a:r>
              <a:rPr lang="en-GB" sz="6600" b="1" dirty="0">
                <a:solidFill>
                  <a:schemeClr val="bg1"/>
                </a:solidFill>
              </a:rPr>
              <a:t>KNOW WHAT TO DO</a:t>
            </a:r>
          </a:p>
          <a:p>
            <a:endParaRPr lang="en-GB" sz="6600" dirty="0">
              <a:solidFill>
                <a:schemeClr val="bg1"/>
              </a:solidFill>
            </a:endParaRPr>
          </a:p>
          <a:p>
            <a:r>
              <a:rPr lang="en-GB" sz="6600" b="1" dirty="0">
                <a:solidFill>
                  <a:schemeClr val="bg1"/>
                </a:solidFill>
              </a:rPr>
              <a:t>LEARN HOW TO GET HELP  and </a:t>
            </a:r>
            <a:r>
              <a:rPr lang="en-GB" sz="4800" b="1" dirty="0">
                <a:solidFill>
                  <a:schemeClr val="bg1"/>
                </a:solidFill>
              </a:rPr>
              <a:t>HOW TO MAKE </a:t>
            </a:r>
          </a:p>
          <a:p>
            <a:r>
              <a:rPr lang="en-GB" sz="4800" b="1" dirty="0">
                <a:solidFill>
                  <a:schemeClr val="bg1"/>
                </a:solidFill>
              </a:rPr>
              <a:t>A 999 (112) EMERGENCY CALL</a:t>
            </a:r>
          </a:p>
        </p:txBody>
      </p:sp>
    </p:spTree>
    <p:extLst>
      <p:ext uri="{BB962C8B-B14F-4D97-AF65-F5344CB8AC3E}">
        <p14:creationId xmlns:p14="http://schemas.microsoft.com/office/powerpoint/2010/main" val="367259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rASgC-yLUh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5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UQje84i5oF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6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4"/>
            <a:ext cx="12192000" cy="162083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MAIN THINGS TO KNOW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IF THERE IS A FIRE - GET OUT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18" y="2316163"/>
            <a:ext cx="8421981" cy="421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3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182880"/>
            <a:ext cx="11619420" cy="642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5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000" y="0"/>
            <a:ext cx="9200000" cy="678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2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UcOZ3cYuT4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1564" y="23380"/>
            <a:ext cx="12150436" cy="683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03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8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llCDRl4-o2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7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161</Words>
  <Application>Microsoft Office PowerPoint</Application>
  <PresentationFormat>Widescreen</PresentationFormat>
  <Paragraphs>19</Paragraphs>
  <Slides>11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 virtual tour of Cambridge Fire Station and some Home Fire Safety</vt:lpstr>
      <vt:lpstr>PowerPoint Presentation</vt:lpstr>
      <vt:lpstr>PowerPoint Presentation</vt:lpstr>
      <vt:lpstr>MAIN THINGS TO KNOW IF THERE IS A FIRE - GET OUT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 SAFE AT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 cowell</dc:creator>
  <cp:lastModifiedBy>Julian Greer</cp:lastModifiedBy>
  <cp:revision>8</cp:revision>
  <dcterms:created xsi:type="dcterms:W3CDTF">2021-02-04T17:28:17Z</dcterms:created>
  <dcterms:modified xsi:type="dcterms:W3CDTF">2021-02-04T20:16:06Z</dcterms:modified>
</cp:coreProperties>
</file>