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wav" ContentType="audio/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embedTrueTypeFonts="1">
  <p:sldMasterIdLst>
    <p:sldMasterId id="2147483648" r:id="rId1"/>
  </p:sldMasterIdLst>
  <p:sldIdLst>
    <p:sldId id="256" r:id="rId2"/>
    <p:sldId id="306" r:id="rId3"/>
    <p:sldId id="307" r:id="rId4"/>
    <p:sldId id="308" r:id="rId5"/>
    <p:sldId id="305" r:id="rId6"/>
    <p:sldId id="257" r:id="rId7"/>
    <p:sldId id="309" r:id="rId8"/>
    <p:sldId id="258" r:id="rId9"/>
    <p:sldId id="310" r:id="rId10"/>
    <p:sldId id="311" r:id="rId11"/>
    <p:sldId id="260" r:id="rId12"/>
    <p:sldId id="312" r:id="rId13"/>
    <p:sldId id="313" r:id="rId14"/>
    <p:sldId id="314" r:id="rId15"/>
    <p:sldId id="315" r:id="rId16"/>
    <p:sldId id="316" r:id="rId17"/>
    <p:sldId id="317" r:id="rId18"/>
    <p:sldId id="318" r:id="rId19"/>
    <p:sldId id="319" r:id="rId20"/>
    <p:sldId id="320" r:id="rId21"/>
    <p:sldId id="321" r:id="rId22"/>
    <p:sldId id="322" r:id="rId23"/>
    <p:sldId id="323" r:id="rId24"/>
    <p:sldId id="324" r:id="rId25"/>
    <p:sldId id="325" r:id="rId26"/>
    <p:sldId id="326" r:id="rId27"/>
    <p:sldId id="327" r:id="rId28"/>
    <p:sldId id="328" r:id="rId29"/>
    <p:sldId id="383" r:id="rId30"/>
    <p:sldId id="330" r:id="rId31"/>
    <p:sldId id="331" r:id="rId32"/>
    <p:sldId id="332" r:id="rId33"/>
    <p:sldId id="333" r:id="rId34"/>
    <p:sldId id="334" r:id="rId35"/>
    <p:sldId id="335" r:id="rId36"/>
    <p:sldId id="336" r:id="rId37"/>
    <p:sldId id="337" r:id="rId38"/>
    <p:sldId id="338" r:id="rId39"/>
    <p:sldId id="339" r:id="rId40"/>
    <p:sldId id="340" r:id="rId41"/>
    <p:sldId id="382" r:id="rId42"/>
    <p:sldId id="342" r:id="rId43"/>
    <p:sldId id="343" r:id="rId44"/>
    <p:sldId id="344" r:id="rId45"/>
    <p:sldId id="345" r:id="rId46"/>
    <p:sldId id="346" r:id="rId47"/>
    <p:sldId id="347" r:id="rId48"/>
    <p:sldId id="348" r:id="rId49"/>
    <p:sldId id="349" r:id="rId50"/>
    <p:sldId id="350" r:id="rId51"/>
    <p:sldId id="351" r:id="rId52"/>
    <p:sldId id="352" r:id="rId53"/>
    <p:sldId id="381" r:id="rId54"/>
    <p:sldId id="354" r:id="rId55"/>
    <p:sldId id="355" r:id="rId56"/>
    <p:sldId id="356" r:id="rId57"/>
    <p:sldId id="357" r:id="rId58"/>
    <p:sldId id="358" r:id="rId59"/>
    <p:sldId id="359" r:id="rId60"/>
    <p:sldId id="360" r:id="rId61"/>
    <p:sldId id="361" r:id="rId62"/>
    <p:sldId id="362" r:id="rId63"/>
    <p:sldId id="363" r:id="rId64"/>
    <p:sldId id="364" r:id="rId65"/>
    <p:sldId id="365" r:id="rId66"/>
    <p:sldId id="366" r:id="rId67"/>
    <p:sldId id="367" r:id="rId68"/>
    <p:sldId id="368" r:id="rId69"/>
    <p:sldId id="369" r:id="rId70"/>
    <p:sldId id="370" r:id="rId71"/>
    <p:sldId id="371" r:id="rId72"/>
    <p:sldId id="372" r:id="rId73"/>
    <p:sldId id="373" r:id="rId74"/>
    <p:sldId id="374" r:id="rId75"/>
    <p:sldId id="375" r:id="rId76"/>
    <p:sldId id="376" r:id="rId77"/>
    <p:sldId id="377" r:id="rId78"/>
  </p:sldIdLst>
  <p:sldSz cx="9144000" cy="6858000" type="screen4x3"/>
  <p:notesSz cx="6858000" cy="9144000"/>
  <p:embeddedFontLst>
    <p:embeddedFont>
      <p:font typeface="Arial Black" panose="020B0A04020102020204" pitchFamily="34" charset="0"/>
      <p:bold r:id="rId79"/>
    </p:embeddedFont>
    <p:embeddedFont>
      <p:font typeface="Calibri" panose="020F0502020204030204" pitchFamily="34" charset="0"/>
      <p:regular r:id="rId80"/>
      <p:bold r:id="rId81"/>
      <p:italic r:id="rId82"/>
      <p:boldItalic r:id="rId83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FB7"/>
    <a:srgbClr val="00FF00"/>
    <a:srgbClr val="2EEE4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125" autoAdjust="0"/>
    <p:restoredTop sz="94660"/>
  </p:normalViewPr>
  <p:slideViewPr>
    <p:cSldViewPr showGuides="1">
      <p:cViewPr varScale="1">
        <p:scale>
          <a:sx n="64" d="100"/>
          <a:sy n="64" d="100"/>
        </p:scale>
        <p:origin x="1472" y="3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slide" Target="slides/slide75.xml"/><Relationship Id="rId84" Type="http://schemas.openxmlformats.org/officeDocument/2006/relationships/presProps" Target="presProp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font" Target="fonts/font1.fntdata"/><Relationship Id="rId87" Type="http://schemas.openxmlformats.org/officeDocument/2006/relationships/tableStyles" Target="tableStyle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font" Target="fonts/font4.fntdata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font" Target="fonts/font2.fntdata"/><Relationship Id="rId85" Type="http://schemas.openxmlformats.org/officeDocument/2006/relationships/viewProps" Target="view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font" Target="fonts/font5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font" Target="fonts/font3.fntdata"/><Relationship Id="rId86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  <a:endParaRPr lang="en-GB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/>
              <a:t>마스터 부제목 스타일 편집</a:t>
            </a:r>
            <a:endParaRPr lang="en-GB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1E1E2E-97C6-4A3D-9B99-57463EF4DB3B}" type="datetimeFigureOut">
              <a:rPr lang="en-GB" smtClean="0"/>
              <a:t>02/02/2021</a:t>
            </a:fld>
            <a:endParaRPr lang="en-GB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D6C755-7676-4569-AFB6-6D10D700953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966808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GB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GB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1E1E2E-97C6-4A3D-9B99-57463EF4DB3B}" type="datetimeFigureOut">
              <a:rPr lang="en-GB" smtClean="0"/>
              <a:t>02/02/2021</a:t>
            </a:fld>
            <a:endParaRPr lang="en-GB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D6C755-7676-4569-AFB6-6D10D700953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251639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  <a:endParaRPr lang="en-GB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GB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1E1E2E-97C6-4A3D-9B99-57463EF4DB3B}" type="datetimeFigureOut">
              <a:rPr lang="en-GB" smtClean="0"/>
              <a:t>02/02/2021</a:t>
            </a:fld>
            <a:endParaRPr lang="en-GB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D6C755-7676-4569-AFB6-6D10D700953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760761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GB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GB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1E1E2E-97C6-4A3D-9B99-57463EF4DB3B}" type="datetimeFigureOut">
              <a:rPr lang="en-GB" smtClean="0"/>
              <a:t>02/02/2021</a:t>
            </a:fld>
            <a:endParaRPr lang="en-GB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D6C755-7676-4569-AFB6-6D10D700953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296646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/>
              <a:t>마스터 제목 스타일 편집</a:t>
            </a:r>
            <a:endParaRPr lang="en-GB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1E1E2E-97C6-4A3D-9B99-57463EF4DB3B}" type="datetimeFigureOut">
              <a:rPr lang="en-GB" smtClean="0"/>
              <a:t>02/02/2021</a:t>
            </a:fld>
            <a:endParaRPr lang="en-GB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D6C755-7676-4569-AFB6-6D10D700953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886003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GB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GB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GB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1E1E2E-97C6-4A3D-9B99-57463EF4DB3B}" type="datetimeFigureOut">
              <a:rPr lang="en-GB" smtClean="0"/>
              <a:t>02/02/2021</a:t>
            </a:fld>
            <a:endParaRPr lang="en-GB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D6C755-7676-4569-AFB6-6D10D700953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206243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/>
              <a:t>마스터 제목 스타일 편집</a:t>
            </a:r>
            <a:endParaRPr lang="en-GB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GB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GB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1E1E2E-97C6-4A3D-9B99-57463EF4DB3B}" type="datetimeFigureOut">
              <a:rPr lang="en-GB" smtClean="0"/>
              <a:t>02/02/2021</a:t>
            </a:fld>
            <a:endParaRPr lang="en-GB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D6C755-7676-4569-AFB6-6D10D700953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458160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GB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1E1E2E-97C6-4A3D-9B99-57463EF4DB3B}" type="datetimeFigureOut">
              <a:rPr lang="en-GB" smtClean="0"/>
              <a:t>02/02/2021</a:t>
            </a:fld>
            <a:endParaRPr lang="en-GB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D6C755-7676-4569-AFB6-6D10D700953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316168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1E1E2E-97C6-4A3D-9B99-57463EF4DB3B}" type="datetimeFigureOut">
              <a:rPr lang="en-GB" smtClean="0"/>
              <a:t>02/02/2021</a:t>
            </a:fld>
            <a:endParaRPr lang="en-GB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D6C755-7676-4569-AFB6-6D10D700953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643625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/>
              <a:t>마스터 제목 스타일 편집</a:t>
            </a:r>
            <a:endParaRPr lang="en-GB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GB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1E1E2E-97C6-4A3D-9B99-57463EF4DB3B}" type="datetimeFigureOut">
              <a:rPr lang="en-GB" smtClean="0"/>
              <a:t>02/02/2021</a:t>
            </a:fld>
            <a:endParaRPr lang="en-GB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D6C755-7676-4569-AFB6-6D10D700953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907611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/>
              <a:t>마스터 제목 스타일 편집</a:t>
            </a:r>
            <a:endParaRPr lang="en-GB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1E1E2E-97C6-4A3D-9B99-57463EF4DB3B}" type="datetimeFigureOut">
              <a:rPr lang="en-GB" smtClean="0"/>
              <a:t>02/02/2021</a:t>
            </a:fld>
            <a:endParaRPr lang="en-GB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D6C755-7676-4569-AFB6-6D10D700953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460245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  <a:endParaRPr lang="en-GB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GB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1E1E2E-97C6-4A3D-9B99-57463EF4DB3B}" type="datetimeFigureOut">
              <a:rPr lang="en-GB" smtClean="0"/>
              <a:t>02/02/2021</a:t>
            </a:fld>
            <a:endParaRPr lang="en-GB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D6C755-7676-4569-AFB6-6D10D700953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454342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4" Type="http://schemas.openxmlformats.org/officeDocument/2006/relationships/slide" Target="slide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slide" Target="slide5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4" Type="http://schemas.openxmlformats.org/officeDocument/2006/relationships/slide" Target="slide5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slide" Target="slide5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4" Type="http://schemas.openxmlformats.org/officeDocument/2006/relationships/slide" Target="slide5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slide" Target="slide5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slide" Target="slide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slide" Target="slide5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4" Type="http://schemas.openxmlformats.org/officeDocument/2006/relationships/slide" Target="slide5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slide" Target="slide5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slide" Target="slide5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slide" Target="slide5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4" Type="http://schemas.openxmlformats.org/officeDocument/2006/relationships/slide" Target="slide5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slide" Target="slide36.xml"/><Relationship Id="rId13" Type="http://schemas.openxmlformats.org/officeDocument/2006/relationships/slide" Target="slide15.xml"/><Relationship Id="rId18" Type="http://schemas.openxmlformats.org/officeDocument/2006/relationships/slide" Target="slide69.xml"/><Relationship Id="rId26" Type="http://schemas.openxmlformats.org/officeDocument/2006/relationships/slide" Target="slide30.xml"/><Relationship Id="rId3" Type="http://schemas.openxmlformats.org/officeDocument/2006/relationships/slide" Target="slide9.xml"/><Relationship Id="rId21" Type="http://schemas.openxmlformats.org/officeDocument/2006/relationships/slide" Target="slide48.xml"/><Relationship Id="rId7" Type="http://schemas.openxmlformats.org/officeDocument/2006/relationships/slide" Target="slide33.xml"/><Relationship Id="rId12" Type="http://schemas.openxmlformats.org/officeDocument/2006/relationships/slide" Target="slide12.xml"/><Relationship Id="rId17" Type="http://schemas.openxmlformats.org/officeDocument/2006/relationships/slide" Target="slide63.xml"/><Relationship Id="rId25" Type="http://schemas.openxmlformats.org/officeDocument/2006/relationships/slide" Target="slide42.xml"/><Relationship Id="rId2" Type="http://schemas.openxmlformats.org/officeDocument/2006/relationships/image" Target="../media/image3.png"/><Relationship Id="rId16" Type="http://schemas.openxmlformats.org/officeDocument/2006/relationships/slide" Target="slide60.xml"/><Relationship Id="rId20" Type="http://schemas.openxmlformats.org/officeDocument/2006/relationships/slide" Target="slide66.xml"/><Relationship Id="rId1" Type="http://schemas.openxmlformats.org/officeDocument/2006/relationships/slideLayout" Target="../slideLayouts/slideLayout1.xml"/><Relationship Id="rId6" Type="http://schemas.openxmlformats.org/officeDocument/2006/relationships/slide" Target="slide6.xml"/><Relationship Id="rId11" Type="http://schemas.openxmlformats.org/officeDocument/2006/relationships/slide" Target="slide45.xml"/><Relationship Id="rId24" Type="http://schemas.openxmlformats.org/officeDocument/2006/relationships/slide" Target="slide75.xml"/><Relationship Id="rId5" Type="http://schemas.openxmlformats.org/officeDocument/2006/relationships/slide" Target="slide27.xml"/><Relationship Id="rId15" Type="http://schemas.openxmlformats.org/officeDocument/2006/relationships/slide" Target="slide57.xml"/><Relationship Id="rId23" Type="http://schemas.openxmlformats.org/officeDocument/2006/relationships/slide" Target="slide21.xml"/><Relationship Id="rId10" Type="http://schemas.openxmlformats.org/officeDocument/2006/relationships/slide" Target="slide24.xml"/><Relationship Id="rId19" Type="http://schemas.openxmlformats.org/officeDocument/2006/relationships/slide" Target="slide72.xml"/><Relationship Id="rId4" Type="http://schemas.openxmlformats.org/officeDocument/2006/relationships/slide" Target="slide18.xml"/><Relationship Id="rId9" Type="http://schemas.openxmlformats.org/officeDocument/2006/relationships/slide" Target="slide39.xml"/><Relationship Id="rId14" Type="http://schemas.openxmlformats.org/officeDocument/2006/relationships/slide" Target="slide54.xml"/><Relationship Id="rId22" Type="http://schemas.openxmlformats.org/officeDocument/2006/relationships/slide" Target="slide51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slide" Target="slide5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slide" Target="slide5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slide" Target="slide5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4" Type="http://schemas.openxmlformats.org/officeDocument/2006/relationships/slide" Target="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slide" Target="slide5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4" Type="http://schemas.openxmlformats.org/officeDocument/2006/relationships/slide" Target="slide5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slide" Target="slide5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4" Type="http://schemas.openxmlformats.org/officeDocument/2006/relationships/slide" Target="slide5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slide" Target="slide5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4" Type="http://schemas.openxmlformats.org/officeDocument/2006/relationships/slide" Target="slide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slide" Target="slide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0" y="188640"/>
            <a:ext cx="9144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>
                <a:solidFill>
                  <a:schemeClr val="bg1"/>
                </a:solidFill>
                <a:latin typeface="Arial Black" panose="020B0A04020102020204" pitchFamily="34" charset="0"/>
              </a:rPr>
              <a:t>MYSTERY Box Game</a:t>
            </a:r>
            <a:endParaRPr lang="en-GB" sz="6000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076" y="5589240"/>
            <a:ext cx="9144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>
                <a:solidFill>
                  <a:srgbClr val="00FF00"/>
                </a:solidFill>
                <a:latin typeface="Arial Black" panose="020B0A04020102020204" pitchFamily="34" charset="0"/>
              </a:rPr>
              <a:t>Keep</a:t>
            </a:r>
            <a:r>
              <a:rPr lang="en-US" sz="6000" dirty="0">
                <a:solidFill>
                  <a:srgbClr val="00B050"/>
                </a:solidFill>
                <a:latin typeface="Arial Black" panose="020B0A04020102020204" pitchFamily="34" charset="0"/>
              </a:rPr>
              <a:t> </a:t>
            </a:r>
            <a:r>
              <a:rPr lang="en-US" sz="6000" dirty="0">
                <a:solidFill>
                  <a:schemeClr val="bg1"/>
                </a:solidFill>
                <a:latin typeface="Arial Black" panose="020B0A04020102020204" pitchFamily="34" charset="0"/>
              </a:rPr>
              <a:t>/ </a:t>
            </a:r>
            <a:r>
              <a:rPr lang="en-US" sz="6000" dirty="0">
                <a:solidFill>
                  <a:srgbClr val="FF0000"/>
                </a:solidFill>
                <a:latin typeface="Arial Black" panose="020B0A04020102020204" pitchFamily="34" charset="0"/>
              </a:rPr>
              <a:t>Give</a:t>
            </a:r>
            <a:r>
              <a:rPr lang="en-US" sz="6000" dirty="0">
                <a:solidFill>
                  <a:schemeClr val="bg1"/>
                </a:solidFill>
                <a:latin typeface="Arial Black" panose="020B0A04020102020204" pitchFamily="34" charset="0"/>
              </a:rPr>
              <a:t> The Box?</a:t>
            </a:r>
            <a:endParaRPr lang="en-GB" sz="6000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913275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0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81069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실행 단추: 홈 5">
            <a:hlinkClick r:id="rId4" action="ppaction://hlinksldjump" highlightClick="1"/>
          </p:cNvPr>
          <p:cNvSpPr/>
          <p:nvPr/>
        </p:nvSpPr>
        <p:spPr>
          <a:xfrm>
            <a:off x="7164288" y="5229200"/>
            <a:ext cx="1512168" cy="1390464"/>
          </a:xfrm>
          <a:prstGeom prst="actionButtonHome">
            <a:avLst/>
          </a:prstGeom>
          <a:solidFill>
            <a:schemeClr val="bg1"/>
          </a:solidFill>
          <a:ln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TextBox 6"/>
          <p:cNvSpPr txBox="1"/>
          <p:nvPr/>
        </p:nvSpPr>
        <p:spPr>
          <a:xfrm>
            <a:off x="1043608" y="2321003"/>
            <a:ext cx="6444716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3800" dirty="0">
                <a:latin typeface="Arial Black" panose="020B0A04020102020204" pitchFamily="34" charset="0"/>
              </a:rPr>
              <a:t>-100</a:t>
            </a:r>
          </a:p>
        </p:txBody>
      </p:sp>
    </p:spTree>
    <p:extLst>
      <p:ext uri="{BB962C8B-B14F-4D97-AF65-F5344CB8AC3E}">
        <p14:creationId xmlns:p14="http://schemas.microsoft.com/office/powerpoint/2010/main" val="21623952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직사각형 5"/>
          <p:cNvSpPr/>
          <p:nvPr/>
        </p:nvSpPr>
        <p:spPr>
          <a:xfrm>
            <a:off x="683568" y="118318"/>
            <a:ext cx="7677514" cy="1078434"/>
          </a:xfrm>
          <a:prstGeom prst="rect">
            <a:avLst/>
          </a:prstGeom>
          <a:solidFill>
            <a:srgbClr val="009FB7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b="1" dirty="0">
                <a:solidFill>
                  <a:schemeClr val="bg1"/>
                </a:solidFill>
              </a:rPr>
              <a:t>C Question</a:t>
            </a:r>
            <a:endParaRPr lang="en-GB" sz="6600" b="1" dirty="0">
              <a:solidFill>
                <a:schemeClr val="bg1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187624" y="1916832"/>
            <a:ext cx="6768752" cy="3672408"/>
          </a:xfrm>
          <a:prstGeom prst="rect">
            <a:avLst/>
          </a:prstGeom>
          <a:solidFill>
            <a:schemeClr val="bg1"/>
          </a:solidFill>
          <a:ln w="76200">
            <a:solidFill>
              <a:srgbClr val="009FB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dirty="0">
                <a:solidFill>
                  <a:schemeClr val="tx1"/>
                </a:solidFill>
              </a:rPr>
              <a:t>What </a:t>
            </a:r>
            <a:r>
              <a:rPr lang="en-US" sz="7200" dirty="0" err="1">
                <a:solidFill>
                  <a:schemeClr val="tx1"/>
                </a:solidFill>
              </a:rPr>
              <a:t>colour</a:t>
            </a:r>
            <a:r>
              <a:rPr lang="en-US" sz="7200" dirty="0">
                <a:solidFill>
                  <a:schemeClr val="tx1"/>
                </a:solidFill>
              </a:rPr>
              <a:t> is a polar bears skin?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2887F06-D2E7-41A0-8331-BD67A62DBBA9}"/>
              </a:ext>
            </a:extLst>
          </p:cNvPr>
          <p:cNvSpPr txBox="1"/>
          <p:nvPr/>
        </p:nvSpPr>
        <p:spPr>
          <a:xfrm>
            <a:off x="1763688" y="5733256"/>
            <a:ext cx="561662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b="1" dirty="0">
                <a:solidFill>
                  <a:schemeClr val="accent6">
                    <a:lumMod val="75000"/>
                  </a:schemeClr>
                </a:solidFill>
              </a:rPr>
              <a:t>Black</a:t>
            </a:r>
            <a:endParaRPr lang="en-GB" b="1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07987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80173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실행 단추: 홈 1">
            <a:hlinkClick r:id="rId4" action="ppaction://hlinksldjump" highlightClick="1"/>
          </p:cNvPr>
          <p:cNvSpPr/>
          <p:nvPr/>
        </p:nvSpPr>
        <p:spPr>
          <a:xfrm>
            <a:off x="7164288" y="5229200"/>
            <a:ext cx="1512168" cy="1390464"/>
          </a:xfrm>
          <a:prstGeom prst="actionButtonHome">
            <a:avLst/>
          </a:prstGeom>
          <a:solidFill>
            <a:schemeClr val="bg1"/>
          </a:solidFill>
          <a:ln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TextBox 5"/>
          <p:cNvSpPr txBox="1"/>
          <p:nvPr/>
        </p:nvSpPr>
        <p:spPr>
          <a:xfrm>
            <a:off x="1043608" y="2321003"/>
            <a:ext cx="6444716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3800" dirty="0">
                <a:latin typeface="Arial Black" panose="020B0A04020102020204" pitchFamily="34" charset="0"/>
              </a:rPr>
              <a:t>+1000</a:t>
            </a:r>
          </a:p>
        </p:txBody>
      </p:sp>
    </p:spTree>
    <p:extLst>
      <p:ext uri="{BB962C8B-B14F-4D97-AF65-F5344CB8AC3E}">
        <p14:creationId xmlns:p14="http://schemas.microsoft.com/office/powerpoint/2010/main" val="22594358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 Sou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직사각형 5"/>
          <p:cNvSpPr/>
          <p:nvPr/>
        </p:nvSpPr>
        <p:spPr>
          <a:xfrm>
            <a:off x="683568" y="118318"/>
            <a:ext cx="7677514" cy="1078434"/>
          </a:xfrm>
          <a:prstGeom prst="rect">
            <a:avLst/>
          </a:prstGeom>
          <a:solidFill>
            <a:srgbClr val="009FB7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b="1" dirty="0">
                <a:solidFill>
                  <a:schemeClr val="bg1"/>
                </a:solidFill>
              </a:rPr>
              <a:t>D Question</a:t>
            </a:r>
            <a:endParaRPr lang="en-GB" sz="6600" b="1" dirty="0">
              <a:solidFill>
                <a:schemeClr val="bg1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187624" y="1916832"/>
            <a:ext cx="6768752" cy="3672408"/>
          </a:xfrm>
          <a:prstGeom prst="rect">
            <a:avLst/>
          </a:prstGeom>
          <a:solidFill>
            <a:schemeClr val="bg1"/>
          </a:solidFill>
          <a:ln w="76200">
            <a:solidFill>
              <a:srgbClr val="009FB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solidFill>
                  <a:schemeClr val="tx1"/>
                </a:solidFill>
              </a:rPr>
              <a:t>A German breed of dog with a long body and short legs</a:t>
            </a:r>
            <a:endParaRPr lang="en-US" sz="7200" dirty="0">
              <a:solidFill>
                <a:schemeClr val="tx1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5246895-FBFD-4FDA-B229-6A22EDBD73DA}"/>
              </a:ext>
            </a:extLst>
          </p:cNvPr>
          <p:cNvSpPr txBox="1"/>
          <p:nvPr/>
        </p:nvSpPr>
        <p:spPr>
          <a:xfrm>
            <a:off x="1763688" y="5733256"/>
            <a:ext cx="561662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b="1" dirty="0">
                <a:solidFill>
                  <a:schemeClr val="accent6">
                    <a:lumMod val="75000"/>
                  </a:schemeClr>
                </a:solidFill>
              </a:rPr>
              <a:t>Dachshund</a:t>
            </a:r>
            <a:endParaRPr lang="en-GB" b="1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24426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31592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실행 단추: 홈 5">
            <a:hlinkClick r:id="rId4" action="ppaction://hlinksldjump" highlightClick="1"/>
          </p:cNvPr>
          <p:cNvSpPr/>
          <p:nvPr/>
        </p:nvSpPr>
        <p:spPr>
          <a:xfrm>
            <a:off x="7164288" y="5229200"/>
            <a:ext cx="1512168" cy="1390464"/>
          </a:xfrm>
          <a:prstGeom prst="actionButtonHome">
            <a:avLst/>
          </a:prstGeom>
          <a:solidFill>
            <a:schemeClr val="bg1"/>
          </a:solidFill>
          <a:ln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TextBox 6"/>
          <p:cNvSpPr txBox="1"/>
          <p:nvPr/>
        </p:nvSpPr>
        <p:spPr>
          <a:xfrm>
            <a:off x="1043608" y="2321003"/>
            <a:ext cx="6444716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3800" dirty="0">
                <a:latin typeface="Arial Black" panose="020B0A04020102020204" pitchFamily="34" charset="0"/>
              </a:rPr>
              <a:t>-500</a:t>
            </a:r>
          </a:p>
        </p:txBody>
      </p:sp>
    </p:spTree>
    <p:extLst>
      <p:ext uri="{BB962C8B-B14F-4D97-AF65-F5344CB8AC3E}">
        <p14:creationId xmlns:p14="http://schemas.microsoft.com/office/powerpoint/2010/main" val="1897287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직사각형 5"/>
          <p:cNvSpPr/>
          <p:nvPr/>
        </p:nvSpPr>
        <p:spPr>
          <a:xfrm>
            <a:off x="683568" y="118318"/>
            <a:ext cx="7677514" cy="1078434"/>
          </a:xfrm>
          <a:prstGeom prst="rect">
            <a:avLst/>
          </a:prstGeom>
          <a:solidFill>
            <a:srgbClr val="009FB7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b="1" dirty="0">
                <a:solidFill>
                  <a:schemeClr val="bg1"/>
                </a:solidFill>
              </a:rPr>
              <a:t>E Question</a:t>
            </a:r>
            <a:endParaRPr lang="en-GB" sz="6600" b="1" dirty="0">
              <a:solidFill>
                <a:schemeClr val="bg1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187624" y="1916832"/>
            <a:ext cx="6768752" cy="3672408"/>
          </a:xfrm>
          <a:prstGeom prst="rect">
            <a:avLst/>
          </a:prstGeom>
          <a:solidFill>
            <a:schemeClr val="bg1"/>
          </a:solidFill>
          <a:ln w="76200">
            <a:solidFill>
              <a:srgbClr val="009FB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dirty="0">
                <a:solidFill>
                  <a:schemeClr val="tx1"/>
                </a:solidFill>
              </a:rPr>
              <a:t>How many bones do sharks have?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7FF693E-D739-49AC-8171-4C7935D72CEF}"/>
              </a:ext>
            </a:extLst>
          </p:cNvPr>
          <p:cNvSpPr txBox="1"/>
          <p:nvPr/>
        </p:nvSpPr>
        <p:spPr>
          <a:xfrm>
            <a:off x="1763688" y="5733256"/>
            <a:ext cx="561662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b="1" dirty="0">
                <a:solidFill>
                  <a:schemeClr val="accent6">
                    <a:lumMod val="75000"/>
                  </a:schemeClr>
                </a:solidFill>
              </a:rPr>
              <a:t>None</a:t>
            </a:r>
            <a:endParaRPr lang="en-GB" b="1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07987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80173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02196" y="1270501"/>
            <a:ext cx="87129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ctr">
              <a:buFont typeface="Arial" panose="020B0604020202020204" pitchFamily="34" charset="0"/>
              <a:buChar char="•"/>
            </a:pPr>
            <a:r>
              <a:rPr lang="en-US" sz="3600" b="1" dirty="0">
                <a:solidFill>
                  <a:schemeClr val="bg1"/>
                </a:solidFill>
              </a:rPr>
              <a:t>Make 2 teams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8260" y="188639"/>
            <a:ext cx="9144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u="sng" dirty="0">
                <a:solidFill>
                  <a:schemeClr val="bg1"/>
                </a:solidFill>
              </a:rPr>
              <a:t>HOW TO PLAY: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89620" y="2062589"/>
            <a:ext cx="87129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ctr">
              <a:buFont typeface="Arial" panose="020B0604020202020204" pitchFamily="34" charset="0"/>
              <a:buChar char="•"/>
            </a:pPr>
            <a:r>
              <a:rPr lang="en-US" sz="3600" b="1" dirty="0">
                <a:solidFill>
                  <a:schemeClr val="bg1"/>
                </a:solidFill>
              </a:rPr>
              <a:t>Pick a letter and answer the question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53694" y="2936590"/>
            <a:ext cx="87129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ctr">
              <a:buFont typeface="Arial" panose="020B0604020202020204" pitchFamily="34" charset="0"/>
              <a:buChar char="•"/>
            </a:pPr>
            <a:r>
              <a:rPr lang="en-US" sz="3600" b="1" dirty="0">
                <a:solidFill>
                  <a:schemeClr val="bg1"/>
                </a:solidFill>
              </a:rPr>
              <a:t>Then you must choose: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0" y="4071253"/>
            <a:ext cx="915226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solidFill>
                  <a:srgbClr val="00FF00"/>
                </a:solidFill>
              </a:rPr>
              <a:t>KEEP THE BOX </a:t>
            </a:r>
          </a:p>
          <a:p>
            <a:pPr algn="ctr"/>
            <a:r>
              <a:rPr lang="en-US" sz="4800" b="1" dirty="0">
                <a:solidFill>
                  <a:schemeClr val="bg1"/>
                </a:solidFill>
              </a:rPr>
              <a:t>or </a:t>
            </a:r>
          </a:p>
          <a:p>
            <a:pPr algn="ctr"/>
            <a:r>
              <a:rPr lang="en-US" sz="4800" b="1" dirty="0">
                <a:solidFill>
                  <a:srgbClr val="FF0000"/>
                </a:solidFill>
              </a:rPr>
              <a:t>GIVE THE BOX </a:t>
            </a:r>
            <a:r>
              <a:rPr lang="en-US" sz="4800" b="1" dirty="0">
                <a:solidFill>
                  <a:schemeClr val="bg1"/>
                </a:solidFill>
              </a:rPr>
              <a:t>to the other team</a:t>
            </a:r>
          </a:p>
        </p:txBody>
      </p:sp>
    </p:spTree>
    <p:extLst>
      <p:ext uri="{BB962C8B-B14F-4D97-AF65-F5344CB8AC3E}">
        <p14:creationId xmlns:p14="http://schemas.microsoft.com/office/powerpoint/2010/main" val="1503244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2000"/>
    </mc:Choice>
    <mc:Fallback xmlns="">
      <p:transition spd="slow" advClick="0" advTm="12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5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500"/>
                            </p:stCondLst>
                            <p:childTnLst>
                              <p:par>
                                <p:cTn id="20" presetID="2" presetClass="entr" presetSubtype="4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8" grpId="0"/>
      <p:bldP spid="9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실행 단추: 홈 1">
            <a:hlinkClick r:id="rId4" action="ppaction://hlinksldjump" highlightClick="1"/>
          </p:cNvPr>
          <p:cNvSpPr/>
          <p:nvPr/>
        </p:nvSpPr>
        <p:spPr>
          <a:xfrm>
            <a:off x="7164288" y="5229200"/>
            <a:ext cx="1512168" cy="1390464"/>
          </a:xfrm>
          <a:prstGeom prst="actionButtonHome">
            <a:avLst/>
          </a:prstGeom>
          <a:solidFill>
            <a:schemeClr val="bg1"/>
          </a:solidFill>
          <a:ln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TextBox 5"/>
          <p:cNvSpPr txBox="1"/>
          <p:nvPr/>
        </p:nvSpPr>
        <p:spPr>
          <a:xfrm>
            <a:off x="1043608" y="2321003"/>
            <a:ext cx="6444716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3800" dirty="0">
                <a:latin typeface="Arial Black" panose="020B0A04020102020204" pitchFamily="34" charset="0"/>
              </a:rPr>
              <a:t>+1</a:t>
            </a:r>
          </a:p>
        </p:txBody>
      </p:sp>
    </p:spTree>
    <p:extLst>
      <p:ext uri="{BB962C8B-B14F-4D97-AF65-F5344CB8AC3E}">
        <p14:creationId xmlns:p14="http://schemas.microsoft.com/office/powerpoint/2010/main" val="22594358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 Sou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직사각형 5"/>
          <p:cNvSpPr/>
          <p:nvPr/>
        </p:nvSpPr>
        <p:spPr>
          <a:xfrm>
            <a:off x="683568" y="118318"/>
            <a:ext cx="7677514" cy="1078434"/>
          </a:xfrm>
          <a:prstGeom prst="rect">
            <a:avLst/>
          </a:prstGeom>
          <a:solidFill>
            <a:srgbClr val="009FB7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b="1" dirty="0">
                <a:solidFill>
                  <a:schemeClr val="bg1"/>
                </a:solidFill>
              </a:rPr>
              <a:t>F Question</a:t>
            </a:r>
            <a:endParaRPr lang="en-GB" sz="6600" b="1" dirty="0">
              <a:solidFill>
                <a:schemeClr val="bg1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187624" y="1916832"/>
            <a:ext cx="6768752" cy="3672408"/>
          </a:xfrm>
          <a:prstGeom prst="rect">
            <a:avLst/>
          </a:prstGeom>
          <a:solidFill>
            <a:schemeClr val="bg1"/>
          </a:solidFill>
          <a:ln w="76200">
            <a:solidFill>
              <a:srgbClr val="009FB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dirty="0">
                <a:solidFill>
                  <a:schemeClr val="tx1"/>
                </a:solidFill>
              </a:rPr>
              <a:t>What is the tallest animal in the world?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7A3DC89-BB34-489C-BFC6-082DD04A14B6}"/>
              </a:ext>
            </a:extLst>
          </p:cNvPr>
          <p:cNvSpPr txBox="1"/>
          <p:nvPr/>
        </p:nvSpPr>
        <p:spPr>
          <a:xfrm>
            <a:off x="1763688" y="5733256"/>
            <a:ext cx="561662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b="1" dirty="0">
                <a:solidFill>
                  <a:schemeClr val="accent6">
                    <a:lumMod val="75000"/>
                  </a:schemeClr>
                </a:solidFill>
              </a:rPr>
              <a:t>Giraffe</a:t>
            </a:r>
            <a:endParaRPr lang="en-GB" b="1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24426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31592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실행 단추: 홈 5">
            <a:hlinkClick r:id="rId4" action="ppaction://hlinksldjump" highlightClick="1"/>
          </p:cNvPr>
          <p:cNvSpPr/>
          <p:nvPr/>
        </p:nvSpPr>
        <p:spPr>
          <a:xfrm>
            <a:off x="7164288" y="5229200"/>
            <a:ext cx="1512168" cy="1390464"/>
          </a:xfrm>
          <a:prstGeom prst="actionButtonHome">
            <a:avLst/>
          </a:prstGeom>
          <a:solidFill>
            <a:schemeClr val="bg1"/>
          </a:solidFill>
          <a:ln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TextBox 6"/>
          <p:cNvSpPr txBox="1"/>
          <p:nvPr/>
        </p:nvSpPr>
        <p:spPr>
          <a:xfrm>
            <a:off x="1043608" y="2321003"/>
            <a:ext cx="6444716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3800" dirty="0">
                <a:latin typeface="Arial Black" panose="020B0A04020102020204" pitchFamily="34" charset="0"/>
              </a:rPr>
              <a:t>-200</a:t>
            </a:r>
          </a:p>
        </p:txBody>
      </p:sp>
    </p:spTree>
    <p:extLst>
      <p:ext uri="{BB962C8B-B14F-4D97-AF65-F5344CB8AC3E}">
        <p14:creationId xmlns:p14="http://schemas.microsoft.com/office/powerpoint/2010/main" val="1897287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직사각형 5"/>
          <p:cNvSpPr/>
          <p:nvPr/>
        </p:nvSpPr>
        <p:spPr>
          <a:xfrm>
            <a:off x="683568" y="118318"/>
            <a:ext cx="7677514" cy="1078434"/>
          </a:xfrm>
          <a:prstGeom prst="rect">
            <a:avLst/>
          </a:prstGeom>
          <a:solidFill>
            <a:srgbClr val="009FB7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b="1" dirty="0">
                <a:solidFill>
                  <a:schemeClr val="bg1"/>
                </a:solidFill>
              </a:rPr>
              <a:t>G Question</a:t>
            </a:r>
            <a:endParaRPr lang="en-GB" sz="6600" b="1" dirty="0">
              <a:solidFill>
                <a:schemeClr val="bg1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187624" y="1916832"/>
            <a:ext cx="6768752" cy="3672408"/>
          </a:xfrm>
          <a:prstGeom prst="rect">
            <a:avLst/>
          </a:prstGeom>
          <a:solidFill>
            <a:schemeClr val="bg1"/>
          </a:solidFill>
          <a:ln w="76200">
            <a:solidFill>
              <a:srgbClr val="009FB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dirty="0">
                <a:solidFill>
                  <a:schemeClr val="tx1"/>
                </a:solidFill>
              </a:rPr>
              <a:t>How many legs does a lobster have?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0D120AD-7E77-44B7-93E8-C1AF186350D8}"/>
              </a:ext>
            </a:extLst>
          </p:cNvPr>
          <p:cNvSpPr txBox="1"/>
          <p:nvPr/>
        </p:nvSpPr>
        <p:spPr>
          <a:xfrm>
            <a:off x="1763688" y="5733256"/>
            <a:ext cx="561662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b="1" dirty="0">
                <a:solidFill>
                  <a:schemeClr val="accent6">
                    <a:lumMod val="75000"/>
                  </a:schemeClr>
                </a:solidFill>
              </a:rPr>
              <a:t>10</a:t>
            </a:r>
            <a:endParaRPr lang="en-GB" b="1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07987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80173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실행 단추: 홈 1">
            <a:hlinkClick r:id="rId4" action="ppaction://hlinksldjump" highlightClick="1"/>
          </p:cNvPr>
          <p:cNvSpPr/>
          <p:nvPr/>
        </p:nvSpPr>
        <p:spPr>
          <a:xfrm>
            <a:off x="7164288" y="5229200"/>
            <a:ext cx="1512168" cy="1390464"/>
          </a:xfrm>
          <a:prstGeom prst="actionButtonHome">
            <a:avLst/>
          </a:prstGeom>
          <a:solidFill>
            <a:schemeClr val="bg1"/>
          </a:solidFill>
          <a:ln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TextBox 5"/>
          <p:cNvSpPr txBox="1"/>
          <p:nvPr/>
        </p:nvSpPr>
        <p:spPr>
          <a:xfrm>
            <a:off x="1043608" y="2321003"/>
            <a:ext cx="6444716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3800" dirty="0">
                <a:latin typeface="Arial Black" panose="020B0A04020102020204" pitchFamily="34" charset="0"/>
              </a:rPr>
              <a:t>+300</a:t>
            </a:r>
          </a:p>
        </p:txBody>
      </p:sp>
    </p:spTree>
    <p:extLst>
      <p:ext uri="{BB962C8B-B14F-4D97-AF65-F5344CB8AC3E}">
        <p14:creationId xmlns:p14="http://schemas.microsoft.com/office/powerpoint/2010/main" val="22594358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 Sou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직사각형 5"/>
          <p:cNvSpPr/>
          <p:nvPr/>
        </p:nvSpPr>
        <p:spPr>
          <a:xfrm>
            <a:off x="683568" y="118318"/>
            <a:ext cx="7677514" cy="1078434"/>
          </a:xfrm>
          <a:prstGeom prst="rect">
            <a:avLst/>
          </a:prstGeom>
          <a:solidFill>
            <a:srgbClr val="009FB7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b="1" dirty="0">
                <a:solidFill>
                  <a:schemeClr val="bg1"/>
                </a:solidFill>
              </a:rPr>
              <a:t>H Question</a:t>
            </a:r>
            <a:endParaRPr lang="en-GB" sz="6600" b="1" dirty="0">
              <a:solidFill>
                <a:schemeClr val="bg1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187624" y="1916832"/>
            <a:ext cx="6768752" cy="3672408"/>
          </a:xfrm>
          <a:prstGeom prst="rect">
            <a:avLst/>
          </a:prstGeom>
          <a:solidFill>
            <a:schemeClr val="bg1"/>
          </a:solidFill>
          <a:ln w="76200">
            <a:solidFill>
              <a:srgbClr val="009FB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dirty="0">
                <a:solidFill>
                  <a:schemeClr val="tx1"/>
                </a:solidFill>
              </a:rPr>
              <a:t>What type of animal is an Orca?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3AC0AC4-43AC-41D8-9676-309CE2ECD601}"/>
              </a:ext>
            </a:extLst>
          </p:cNvPr>
          <p:cNvSpPr txBox="1"/>
          <p:nvPr/>
        </p:nvSpPr>
        <p:spPr>
          <a:xfrm>
            <a:off x="1763688" y="5733256"/>
            <a:ext cx="561662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b="1" dirty="0">
                <a:solidFill>
                  <a:schemeClr val="accent6">
                    <a:lumMod val="75000"/>
                  </a:schemeClr>
                </a:solidFill>
              </a:rPr>
              <a:t>Dolphin</a:t>
            </a:r>
            <a:endParaRPr lang="en-GB" b="1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24426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31592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실행 단추: 홈 1">
            <a:hlinkClick r:id="rId4" action="ppaction://hlinksldjump" highlightClick="1"/>
          </p:cNvPr>
          <p:cNvSpPr/>
          <p:nvPr/>
        </p:nvSpPr>
        <p:spPr>
          <a:xfrm>
            <a:off x="7164288" y="5229200"/>
            <a:ext cx="1512168" cy="1390464"/>
          </a:xfrm>
          <a:prstGeom prst="actionButtonHome">
            <a:avLst/>
          </a:prstGeom>
          <a:solidFill>
            <a:schemeClr val="bg1"/>
          </a:solidFill>
          <a:ln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TextBox 5"/>
          <p:cNvSpPr txBox="1"/>
          <p:nvPr/>
        </p:nvSpPr>
        <p:spPr>
          <a:xfrm>
            <a:off x="1043608" y="2321003"/>
            <a:ext cx="6444716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3800" dirty="0">
                <a:latin typeface="Arial Black" panose="020B0A04020102020204" pitchFamily="34" charset="0"/>
              </a:rPr>
              <a:t>+50</a:t>
            </a:r>
          </a:p>
        </p:txBody>
      </p:sp>
    </p:spTree>
    <p:extLst>
      <p:ext uri="{BB962C8B-B14F-4D97-AF65-F5344CB8AC3E}">
        <p14:creationId xmlns:p14="http://schemas.microsoft.com/office/powerpoint/2010/main" val="16554350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 Sou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92820" y="260648"/>
            <a:ext cx="8712968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>
                <a:solidFill>
                  <a:schemeClr val="bg1"/>
                </a:solidFill>
              </a:rPr>
              <a:t>BE CAREFUL!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15392" y="2204864"/>
            <a:ext cx="8712968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>
                <a:solidFill>
                  <a:schemeClr val="bg1"/>
                </a:solidFill>
              </a:rPr>
              <a:t>The points in the box can be </a:t>
            </a:r>
            <a:r>
              <a:rPr lang="en-US" sz="6600" b="1" dirty="0">
                <a:solidFill>
                  <a:srgbClr val="2EEE45"/>
                </a:solidFill>
              </a:rPr>
              <a:t>GOOD</a:t>
            </a:r>
            <a:r>
              <a:rPr lang="en-US" sz="6600" b="1" dirty="0">
                <a:solidFill>
                  <a:schemeClr val="bg1"/>
                </a:solidFill>
              </a:rPr>
              <a:t> or </a:t>
            </a:r>
            <a:r>
              <a:rPr lang="en-US" sz="6600" b="1" dirty="0">
                <a:solidFill>
                  <a:srgbClr val="FF0000"/>
                </a:solidFill>
              </a:rPr>
              <a:t>BAD</a:t>
            </a:r>
          </a:p>
        </p:txBody>
      </p:sp>
    </p:spTree>
    <p:extLst>
      <p:ext uri="{BB962C8B-B14F-4D97-AF65-F5344CB8AC3E}">
        <p14:creationId xmlns:p14="http://schemas.microsoft.com/office/powerpoint/2010/main" val="38599669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8000"/>
    </mc:Choice>
    <mc:Fallback xmlns="">
      <p:transition spd="slow" advClick="0" advTm="8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직사각형 5"/>
          <p:cNvSpPr/>
          <p:nvPr/>
        </p:nvSpPr>
        <p:spPr>
          <a:xfrm>
            <a:off x="683568" y="118318"/>
            <a:ext cx="7677514" cy="1078434"/>
          </a:xfrm>
          <a:prstGeom prst="rect">
            <a:avLst/>
          </a:prstGeom>
          <a:solidFill>
            <a:srgbClr val="009FB7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b="1" dirty="0">
                <a:solidFill>
                  <a:schemeClr val="bg1"/>
                </a:solidFill>
              </a:rPr>
              <a:t>I Question</a:t>
            </a:r>
            <a:endParaRPr lang="en-GB" sz="6600" b="1" dirty="0">
              <a:solidFill>
                <a:schemeClr val="bg1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187624" y="1916832"/>
            <a:ext cx="6768752" cy="3672408"/>
          </a:xfrm>
          <a:prstGeom prst="rect">
            <a:avLst/>
          </a:prstGeom>
          <a:solidFill>
            <a:schemeClr val="bg1"/>
          </a:solidFill>
          <a:ln w="76200">
            <a:solidFill>
              <a:srgbClr val="009FB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dirty="0">
                <a:solidFill>
                  <a:schemeClr val="tx1"/>
                </a:solidFill>
              </a:rPr>
              <a:t>What are female elephants called?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4B3AFF2-7BE4-4239-8383-1B77832FD1A5}"/>
              </a:ext>
            </a:extLst>
          </p:cNvPr>
          <p:cNvSpPr txBox="1"/>
          <p:nvPr/>
        </p:nvSpPr>
        <p:spPr>
          <a:xfrm>
            <a:off x="1763688" y="5733256"/>
            <a:ext cx="561662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b="1" dirty="0">
                <a:solidFill>
                  <a:schemeClr val="accent6">
                    <a:lumMod val="75000"/>
                  </a:schemeClr>
                </a:solidFill>
              </a:rPr>
              <a:t>Cows</a:t>
            </a:r>
            <a:endParaRPr lang="en-GB" b="1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07987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80173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실행 단추: 홈 1">
            <a:hlinkClick r:id="rId4" action="ppaction://hlinksldjump" highlightClick="1"/>
          </p:cNvPr>
          <p:cNvSpPr/>
          <p:nvPr/>
        </p:nvSpPr>
        <p:spPr>
          <a:xfrm>
            <a:off x="7164288" y="5229200"/>
            <a:ext cx="1512168" cy="1390464"/>
          </a:xfrm>
          <a:prstGeom prst="actionButtonHome">
            <a:avLst/>
          </a:prstGeom>
          <a:solidFill>
            <a:schemeClr val="bg1"/>
          </a:solidFill>
          <a:ln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TextBox 5"/>
          <p:cNvSpPr txBox="1"/>
          <p:nvPr/>
        </p:nvSpPr>
        <p:spPr>
          <a:xfrm>
            <a:off x="1043608" y="2321003"/>
            <a:ext cx="6444716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3800" dirty="0">
                <a:latin typeface="Arial Black" panose="020B0A04020102020204" pitchFamily="34" charset="0"/>
              </a:rPr>
              <a:t>+600</a:t>
            </a:r>
          </a:p>
        </p:txBody>
      </p:sp>
    </p:spTree>
    <p:extLst>
      <p:ext uri="{BB962C8B-B14F-4D97-AF65-F5344CB8AC3E}">
        <p14:creationId xmlns:p14="http://schemas.microsoft.com/office/powerpoint/2010/main" val="22594358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 Sou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직사각형 5"/>
          <p:cNvSpPr/>
          <p:nvPr/>
        </p:nvSpPr>
        <p:spPr>
          <a:xfrm>
            <a:off x="683568" y="118318"/>
            <a:ext cx="7677514" cy="1078434"/>
          </a:xfrm>
          <a:prstGeom prst="rect">
            <a:avLst/>
          </a:prstGeom>
          <a:solidFill>
            <a:srgbClr val="009FB7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b="1" dirty="0">
                <a:solidFill>
                  <a:schemeClr val="bg1"/>
                </a:solidFill>
              </a:rPr>
              <a:t>J Question</a:t>
            </a:r>
            <a:endParaRPr lang="en-GB" sz="6600" b="1" dirty="0">
              <a:solidFill>
                <a:schemeClr val="bg1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187624" y="1916832"/>
            <a:ext cx="6768752" cy="3672408"/>
          </a:xfrm>
          <a:prstGeom prst="rect">
            <a:avLst/>
          </a:prstGeom>
          <a:solidFill>
            <a:schemeClr val="bg1"/>
          </a:solidFill>
          <a:ln w="76200">
            <a:solidFill>
              <a:srgbClr val="009FB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dirty="0">
                <a:solidFill>
                  <a:schemeClr val="tx1"/>
                </a:solidFill>
              </a:rPr>
              <a:t>What is the largest type of ‘big cat’?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DD59606-98C2-430C-B021-2CB7722E18A5}"/>
              </a:ext>
            </a:extLst>
          </p:cNvPr>
          <p:cNvSpPr txBox="1"/>
          <p:nvPr/>
        </p:nvSpPr>
        <p:spPr>
          <a:xfrm>
            <a:off x="1763688" y="5733256"/>
            <a:ext cx="561662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b="1" dirty="0">
                <a:solidFill>
                  <a:schemeClr val="accent6">
                    <a:lumMod val="75000"/>
                  </a:schemeClr>
                </a:solidFill>
              </a:rPr>
              <a:t>Tiger</a:t>
            </a:r>
            <a:endParaRPr lang="en-GB" b="1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24426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31592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실행 단추: 홈 5">
            <a:hlinkClick r:id="rId4" action="ppaction://hlinksldjump" highlightClick="1"/>
          </p:cNvPr>
          <p:cNvSpPr/>
          <p:nvPr/>
        </p:nvSpPr>
        <p:spPr>
          <a:xfrm>
            <a:off x="7164288" y="5229200"/>
            <a:ext cx="1512168" cy="1390464"/>
          </a:xfrm>
          <a:prstGeom prst="actionButtonHome">
            <a:avLst/>
          </a:prstGeom>
          <a:solidFill>
            <a:schemeClr val="bg1"/>
          </a:solidFill>
          <a:ln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TextBox 6"/>
          <p:cNvSpPr txBox="1"/>
          <p:nvPr/>
        </p:nvSpPr>
        <p:spPr>
          <a:xfrm>
            <a:off x="1043608" y="2321003"/>
            <a:ext cx="6444716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3800" dirty="0">
                <a:latin typeface="Arial Black" panose="020B0A04020102020204" pitchFamily="34" charset="0"/>
              </a:rPr>
              <a:t>-1000</a:t>
            </a:r>
          </a:p>
        </p:txBody>
      </p:sp>
    </p:spTree>
    <p:extLst>
      <p:ext uri="{BB962C8B-B14F-4D97-AF65-F5344CB8AC3E}">
        <p14:creationId xmlns:p14="http://schemas.microsoft.com/office/powerpoint/2010/main" val="1897287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직사각형 5"/>
          <p:cNvSpPr/>
          <p:nvPr/>
        </p:nvSpPr>
        <p:spPr>
          <a:xfrm>
            <a:off x="683568" y="118318"/>
            <a:ext cx="7677514" cy="1078434"/>
          </a:xfrm>
          <a:prstGeom prst="rect">
            <a:avLst/>
          </a:prstGeom>
          <a:solidFill>
            <a:srgbClr val="009FB7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b="1" dirty="0">
                <a:solidFill>
                  <a:schemeClr val="bg1"/>
                </a:solidFill>
              </a:rPr>
              <a:t>K Question</a:t>
            </a:r>
            <a:endParaRPr lang="en-GB" sz="6600" b="1" dirty="0">
              <a:solidFill>
                <a:schemeClr val="bg1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187624" y="1916832"/>
            <a:ext cx="6768752" cy="3672408"/>
          </a:xfrm>
          <a:prstGeom prst="rect">
            <a:avLst/>
          </a:prstGeom>
          <a:solidFill>
            <a:schemeClr val="bg1"/>
          </a:solidFill>
          <a:ln w="76200">
            <a:solidFill>
              <a:srgbClr val="009FB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dirty="0">
                <a:solidFill>
                  <a:schemeClr val="tx1"/>
                </a:solidFill>
              </a:rPr>
              <a:t>What is the largest Primate?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D77077D-0969-4134-BC5F-F1CB19395BB3}"/>
              </a:ext>
            </a:extLst>
          </p:cNvPr>
          <p:cNvSpPr txBox="1"/>
          <p:nvPr/>
        </p:nvSpPr>
        <p:spPr>
          <a:xfrm>
            <a:off x="1763688" y="5733256"/>
            <a:ext cx="561662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b="1" dirty="0">
                <a:solidFill>
                  <a:schemeClr val="accent6">
                    <a:lumMod val="75000"/>
                  </a:schemeClr>
                </a:solidFill>
              </a:rPr>
              <a:t>Gorilla</a:t>
            </a:r>
            <a:endParaRPr lang="en-GB" b="1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07987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80173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실행 단추: 홈 1">
            <a:hlinkClick r:id="rId4" action="ppaction://hlinksldjump" highlightClick="1"/>
          </p:cNvPr>
          <p:cNvSpPr/>
          <p:nvPr/>
        </p:nvSpPr>
        <p:spPr>
          <a:xfrm>
            <a:off x="7164288" y="5229200"/>
            <a:ext cx="1512168" cy="1390464"/>
          </a:xfrm>
          <a:prstGeom prst="actionButtonHome">
            <a:avLst/>
          </a:prstGeom>
          <a:solidFill>
            <a:schemeClr val="bg1"/>
          </a:solidFill>
          <a:ln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TextBox 5"/>
          <p:cNvSpPr txBox="1"/>
          <p:nvPr/>
        </p:nvSpPr>
        <p:spPr>
          <a:xfrm>
            <a:off x="1043608" y="2321003"/>
            <a:ext cx="6444716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3800" dirty="0">
                <a:latin typeface="Arial Black" panose="020B0A04020102020204" pitchFamily="34" charset="0"/>
              </a:rPr>
              <a:t>+200</a:t>
            </a:r>
          </a:p>
        </p:txBody>
      </p:sp>
    </p:spTree>
    <p:extLst>
      <p:ext uri="{BB962C8B-B14F-4D97-AF65-F5344CB8AC3E}">
        <p14:creationId xmlns:p14="http://schemas.microsoft.com/office/powerpoint/2010/main" val="22594358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 Sou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직사각형 5"/>
          <p:cNvSpPr/>
          <p:nvPr/>
        </p:nvSpPr>
        <p:spPr>
          <a:xfrm>
            <a:off x="683568" y="118318"/>
            <a:ext cx="7677514" cy="1078434"/>
          </a:xfrm>
          <a:prstGeom prst="rect">
            <a:avLst/>
          </a:prstGeom>
          <a:solidFill>
            <a:srgbClr val="009FB7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b="1" dirty="0">
                <a:solidFill>
                  <a:schemeClr val="bg1"/>
                </a:solidFill>
              </a:rPr>
              <a:t>L Question</a:t>
            </a:r>
            <a:endParaRPr lang="en-GB" sz="6600" b="1" dirty="0">
              <a:solidFill>
                <a:schemeClr val="bg1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187624" y="1916832"/>
            <a:ext cx="6768752" cy="3672408"/>
          </a:xfrm>
          <a:prstGeom prst="rect">
            <a:avLst/>
          </a:prstGeom>
          <a:solidFill>
            <a:schemeClr val="bg1"/>
          </a:solidFill>
          <a:ln w="76200">
            <a:solidFill>
              <a:srgbClr val="009FB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dirty="0">
                <a:solidFill>
                  <a:schemeClr val="tx1"/>
                </a:solidFill>
              </a:rPr>
              <a:t>What is the name for an adult female horse?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1D9F112-51C0-4D7E-969A-0BB55A25AA38}"/>
              </a:ext>
            </a:extLst>
          </p:cNvPr>
          <p:cNvSpPr txBox="1"/>
          <p:nvPr/>
        </p:nvSpPr>
        <p:spPr>
          <a:xfrm>
            <a:off x="1763688" y="5733256"/>
            <a:ext cx="561662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b="1" dirty="0">
                <a:solidFill>
                  <a:schemeClr val="accent6">
                    <a:lumMod val="75000"/>
                  </a:schemeClr>
                </a:solidFill>
              </a:rPr>
              <a:t>Mare</a:t>
            </a:r>
            <a:endParaRPr lang="en-GB" b="1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24426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22908" y="2564904"/>
            <a:ext cx="8712968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>
                <a:solidFill>
                  <a:schemeClr val="bg1"/>
                </a:solidFill>
              </a:rPr>
              <a:t>ARE YOU READY?</a:t>
            </a:r>
            <a:endParaRPr lang="en-US" sz="66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20718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8000"/>
    </mc:Choice>
    <mc:Fallback xmlns="">
      <p:transition spd="slow" advClick="0" advTm="8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31592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실행 단추: 홈 1">
            <a:hlinkClick r:id="rId4" action="ppaction://hlinksldjump" highlightClick="1"/>
          </p:cNvPr>
          <p:cNvSpPr/>
          <p:nvPr/>
        </p:nvSpPr>
        <p:spPr>
          <a:xfrm>
            <a:off x="7164288" y="5229200"/>
            <a:ext cx="1512168" cy="1390464"/>
          </a:xfrm>
          <a:prstGeom prst="actionButtonHome">
            <a:avLst/>
          </a:prstGeom>
          <a:solidFill>
            <a:schemeClr val="bg1"/>
          </a:solidFill>
          <a:ln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TextBox 5"/>
          <p:cNvSpPr txBox="1"/>
          <p:nvPr/>
        </p:nvSpPr>
        <p:spPr>
          <a:xfrm>
            <a:off x="1043608" y="2321003"/>
            <a:ext cx="6444716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3800" dirty="0">
                <a:latin typeface="Arial Black" panose="020B0A04020102020204" pitchFamily="34" charset="0"/>
              </a:rPr>
              <a:t>+100</a:t>
            </a:r>
          </a:p>
        </p:txBody>
      </p:sp>
    </p:spTree>
    <p:extLst>
      <p:ext uri="{BB962C8B-B14F-4D97-AF65-F5344CB8AC3E}">
        <p14:creationId xmlns:p14="http://schemas.microsoft.com/office/powerpoint/2010/main" val="16554350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 Sou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직사각형 5"/>
          <p:cNvSpPr/>
          <p:nvPr/>
        </p:nvSpPr>
        <p:spPr>
          <a:xfrm>
            <a:off x="683568" y="118318"/>
            <a:ext cx="7677514" cy="1078434"/>
          </a:xfrm>
          <a:prstGeom prst="rect">
            <a:avLst/>
          </a:prstGeom>
          <a:solidFill>
            <a:srgbClr val="009FB7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b="1" dirty="0">
                <a:solidFill>
                  <a:schemeClr val="bg1"/>
                </a:solidFill>
              </a:rPr>
              <a:t>M Question</a:t>
            </a:r>
            <a:endParaRPr lang="en-GB" sz="6600" b="1" dirty="0">
              <a:solidFill>
                <a:schemeClr val="bg1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187624" y="1916832"/>
            <a:ext cx="6768752" cy="3672408"/>
          </a:xfrm>
          <a:prstGeom prst="rect">
            <a:avLst/>
          </a:prstGeom>
          <a:solidFill>
            <a:schemeClr val="bg1"/>
          </a:solidFill>
          <a:ln w="76200">
            <a:solidFill>
              <a:srgbClr val="009FB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dirty="0">
                <a:solidFill>
                  <a:schemeClr val="tx1"/>
                </a:solidFill>
              </a:rPr>
              <a:t>Rabbits are born blind, true or false?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E90E884-F58D-473F-94BC-06EBBD0FC7C1}"/>
              </a:ext>
            </a:extLst>
          </p:cNvPr>
          <p:cNvSpPr txBox="1"/>
          <p:nvPr/>
        </p:nvSpPr>
        <p:spPr>
          <a:xfrm>
            <a:off x="1763688" y="5733256"/>
            <a:ext cx="56166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dirty="0">
                <a:solidFill>
                  <a:schemeClr val="accent6">
                    <a:lumMod val="75000"/>
                  </a:schemeClr>
                </a:solidFill>
              </a:rPr>
              <a:t>True</a:t>
            </a:r>
          </a:p>
        </p:txBody>
      </p:sp>
    </p:spTree>
    <p:extLst>
      <p:ext uri="{BB962C8B-B14F-4D97-AF65-F5344CB8AC3E}">
        <p14:creationId xmlns:p14="http://schemas.microsoft.com/office/powerpoint/2010/main" val="28007987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80173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실행 단추: 홈 1">
            <a:hlinkClick r:id="rId4" action="ppaction://hlinksldjump" highlightClick="1"/>
          </p:cNvPr>
          <p:cNvSpPr/>
          <p:nvPr/>
        </p:nvSpPr>
        <p:spPr>
          <a:xfrm>
            <a:off x="7164288" y="5229200"/>
            <a:ext cx="1512168" cy="1390464"/>
          </a:xfrm>
          <a:prstGeom prst="actionButtonHome">
            <a:avLst/>
          </a:prstGeom>
          <a:solidFill>
            <a:schemeClr val="bg1"/>
          </a:solidFill>
          <a:ln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TextBox 5"/>
          <p:cNvSpPr txBox="1"/>
          <p:nvPr/>
        </p:nvSpPr>
        <p:spPr>
          <a:xfrm>
            <a:off x="1043608" y="2321003"/>
            <a:ext cx="6444716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3800" dirty="0">
                <a:latin typeface="Arial Black" panose="020B0A04020102020204" pitchFamily="34" charset="0"/>
              </a:rPr>
              <a:t>+200</a:t>
            </a:r>
          </a:p>
        </p:txBody>
      </p:sp>
    </p:spTree>
    <p:extLst>
      <p:ext uri="{BB962C8B-B14F-4D97-AF65-F5344CB8AC3E}">
        <p14:creationId xmlns:p14="http://schemas.microsoft.com/office/powerpoint/2010/main" val="22594358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 Sou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직사각형 5"/>
          <p:cNvSpPr/>
          <p:nvPr/>
        </p:nvSpPr>
        <p:spPr>
          <a:xfrm>
            <a:off x="683568" y="118318"/>
            <a:ext cx="7677514" cy="1078434"/>
          </a:xfrm>
          <a:prstGeom prst="rect">
            <a:avLst/>
          </a:prstGeom>
          <a:solidFill>
            <a:srgbClr val="009FB7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b="1" dirty="0">
                <a:solidFill>
                  <a:schemeClr val="bg1"/>
                </a:solidFill>
              </a:rPr>
              <a:t>N Question</a:t>
            </a:r>
            <a:endParaRPr lang="en-GB" sz="6600" b="1" dirty="0">
              <a:solidFill>
                <a:schemeClr val="bg1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187624" y="1916832"/>
            <a:ext cx="6768752" cy="3672408"/>
          </a:xfrm>
          <a:prstGeom prst="rect">
            <a:avLst/>
          </a:prstGeom>
          <a:solidFill>
            <a:schemeClr val="bg1"/>
          </a:solidFill>
          <a:ln w="76200">
            <a:solidFill>
              <a:srgbClr val="009FB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>
                <a:solidFill>
                  <a:schemeClr val="tx1"/>
                </a:solidFill>
              </a:rPr>
              <a:t>Sea turtles lay their eggs on a beach. What decides if it is a male or female when they hatch?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11E595E-FB46-4D95-BEF4-1BF54E6C3A80}"/>
              </a:ext>
            </a:extLst>
          </p:cNvPr>
          <p:cNvSpPr txBox="1"/>
          <p:nvPr/>
        </p:nvSpPr>
        <p:spPr>
          <a:xfrm>
            <a:off x="1763688" y="5733256"/>
            <a:ext cx="561662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b="1" dirty="0">
                <a:solidFill>
                  <a:schemeClr val="accent6">
                    <a:lumMod val="75000"/>
                  </a:schemeClr>
                </a:solidFill>
              </a:rPr>
              <a:t>Temperature of the sand</a:t>
            </a:r>
            <a:endParaRPr lang="en-GB" b="1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24426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31592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실행 단추: 홈 5">
            <a:hlinkClick r:id="rId4" action="ppaction://hlinksldjump" highlightClick="1"/>
          </p:cNvPr>
          <p:cNvSpPr/>
          <p:nvPr/>
        </p:nvSpPr>
        <p:spPr>
          <a:xfrm>
            <a:off x="7164288" y="5229200"/>
            <a:ext cx="1512168" cy="1390464"/>
          </a:xfrm>
          <a:prstGeom prst="actionButtonHome">
            <a:avLst/>
          </a:prstGeom>
          <a:solidFill>
            <a:schemeClr val="bg1"/>
          </a:solidFill>
          <a:ln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TextBox 6"/>
          <p:cNvSpPr txBox="1"/>
          <p:nvPr/>
        </p:nvSpPr>
        <p:spPr>
          <a:xfrm>
            <a:off x="1043608" y="2321003"/>
            <a:ext cx="6444716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3800" dirty="0">
                <a:latin typeface="Arial Black" panose="020B0A04020102020204" pitchFamily="34" charset="0"/>
              </a:rPr>
              <a:t>-500</a:t>
            </a:r>
          </a:p>
        </p:txBody>
      </p:sp>
    </p:spTree>
    <p:extLst>
      <p:ext uri="{BB962C8B-B14F-4D97-AF65-F5344CB8AC3E}">
        <p14:creationId xmlns:p14="http://schemas.microsoft.com/office/powerpoint/2010/main" val="1897287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직사각형 5"/>
          <p:cNvSpPr/>
          <p:nvPr/>
        </p:nvSpPr>
        <p:spPr>
          <a:xfrm>
            <a:off x="683568" y="118318"/>
            <a:ext cx="7677514" cy="1078434"/>
          </a:xfrm>
          <a:prstGeom prst="rect">
            <a:avLst/>
          </a:prstGeom>
          <a:solidFill>
            <a:srgbClr val="009FB7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b="1" dirty="0">
                <a:solidFill>
                  <a:schemeClr val="bg1"/>
                </a:solidFill>
              </a:rPr>
              <a:t>O Question</a:t>
            </a:r>
            <a:endParaRPr lang="en-GB" sz="6600" b="1" dirty="0">
              <a:solidFill>
                <a:schemeClr val="bg1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187624" y="1916832"/>
            <a:ext cx="6768752" cy="3672408"/>
          </a:xfrm>
          <a:prstGeom prst="rect">
            <a:avLst/>
          </a:prstGeom>
          <a:solidFill>
            <a:schemeClr val="bg1"/>
          </a:solidFill>
          <a:ln w="76200">
            <a:solidFill>
              <a:srgbClr val="009FB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dirty="0">
                <a:solidFill>
                  <a:schemeClr val="tx1"/>
                </a:solidFill>
              </a:rPr>
              <a:t>Where is a shrimps heart?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0BAA8A0-79B6-47B5-B0F4-3EBAF26DDE8E}"/>
              </a:ext>
            </a:extLst>
          </p:cNvPr>
          <p:cNvSpPr txBox="1"/>
          <p:nvPr/>
        </p:nvSpPr>
        <p:spPr>
          <a:xfrm>
            <a:off x="1763688" y="5733256"/>
            <a:ext cx="561662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b="1" dirty="0">
                <a:solidFill>
                  <a:schemeClr val="accent6">
                    <a:lumMod val="75000"/>
                  </a:schemeClr>
                </a:solidFill>
              </a:rPr>
              <a:t>In its head</a:t>
            </a:r>
            <a:endParaRPr lang="en-GB" b="1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07987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80173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6" name="Picture 9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4255" y="5311422"/>
            <a:ext cx="1215237" cy="1215237"/>
          </a:xfrm>
          <a:prstGeom prst="rect">
            <a:avLst/>
          </a:prstGeom>
        </p:spPr>
      </p:pic>
      <p:pic>
        <p:nvPicPr>
          <p:cNvPr id="97" name="Picture 9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5074" y="5309448"/>
            <a:ext cx="1215237" cy="1215237"/>
          </a:xfrm>
          <a:prstGeom prst="rect">
            <a:avLst/>
          </a:prstGeom>
        </p:spPr>
      </p:pic>
      <p:pic>
        <p:nvPicPr>
          <p:cNvPr id="98" name="Picture 9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7566" y="5309559"/>
            <a:ext cx="1215237" cy="1215237"/>
          </a:xfrm>
          <a:prstGeom prst="rect">
            <a:avLst/>
          </a:prstGeom>
        </p:spPr>
      </p:pic>
      <p:pic>
        <p:nvPicPr>
          <p:cNvPr id="99" name="Picture 9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4164" y="5302313"/>
            <a:ext cx="1215237" cy="1215237"/>
          </a:xfrm>
          <a:prstGeom prst="rect">
            <a:avLst/>
          </a:prstGeom>
        </p:spPr>
      </p:pic>
      <p:pic>
        <p:nvPicPr>
          <p:cNvPr id="100" name="Picture 9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0936" y="5308905"/>
            <a:ext cx="1215237" cy="1215237"/>
          </a:xfrm>
          <a:prstGeom prst="rect">
            <a:avLst/>
          </a:prstGeom>
        </p:spPr>
      </p:pic>
      <p:pic>
        <p:nvPicPr>
          <p:cNvPr id="101" name="Picture 10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587" y="5308906"/>
            <a:ext cx="1215237" cy="1215237"/>
          </a:xfrm>
          <a:prstGeom prst="rect">
            <a:avLst/>
          </a:prstGeom>
        </p:spPr>
      </p:pic>
      <p:pic>
        <p:nvPicPr>
          <p:cNvPr id="84" name="Picture 8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36956" y="3655139"/>
            <a:ext cx="1215237" cy="1215237"/>
          </a:xfrm>
          <a:prstGeom prst="rect">
            <a:avLst/>
          </a:prstGeom>
        </p:spPr>
      </p:pic>
      <p:pic>
        <p:nvPicPr>
          <p:cNvPr id="85" name="Picture 8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7775" y="3653165"/>
            <a:ext cx="1215237" cy="1215237"/>
          </a:xfrm>
          <a:prstGeom prst="rect">
            <a:avLst/>
          </a:prstGeom>
        </p:spPr>
      </p:pic>
      <p:pic>
        <p:nvPicPr>
          <p:cNvPr id="86" name="Picture 8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0267" y="3653276"/>
            <a:ext cx="1215237" cy="1215237"/>
          </a:xfrm>
          <a:prstGeom prst="rect">
            <a:avLst/>
          </a:prstGeom>
        </p:spPr>
      </p:pic>
      <p:pic>
        <p:nvPicPr>
          <p:cNvPr id="87" name="Picture 8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56865" y="3646030"/>
            <a:ext cx="1215237" cy="1215237"/>
          </a:xfrm>
          <a:prstGeom prst="rect">
            <a:avLst/>
          </a:prstGeom>
        </p:spPr>
      </p:pic>
      <p:pic>
        <p:nvPicPr>
          <p:cNvPr id="88" name="Picture 8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3637" y="3652622"/>
            <a:ext cx="1215237" cy="1215237"/>
          </a:xfrm>
          <a:prstGeom prst="rect">
            <a:avLst/>
          </a:prstGeom>
        </p:spPr>
      </p:pic>
      <p:pic>
        <p:nvPicPr>
          <p:cNvPr id="89" name="Picture 8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288" y="3652623"/>
            <a:ext cx="1215237" cy="1215237"/>
          </a:xfrm>
          <a:prstGeom prst="rect">
            <a:avLst/>
          </a:prstGeom>
        </p:spPr>
      </p:pic>
      <p:pic>
        <p:nvPicPr>
          <p:cNvPr id="72" name="Picture 7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36956" y="1988069"/>
            <a:ext cx="1215237" cy="1215237"/>
          </a:xfrm>
          <a:prstGeom prst="rect">
            <a:avLst/>
          </a:prstGeom>
        </p:spPr>
      </p:pic>
      <p:pic>
        <p:nvPicPr>
          <p:cNvPr id="75" name="Picture 7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7775" y="1986095"/>
            <a:ext cx="1215237" cy="1215237"/>
          </a:xfrm>
          <a:prstGeom prst="rect">
            <a:avLst/>
          </a:prstGeom>
        </p:spPr>
      </p:pic>
      <p:pic>
        <p:nvPicPr>
          <p:cNvPr id="78" name="Picture 7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0267" y="1986206"/>
            <a:ext cx="1215237" cy="1215237"/>
          </a:xfrm>
          <a:prstGeom prst="rect">
            <a:avLst/>
          </a:prstGeom>
        </p:spPr>
      </p:pic>
      <p:pic>
        <p:nvPicPr>
          <p:cNvPr id="81" name="Picture 8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56865" y="1978960"/>
            <a:ext cx="1215237" cy="1215237"/>
          </a:xfrm>
          <a:prstGeom prst="rect">
            <a:avLst/>
          </a:prstGeom>
        </p:spPr>
      </p:pic>
      <p:pic>
        <p:nvPicPr>
          <p:cNvPr id="82" name="Picture 8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3637" y="1985552"/>
            <a:ext cx="1215237" cy="1215237"/>
          </a:xfrm>
          <a:prstGeom prst="rect">
            <a:avLst/>
          </a:prstGeom>
        </p:spPr>
      </p:pic>
      <p:pic>
        <p:nvPicPr>
          <p:cNvPr id="83" name="Picture 8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288" y="1985553"/>
            <a:ext cx="1215237" cy="1215237"/>
          </a:xfrm>
          <a:prstGeom prst="rect">
            <a:avLst/>
          </a:prstGeom>
        </p:spPr>
      </p:pic>
      <p:pic>
        <p:nvPicPr>
          <p:cNvPr id="66" name="Picture 6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4256" y="331885"/>
            <a:ext cx="1215237" cy="1215237"/>
          </a:xfrm>
          <a:prstGeom prst="rect">
            <a:avLst/>
          </a:prstGeom>
        </p:spPr>
      </p:pic>
      <p:pic>
        <p:nvPicPr>
          <p:cNvPr id="69" name="Picture 6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5075" y="329911"/>
            <a:ext cx="1215237" cy="1215237"/>
          </a:xfrm>
          <a:prstGeom prst="rect">
            <a:avLst/>
          </a:prstGeom>
        </p:spPr>
      </p:pic>
      <p:pic>
        <p:nvPicPr>
          <p:cNvPr id="60" name="Picture 5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7567" y="330022"/>
            <a:ext cx="1215237" cy="1215237"/>
          </a:xfrm>
          <a:prstGeom prst="rect">
            <a:avLst/>
          </a:prstGeom>
        </p:spPr>
      </p:pic>
      <p:pic>
        <p:nvPicPr>
          <p:cNvPr id="63" name="Picture 6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4165" y="322776"/>
            <a:ext cx="1215237" cy="1215237"/>
          </a:xfrm>
          <a:prstGeom prst="rect">
            <a:avLst/>
          </a:prstGeom>
        </p:spPr>
      </p:pic>
      <p:pic>
        <p:nvPicPr>
          <p:cNvPr id="57" name="Picture 5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0937" y="329368"/>
            <a:ext cx="1215237" cy="121523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588" y="329369"/>
            <a:ext cx="1215237" cy="1215237"/>
          </a:xfrm>
          <a:prstGeom prst="rect">
            <a:avLst/>
          </a:prstGeom>
        </p:spPr>
      </p:pic>
      <p:sp>
        <p:nvSpPr>
          <p:cNvPr id="8" name="TextBox 7">
            <a:hlinkClick r:id="rId3" action="ppaction://hlinksldjump"/>
          </p:cNvPr>
          <p:cNvSpPr txBox="1"/>
          <p:nvPr/>
        </p:nvSpPr>
        <p:spPr>
          <a:xfrm>
            <a:off x="2106780" y="379510"/>
            <a:ext cx="50405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>
                <a:solidFill>
                  <a:srgbClr val="00FF00"/>
                </a:solidFill>
              </a:rPr>
              <a:t>B</a:t>
            </a:r>
            <a:endParaRPr lang="en-GB" b="1" dirty="0">
              <a:solidFill>
                <a:srgbClr val="00FF00"/>
              </a:solidFill>
            </a:endParaRPr>
          </a:p>
        </p:txBody>
      </p:sp>
      <p:sp>
        <p:nvSpPr>
          <p:cNvPr id="20" name="TextBox 19">
            <a:hlinkClick r:id="rId4" action="ppaction://hlinksldjump"/>
          </p:cNvPr>
          <p:cNvSpPr txBox="1"/>
          <p:nvPr/>
        </p:nvSpPr>
        <p:spPr>
          <a:xfrm>
            <a:off x="6520665" y="396342"/>
            <a:ext cx="50405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>
                <a:solidFill>
                  <a:srgbClr val="00FF00"/>
                </a:solidFill>
              </a:rPr>
              <a:t>E</a:t>
            </a:r>
            <a:endParaRPr lang="en-GB" b="1" dirty="0">
              <a:solidFill>
                <a:srgbClr val="00FF00"/>
              </a:solidFill>
            </a:endParaRPr>
          </a:p>
        </p:txBody>
      </p:sp>
      <p:sp>
        <p:nvSpPr>
          <p:cNvPr id="32" name="TextBox 31">
            <a:hlinkClick r:id="rId5" action="ppaction://hlinksldjump"/>
          </p:cNvPr>
          <p:cNvSpPr txBox="1"/>
          <p:nvPr/>
        </p:nvSpPr>
        <p:spPr>
          <a:xfrm>
            <a:off x="2139525" y="2065691"/>
            <a:ext cx="50405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>
                <a:solidFill>
                  <a:srgbClr val="00FF00"/>
                </a:solidFill>
              </a:rPr>
              <a:t>H</a:t>
            </a:r>
            <a:endParaRPr lang="en-GB" b="1" dirty="0">
              <a:solidFill>
                <a:srgbClr val="00FF00"/>
              </a:solidFill>
            </a:endParaRPr>
          </a:p>
        </p:txBody>
      </p:sp>
      <p:sp>
        <p:nvSpPr>
          <p:cNvPr id="35" name="TextBox 34">
            <a:hlinkClick r:id="rId6" action="ppaction://hlinksldjump"/>
          </p:cNvPr>
          <p:cNvSpPr txBox="1"/>
          <p:nvPr/>
        </p:nvSpPr>
        <p:spPr>
          <a:xfrm>
            <a:off x="658178" y="385637"/>
            <a:ext cx="50405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>
                <a:solidFill>
                  <a:srgbClr val="00FF00"/>
                </a:solidFill>
              </a:rPr>
              <a:t>A</a:t>
            </a:r>
            <a:endParaRPr lang="en-GB" b="1" dirty="0">
              <a:solidFill>
                <a:srgbClr val="00FF00"/>
              </a:solidFill>
            </a:endParaRPr>
          </a:p>
        </p:txBody>
      </p:sp>
      <p:sp>
        <p:nvSpPr>
          <p:cNvPr id="38" name="TextBox 37">
            <a:hlinkClick r:id="rId7" action="ppaction://hlinksldjump"/>
          </p:cNvPr>
          <p:cNvSpPr txBox="1"/>
          <p:nvPr/>
        </p:nvSpPr>
        <p:spPr>
          <a:xfrm>
            <a:off x="5076056" y="2065029"/>
            <a:ext cx="50405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>
                <a:solidFill>
                  <a:srgbClr val="00FF00"/>
                </a:solidFill>
              </a:rPr>
              <a:t>J</a:t>
            </a:r>
            <a:endParaRPr lang="en-GB" b="1" dirty="0">
              <a:solidFill>
                <a:srgbClr val="00FF00"/>
              </a:solidFill>
            </a:endParaRPr>
          </a:p>
        </p:txBody>
      </p:sp>
      <p:sp>
        <p:nvSpPr>
          <p:cNvPr id="41" name="TextBox 40">
            <a:hlinkClick r:id="rId8" action="ppaction://hlinksldjump"/>
          </p:cNvPr>
          <p:cNvSpPr txBox="1"/>
          <p:nvPr/>
        </p:nvSpPr>
        <p:spPr>
          <a:xfrm>
            <a:off x="6533365" y="2064785"/>
            <a:ext cx="50405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>
                <a:solidFill>
                  <a:srgbClr val="00FF00"/>
                </a:solidFill>
              </a:rPr>
              <a:t>K</a:t>
            </a:r>
            <a:endParaRPr lang="en-GB" b="1" dirty="0">
              <a:solidFill>
                <a:srgbClr val="00FF00"/>
              </a:solidFill>
            </a:endParaRPr>
          </a:p>
        </p:txBody>
      </p:sp>
      <p:sp>
        <p:nvSpPr>
          <p:cNvPr id="44" name="TextBox 43">
            <a:hlinkClick r:id="rId9" action="ppaction://hlinksldjump"/>
          </p:cNvPr>
          <p:cNvSpPr txBox="1"/>
          <p:nvPr/>
        </p:nvSpPr>
        <p:spPr>
          <a:xfrm>
            <a:off x="7992546" y="2059761"/>
            <a:ext cx="50405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>
                <a:solidFill>
                  <a:srgbClr val="00FF00"/>
                </a:solidFill>
              </a:rPr>
              <a:t>L</a:t>
            </a:r>
            <a:endParaRPr lang="en-GB" b="1" dirty="0">
              <a:solidFill>
                <a:srgbClr val="00FF00"/>
              </a:solidFill>
            </a:endParaRPr>
          </a:p>
        </p:txBody>
      </p:sp>
      <p:sp>
        <p:nvSpPr>
          <p:cNvPr id="47" name="TextBox 46">
            <a:hlinkClick r:id="rId10" action="ppaction://hlinksldjump"/>
          </p:cNvPr>
          <p:cNvSpPr txBox="1"/>
          <p:nvPr/>
        </p:nvSpPr>
        <p:spPr>
          <a:xfrm>
            <a:off x="670878" y="2065030"/>
            <a:ext cx="50405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>
                <a:solidFill>
                  <a:srgbClr val="00FF00"/>
                </a:solidFill>
              </a:rPr>
              <a:t>G</a:t>
            </a:r>
            <a:endParaRPr lang="en-GB" b="1" dirty="0">
              <a:solidFill>
                <a:srgbClr val="00FF00"/>
              </a:solidFill>
            </a:endParaRPr>
          </a:p>
        </p:txBody>
      </p:sp>
      <p:sp>
        <p:nvSpPr>
          <p:cNvPr id="50" name="TextBox 49">
            <a:hlinkClick r:id="rId11" action="ppaction://hlinksldjump"/>
          </p:cNvPr>
          <p:cNvSpPr txBox="1"/>
          <p:nvPr/>
        </p:nvSpPr>
        <p:spPr>
          <a:xfrm>
            <a:off x="2142839" y="3721080"/>
            <a:ext cx="50405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>
                <a:solidFill>
                  <a:srgbClr val="00FF00"/>
                </a:solidFill>
              </a:rPr>
              <a:t>N</a:t>
            </a:r>
            <a:endParaRPr lang="en-GB" b="1" dirty="0">
              <a:solidFill>
                <a:srgbClr val="00FF00"/>
              </a:solidFill>
            </a:endParaRPr>
          </a:p>
        </p:txBody>
      </p:sp>
      <p:sp>
        <p:nvSpPr>
          <p:cNvPr id="53" name="TextBox 52">
            <a:hlinkClick r:id="rId12" action="ppaction://hlinksldjump"/>
          </p:cNvPr>
          <p:cNvSpPr txBox="1"/>
          <p:nvPr/>
        </p:nvSpPr>
        <p:spPr>
          <a:xfrm>
            <a:off x="3584082" y="382073"/>
            <a:ext cx="50405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>
                <a:solidFill>
                  <a:srgbClr val="00FF00"/>
                </a:solidFill>
              </a:rPr>
              <a:t>C</a:t>
            </a:r>
            <a:endParaRPr lang="en-GB" b="1" dirty="0">
              <a:solidFill>
                <a:srgbClr val="00FF00"/>
              </a:solidFill>
            </a:endParaRPr>
          </a:p>
        </p:txBody>
      </p:sp>
      <p:sp>
        <p:nvSpPr>
          <p:cNvPr id="56" name="TextBox 55">
            <a:hlinkClick r:id="rId13" action="ppaction://hlinksldjump"/>
          </p:cNvPr>
          <p:cNvSpPr txBox="1"/>
          <p:nvPr/>
        </p:nvSpPr>
        <p:spPr>
          <a:xfrm>
            <a:off x="5063157" y="385636"/>
            <a:ext cx="50405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>
                <a:solidFill>
                  <a:srgbClr val="00FF00"/>
                </a:solidFill>
              </a:rPr>
              <a:t>D</a:t>
            </a:r>
            <a:endParaRPr lang="en-GB" b="1" dirty="0">
              <a:solidFill>
                <a:srgbClr val="00FF00"/>
              </a:solidFill>
            </a:endParaRPr>
          </a:p>
        </p:txBody>
      </p:sp>
      <p:sp>
        <p:nvSpPr>
          <p:cNvPr id="59" name="TextBox 58">
            <a:hlinkClick r:id="rId14" action="ppaction://hlinksldjump"/>
          </p:cNvPr>
          <p:cNvSpPr txBox="1"/>
          <p:nvPr/>
        </p:nvSpPr>
        <p:spPr>
          <a:xfrm>
            <a:off x="6520665" y="3714727"/>
            <a:ext cx="50405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>
                <a:solidFill>
                  <a:srgbClr val="00FF00"/>
                </a:solidFill>
              </a:rPr>
              <a:t>Q</a:t>
            </a:r>
            <a:endParaRPr lang="en-GB" b="1" dirty="0">
              <a:solidFill>
                <a:srgbClr val="00FF00"/>
              </a:solidFill>
            </a:endParaRPr>
          </a:p>
        </p:txBody>
      </p:sp>
      <p:sp>
        <p:nvSpPr>
          <p:cNvPr id="62" name="TextBox 61">
            <a:hlinkClick r:id="rId15" action="ppaction://hlinksldjump"/>
          </p:cNvPr>
          <p:cNvSpPr txBox="1"/>
          <p:nvPr/>
        </p:nvSpPr>
        <p:spPr>
          <a:xfrm>
            <a:off x="7992546" y="3722405"/>
            <a:ext cx="50405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>
                <a:solidFill>
                  <a:srgbClr val="00FF00"/>
                </a:solidFill>
              </a:rPr>
              <a:t>R</a:t>
            </a:r>
            <a:endParaRPr lang="en-GB" b="1" dirty="0">
              <a:solidFill>
                <a:srgbClr val="00FF00"/>
              </a:solidFill>
            </a:endParaRPr>
          </a:p>
        </p:txBody>
      </p:sp>
      <p:sp>
        <p:nvSpPr>
          <p:cNvPr id="65" name="TextBox 64">
            <a:hlinkClick r:id="rId16" action="ppaction://hlinksldjump"/>
          </p:cNvPr>
          <p:cNvSpPr txBox="1"/>
          <p:nvPr/>
        </p:nvSpPr>
        <p:spPr>
          <a:xfrm>
            <a:off x="666863" y="5372434"/>
            <a:ext cx="50405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>
                <a:solidFill>
                  <a:srgbClr val="00FF00"/>
                </a:solidFill>
              </a:rPr>
              <a:t>S</a:t>
            </a:r>
            <a:endParaRPr lang="en-GB" b="1" dirty="0">
              <a:solidFill>
                <a:srgbClr val="00FF00"/>
              </a:solidFill>
            </a:endParaRPr>
          </a:p>
        </p:txBody>
      </p:sp>
      <p:sp>
        <p:nvSpPr>
          <p:cNvPr id="68" name="TextBox 67">
            <a:hlinkClick r:id="rId17" action="ppaction://hlinksldjump"/>
          </p:cNvPr>
          <p:cNvSpPr txBox="1"/>
          <p:nvPr/>
        </p:nvSpPr>
        <p:spPr>
          <a:xfrm>
            <a:off x="2119613" y="5369099"/>
            <a:ext cx="50405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>
                <a:solidFill>
                  <a:srgbClr val="00FF00"/>
                </a:solidFill>
              </a:rPr>
              <a:t>T</a:t>
            </a:r>
            <a:endParaRPr lang="en-GB" b="1" dirty="0">
              <a:solidFill>
                <a:srgbClr val="00FF00"/>
              </a:solidFill>
            </a:endParaRPr>
          </a:p>
        </p:txBody>
      </p:sp>
      <p:sp>
        <p:nvSpPr>
          <p:cNvPr id="74" name="TextBox 73">
            <a:hlinkClick r:id="rId18" action="ppaction://hlinksldjump"/>
          </p:cNvPr>
          <p:cNvSpPr txBox="1"/>
          <p:nvPr/>
        </p:nvSpPr>
        <p:spPr>
          <a:xfrm>
            <a:off x="5056059" y="5376650"/>
            <a:ext cx="50405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>
                <a:solidFill>
                  <a:srgbClr val="00FF00"/>
                </a:solidFill>
              </a:rPr>
              <a:t>V</a:t>
            </a:r>
            <a:endParaRPr lang="en-GB" b="1" dirty="0">
              <a:solidFill>
                <a:srgbClr val="00FF00"/>
              </a:solidFill>
            </a:endParaRPr>
          </a:p>
        </p:txBody>
      </p:sp>
      <p:sp>
        <p:nvSpPr>
          <p:cNvPr id="77" name="TextBox 76">
            <a:hlinkClick r:id="rId19" action="ppaction://hlinksldjump"/>
          </p:cNvPr>
          <p:cNvSpPr txBox="1"/>
          <p:nvPr/>
        </p:nvSpPr>
        <p:spPr>
          <a:xfrm>
            <a:off x="6511299" y="5376650"/>
            <a:ext cx="50405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>
                <a:solidFill>
                  <a:srgbClr val="00FF00"/>
                </a:solidFill>
              </a:rPr>
              <a:t>W</a:t>
            </a:r>
            <a:endParaRPr lang="en-GB" b="1" dirty="0">
              <a:solidFill>
                <a:srgbClr val="00FF00"/>
              </a:solidFill>
            </a:endParaRPr>
          </a:p>
        </p:txBody>
      </p:sp>
      <p:sp>
        <p:nvSpPr>
          <p:cNvPr id="80" name="TextBox 79">
            <a:hlinkClick r:id="rId20" action="ppaction://hlinksldjump"/>
          </p:cNvPr>
          <p:cNvSpPr txBox="1"/>
          <p:nvPr/>
        </p:nvSpPr>
        <p:spPr>
          <a:xfrm>
            <a:off x="3595487" y="5376785"/>
            <a:ext cx="50405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>
                <a:solidFill>
                  <a:srgbClr val="00FF00"/>
                </a:solidFill>
              </a:rPr>
              <a:t>U</a:t>
            </a:r>
            <a:endParaRPr lang="en-GB" b="1" dirty="0">
              <a:solidFill>
                <a:srgbClr val="00FF00"/>
              </a:solidFill>
            </a:endParaRPr>
          </a:p>
        </p:txBody>
      </p:sp>
      <p:sp>
        <p:nvSpPr>
          <p:cNvPr id="11" name="TextBox 10">
            <a:hlinkClick r:id="rId21" action="ppaction://hlinksldjump"/>
          </p:cNvPr>
          <p:cNvSpPr txBox="1"/>
          <p:nvPr/>
        </p:nvSpPr>
        <p:spPr>
          <a:xfrm>
            <a:off x="3599321" y="3713973"/>
            <a:ext cx="50405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>
                <a:solidFill>
                  <a:srgbClr val="00FF00"/>
                </a:solidFill>
              </a:rPr>
              <a:t>O</a:t>
            </a:r>
            <a:endParaRPr lang="en-GB" b="1" dirty="0">
              <a:solidFill>
                <a:srgbClr val="00FF00"/>
              </a:solidFill>
            </a:endParaRPr>
          </a:p>
        </p:txBody>
      </p:sp>
      <p:sp>
        <p:nvSpPr>
          <p:cNvPr id="14" name="TextBox 13">
            <a:hlinkClick r:id="rId22" action="ppaction://hlinksldjump"/>
          </p:cNvPr>
          <p:cNvSpPr txBox="1"/>
          <p:nvPr/>
        </p:nvSpPr>
        <p:spPr>
          <a:xfrm>
            <a:off x="5063157" y="3721080"/>
            <a:ext cx="50405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>
                <a:solidFill>
                  <a:srgbClr val="00FF00"/>
                </a:solidFill>
              </a:rPr>
              <a:t>P</a:t>
            </a:r>
            <a:endParaRPr lang="en-GB" b="1" dirty="0">
              <a:solidFill>
                <a:srgbClr val="00FF00"/>
              </a:solidFill>
            </a:endParaRPr>
          </a:p>
        </p:txBody>
      </p:sp>
      <p:sp>
        <p:nvSpPr>
          <p:cNvPr id="2" name="TextBox 1">
            <a:hlinkClick r:id="rId23" action="ppaction://hlinksldjump"/>
          </p:cNvPr>
          <p:cNvSpPr txBox="1"/>
          <p:nvPr/>
        </p:nvSpPr>
        <p:spPr>
          <a:xfrm>
            <a:off x="7979308" y="398976"/>
            <a:ext cx="50405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>
                <a:solidFill>
                  <a:srgbClr val="00FF00"/>
                </a:solidFill>
              </a:rPr>
              <a:t>F</a:t>
            </a:r>
            <a:endParaRPr lang="en-GB" b="1" dirty="0">
              <a:solidFill>
                <a:srgbClr val="00FF00"/>
              </a:solidFill>
            </a:endParaRPr>
          </a:p>
        </p:txBody>
      </p:sp>
      <p:sp>
        <p:nvSpPr>
          <p:cNvPr id="71" name="TextBox 70">
            <a:hlinkClick r:id="rId24" action="ppaction://hlinksldjump"/>
          </p:cNvPr>
          <p:cNvSpPr txBox="1"/>
          <p:nvPr/>
        </p:nvSpPr>
        <p:spPr>
          <a:xfrm>
            <a:off x="7974745" y="5367629"/>
            <a:ext cx="50405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>
                <a:solidFill>
                  <a:srgbClr val="00FF00"/>
                </a:solidFill>
              </a:rPr>
              <a:t>X</a:t>
            </a:r>
            <a:endParaRPr lang="en-GB" b="1" dirty="0">
              <a:solidFill>
                <a:srgbClr val="00FF00"/>
              </a:solidFill>
            </a:endParaRPr>
          </a:p>
        </p:txBody>
      </p:sp>
      <p:sp>
        <p:nvSpPr>
          <p:cNvPr id="29" name="TextBox 28">
            <a:hlinkClick r:id="rId25" action="ppaction://hlinksldjump"/>
          </p:cNvPr>
          <p:cNvSpPr txBox="1"/>
          <p:nvPr/>
        </p:nvSpPr>
        <p:spPr>
          <a:xfrm>
            <a:off x="670878" y="3721079"/>
            <a:ext cx="50405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>
                <a:solidFill>
                  <a:srgbClr val="00FF00"/>
                </a:solidFill>
              </a:rPr>
              <a:t>M</a:t>
            </a:r>
            <a:endParaRPr lang="en-GB" b="1" dirty="0">
              <a:solidFill>
                <a:srgbClr val="00FF00"/>
              </a:solidFill>
            </a:endParaRPr>
          </a:p>
        </p:txBody>
      </p:sp>
      <p:sp>
        <p:nvSpPr>
          <p:cNvPr id="23" name="TextBox 22">
            <a:hlinkClick r:id="rId26" action="ppaction://hlinksldjump"/>
          </p:cNvPr>
          <p:cNvSpPr txBox="1"/>
          <p:nvPr/>
        </p:nvSpPr>
        <p:spPr>
          <a:xfrm>
            <a:off x="3620824" y="2047739"/>
            <a:ext cx="50405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>
                <a:solidFill>
                  <a:srgbClr val="00FF00"/>
                </a:solidFill>
              </a:rPr>
              <a:t>I</a:t>
            </a:r>
            <a:endParaRPr lang="en-GB" b="1" dirty="0">
              <a:solidFill>
                <a:srgbClr val="00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42998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5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0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5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2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6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6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2"/>
                  </p:tgtEl>
                </p:cond>
              </p:nextCondLst>
            </p:seq>
            <p:seq concurrent="1" nextAc="seek">
              <p:cTn id="80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1" fill="hold">
                      <p:stCondLst>
                        <p:cond delay="0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4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86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7" fill="hold">
                      <p:stCondLst>
                        <p:cond delay="0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0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  <p:seq concurrent="1" nextAc="seek">
              <p:cTn id="92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" fill="hold">
                      <p:stCondLst>
                        <p:cond delay="0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6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  <p:seq concurrent="1" nextAc="seek">
              <p:cTn id="98" restart="whenNotActive" fill="hold" evtFilter="cancelBubble" nodeType="interactiveSeq">
                <p:stCondLst>
                  <p:cond evt="onClick" delay="0">
                    <p:tgtEl>
                      <p:spTgt spid="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9" fill="hold">
                      <p:stCondLst>
                        <p:cond delay="0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2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3"/>
                  </p:tgtEl>
                </p:cond>
              </p:nextCondLst>
            </p:seq>
            <p:seq concurrent="1" nextAc="seek">
              <p:cTn id="104" restart="whenNotActive" fill="hold" evtFilter="cancelBubble" nodeType="interactiveSeq">
                <p:stCondLst>
                  <p:cond evt="onClick" delay="0">
                    <p:tgtEl>
                      <p:spTgt spid="5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5" fill="hold">
                      <p:stCondLst>
                        <p:cond delay="0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8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9"/>
                  </p:tgtEl>
                </p:cond>
              </p:nextCondLst>
            </p:seq>
            <p:seq concurrent="1" nextAc="seek">
              <p:cTn id="110" restart="whenNotActive" fill="hold" evtFilter="cancelBubble" nodeType="interactiveSeq">
                <p:stCondLst>
                  <p:cond evt="onClick" delay="0">
                    <p:tgtEl>
                      <p:spTgt spid="6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1" fill="hold">
                      <p:stCondLst>
                        <p:cond delay="0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4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5"/>
                  </p:tgtEl>
                </p:cond>
              </p:nextCondLst>
            </p:seq>
            <p:seq concurrent="1" nextAc="seek">
              <p:cTn id="116" restart="whenNotActive" fill="hold" evtFilter="cancelBubble" nodeType="interactiveSeq">
                <p:stCondLst>
                  <p:cond evt="onClick" delay="0">
                    <p:tgtEl>
                      <p:spTgt spid="6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7" fill="hold">
                      <p:stCondLst>
                        <p:cond delay="0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0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8"/>
                  </p:tgtEl>
                </p:cond>
              </p:nextCondLst>
            </p:seq>
            <p:seq concurrent="1" nextAc="seek">
              <p:cTn id="122" restart="whenNotActive" fill="hold" evtFilter="cancelBubble" nodeType="interactiveSeq">
                <p:stCondLst>
                  <p:cond evt="onClick" delay="0">
                    <p:tgtEl>
                      <p:spTgt spid="7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3" fill="hold">
                      <p:stCondLst>
                        <p:cond delay="0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6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1"/>
                  </p:tgtEl>
                </p:cond>
              </p:nextCondLst>
            </p:seq>
            <p:seq concurrent="1" nextAc="seek">
              <p:cTn id="128" restart="whenNotActive" fill="hold" evtFilter="cancelBubble" nodeType="interactiveSeq">
                <p:stCondLst>
                  <p:cond evt="onClick" delay="0">
                    <p:tgtEl>
                      <p:spTgt spid="7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9" fill="hold">
                      <p:stCondLst>
                        <p:cond delay="0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2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4"/>
                  </p:tgtEl>
                </p:cond>
              </p:nextCondLst>
            </p:seq>
            <p:seq concurrent="1" nextAc="seek">
              <p:cTn id="134" restart="whenNotActive" fill="hold" evtFilter="cancelBubble" nodeType="interactiveSeq">
                <p:stCondLst>
                  <p:cond evt="onClick" delay="0">
                    <p:tgtEl>
                      <p:spTgt spid="7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5" fill="hold">
                      <p:stCondLst>
                        <p:cond delay="0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8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7"/>
                  </p:tgtEl>
                </p:cond>
              </p:nextCondLst>
            </p:seq>
            <p:seq concurrent="1" nextAc="seek">
              <p:cTn id="140" restart="whenNotActive" fill="hold" evtFilter="cancelBubble" nodeType="interactiveSeq">
                <p:stCondLst>
                  <p:cond evt="onClick" delay="0">
                    <p:tgtEl>
                      <p:spTgt spid="8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1" fill="hold">
                      <p:stCondLst>
                        <p:cond delay="0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4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0"/>
                  </p:tgtEl>
                </p:cond>
              </p:nextCondLst>
            </p:seq>
          </p:childTnLst>
        </p:cTn>
      </p:par>
    </p:tnLst>
    <p:bldLst>
      <p:bldP spid="8" grpId="0"/>
      <p:bldP spid="20" grpId="0"/>
      <p:bldP spid="32" grpId="0"/>
      <p:bldP spid="35" grpId="0"/>
      <p:bldP spid="38" grpId="0"/>
      <p:bldP spid="41" grpId="0"/>
      <p:bldP spid="44" grpId="0"/>
      <p:bldP spid="47" grpId="0"/>
      <p:bldP spid="50" grpId="0"/>
      <p:bldP spid="53" grpId="0"/>
      <p:bldP spid="56" grpId="0"/>
      <p:bldP spid="59" grpId="0"/>
      <p:bldP spid="62" grpId="0"/>
      <p:bldP spid="65" grpId="0"/>
      <p:bldP spid="68" grpId="0"/>
      <p:bldP spid="74" grpId="0"/>
      <p:bldP spid="77" grpId="0"/>
      <p:bldP spid="80" grpId="0"/>
      <p:bldP spid="11" grpId="0"/>
      <p:bldP spid="14" grpId="0"/>
      <p:bldP spid="2" grpId="0"/>
      <p:bldP spid="71" grpId="0"/>
      <p:bldP spid="29" grpId="0"/>
      <p:bldP spid="23" grpId="0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실행 단추: 홈 1">
            <a:hlinkClick r:id="rId4" action="ppaction://hlinksldjump" highlightClick="1"/>
          </p:cNvPr>
          <p:cNvSpPr/>
          <p:nvPr/>
        </p:nvSpPr>
        <p:spPr>
          <a:xfrm>
            <a:off x="7164288" y="5229200"/>
            <a:ext cx="1512168" cy="1390464"/>
          </a:xfrm>
          <a:prstGeom prst="actionButtonHome">
            <a:avLst/>
          </a:prstGeom>
          <a:solidFill>
            <a:schemeClr val="bg1"/>
          </a:solidFill>
          <a:ln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TextBox 5"/>
          <p:cNvSpPr txBox="1"/>
          <p:nvPr/>
        </p:nvSpPr>
        <p:spPr>
          <a:xfrm>
            <a:off x="1043608" y="2321003"/>
            <a:ext cx="6444716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3800" dirty="0">
                <a:latin typeface="Arial Black" panose="020B0A04020102020204" pitchFamily="34" charset="0"/>
              </a:rPr>
              <a:t>+700</a:t>
            </a:r>
          </a:p>
        </p:txBody>
      </p:sp>
    </p:spTree>
    <p:extLst>
      <p:ext uri="{BB962C8B-B14F-4D97-AF65-F5344CB8AC3E}">
        <p14:creationId xmlns:p14="http://schemas.microsoft.com/office/powerpoint/2010/main" val="22594358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 Sou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직사각형 5"/>
          <p:cNvSpPr/>
          <p:nvPr/>
        </p:nvSpPr>
        <p:spPr>
          <a:xfrm>
            <a:off x="683568" y="118318"/>
            <a:ext cx="7677514" cy="1078434"/>
          </a:xfrm>
          <a:prstGeom prst="rect">
            <a:avLst/>
          </a:prstGeom>
          <a:solidFill>
            <a:srgbClr val="009FB7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b="1" dirty="0">
                <a:solidFill>
                  <a:schemeClr val="bg1"/>
                </a:solidFill>
              </a:rPr>
              <a:t>P Question</a:t>
            </a:r>
            <a:endParaRPr lang="en-GB" sz="6600" b="1" dirty="0">
              <a:solidFill>
                <a:schemeClr val="bg1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187624" y="1916832"/>
            <a:ext cx="6768752" cy="3672408"/>
          </a:xfrm>
          <a:prstGeom prst="rect">
            <a:avLst/>
          </a:prstGeom>
          <a:solidFill>
            <a:schemeClr val="bg1"/>
          </a:solidFill>
          <a:ln w="76200">
            <a:solidFill>
              <a:srgbClr val="009FB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dirty="0">
                <a:solidFill>
                  <a:schemeClr val="tx1"/>
                </a:solidFill>
              </a:rPr>
              <a:t>What is the only ‘big cat’ that can’t roar?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1F6704C-D372-4900-B740-0768A18060E2}"/>
              </a:ext>
            </a:extLst>
          </p:cNvPr>
          <p:cNvSpPr txBox="1"/>
          <p:nvPr/>
        </p:nvSpPr>
        <p:spPr>
          <a:xfrm>
            <a:off x="1763688" y="5733256"/>
            <a:ext cx="561662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b="1" dirty="0">
                <a:solidFill>
                  <a:schemeClr val="accent6">
                    <a:lumMod val="75000"/>
                  </a:schemeClr>
                </a:solidFill>
              </a:rPr>
              <a:t>Cheetah</a:t>
            </a:r>
            <a:endParaRPr lang="en-GB" b="1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24426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31592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실행 단추: 홈 1">
            <a:hlinkClick r:id="rId4" action="ppaction://hlinksldjump" highlightClick="1"/>
          </p:cNvPr>
          <p:cNvSpPr/>
          <p:nvPr/>
        </p:nvSpPr>
        <p:spPr>
          <a:xfrm>
            <a:off x="7164288" y="5229200"/>
            <a:ext cx="1512168" cy="1390464"/>
          </a:xfrm>
          <a:prstGeom prst="actionButtonHome">
            <a:avLst/>
          </a:prstGeom>
          <a:solidFill>
            <a:schemeClr val="bg1"/>
          </a:solidFill>
          <a:ln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TextBox 5"/>
          <p:cNvSpPr txBox="1"/>
          <p:nvPr/>
        </p:nvSpPr>
        <p:spPr>
          <a:xfrm>
            <a:off x="1043608" y="2321003"/>
            <a:ext cx="6444716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3800" dirty="0">
                <a:latin typeface="Arial Black" panose="020B0A04020102020204" pitchFamily="34" charset="0"/>
              </a:rPr>
              <a:t>+100</a:t>
            </a:r>
          </a:p>
        </p:txBody>
      </p:sp>
    </p:spTree>
    <p:extLst>
      <p:ext uri="{BB962C8B-B14F-4D97-AF65-F5344CB8AC3E}">
        <p14:creationId xmlns:p14="http://schemas.microsoft.com/office/powerpoint/2010/main" val="16554350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 Sou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직사각형 5"/>
          <p:cNvSpPr/>
          <p:nvPr/>
        </p:nvSpPr>
        <p:spPr>
          <a:xfrm>
            <a:off x="683568" y="118318"/>
            <a:ext cx="7677514" cy="1078434"/>
          </a:xfrm>
          <a:prstGeom prst="rect">
            <a:avLst/>
          </a:prstGeom>
          <a:solidFill>
            <a:srgbClr val="009FB7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b="1" dirty="0">
                <a:solidFill>
                  <a:schemeClr val="bg1"/>
                </a:solidFill>
              </a:rPr>
              <a:t>Q Question</a:t>
            </a:r>
            <a:endParaRPr lang="en-GB" sz="6600" b="1" dirty="0">
              <a:solidFill>
                <a:schemeClr val="bg1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187624" y="1916832"/>
            <a:ext cx="6768752" cy="3672408"/>
          </a:xfrm>
          <a:prstGeom prst="rect">
            <a:avLst/>
          </a:prstGeom>
          <a:solidFill>
            <a:schemeClr val="bg1"/>
          </a:solidFill>
          <a:ln w="76200">
            <a:solidFill>
              <a:srgbClr val="009FB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dirty="0">
                <a:solidFill>
                  <a:schemeClr val="tx1"/>
                </a:solidFill>
              </a:rPr>
              <a:t>What is bigger, an ostrich’s eye or brain?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23B3000-26DC-4522-827B-BF32C3702F74}"/>
              </a:ext>
            </a:extLst>
          </p:cNvPr>
          <p:cNvSpPr txBox="1"/>
          <p:nvPr/>
        </p:nvSpPr>
        <p:spPr>
          <a:xfrm>
            <a:off x="1763688" y="5733256"/>
            <a:ext cx="561662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b="1" dirty="0">
                <a:solidFill>
                  <a:schemeClr val="accent6">
                    <a:lumMod val="75000"/>
                  </a:schemeClr>
                </a:solidFill>
              </a:rPr>
              <a:t>Eye</a:t>
            </a:r>
            <a:endParaRPr lang="en-GB" b="1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07987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80173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실행 단추: 홈 1">
            <a:hlinkClick r:id="rId4" action="ppaction://hlinksldjump" highlightClick="1"/>
          </p:cNvPr>
          <p:cNvSpPr/>
          <p:nvPr/>
        </p:nvSpPr>
        <p:spPr>
          <a:xfrm>
            <a:off x="7164288" y="5229200"/>
            <a:ext cx="1512168" cy="1390464"/>
          </a:xfrm>
          <a:prstGeom prst="actionButtonHome">
            <a:avLst/>
          </a:prstGeom>
          <a:solidFill>
            <a:schemeClr val="bg1"/>
          </a:solidFill>
          <a:ln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TextBox 5"/>
          <p:cNvSpPr txBox="1"/>
          <p:nvPr/>
        </p:nvSpPr>
        <p:spPr>
          <a:xfrm>
            <a:off x="1043608" y="2321003"/>
            <a:ext cx="6444716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3800" dirty="0">
                <a:latin typeface="Arial Black" panose="020B0A04020102020204" pitchFamily="34" charset="0"/>
              </a:rPr>
              <a:t>+400</a:t>
            </a:r>
          </a:p>
        </p:txBody>
      </p:sp>
    </p:spTree>
    <p:extLst>
      <p:ext uri="{BB962C8B-B14F-4D97-AF65-F5344CB8AC3E}">
        <p14:creationId xmlns:p14="http://schemas.microsoft.com/office/powerpoint/2010/main" val="22594358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 Sou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직사각형 5"/>
          <p:cNvSpPr/>
          <p:nvPr/>
        </p:nvSpPr>
        <p:spPr>
          <a:xfrm>
            <a:off x="683568" y="118318"/>
            <a:ext cx="7677514" cy="1078434"/>
          </a:xfrm>
          <a:prstGeom prst="rect">
            <a:avLst/>
          </a:prstGeom>
          <a:solidFill>
            <a:srgbClr val="009FB7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b="1" dirty="0">
                <a:solidFill>
                  <a:schemeClr val="bg1"/>
                </a:solidFill>
              </a:rPr>
              <a:t>R Question</a:t>
            </a:r>
            <a:endParaRPr lang="en-GB" sz="6600" b="1" dirty="0">
              <a:solidFill>
                <a:schemeClr val="bg1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187624" y="1916832"/>
            <a:ext cx="6768752" cy="3672408"/>
          </a:xfrm>
          <a:prstGeom prst="rect">
            <a:avLst/>
          </a:prstGeom>
          <a:solidFill>
            <a:schemeClr val="bg1"/>
          </a:solidFill>
          <a:ln w="76200">
            <a:solidFill>
              <a:srgbClr val="009FB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solidFill>
                  <a:schemeClr val="tx1"/>
                </a:solidFill>
              </a:rPr>
              <a:t>What is the only animal that cannot jump?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21B939F-A19E-4A30-91C8-55A7D96AEF86}"/>
              </a:ext>
            </a:extLst>
          </p:cNvPr>
          <p:cNvSpPr txBox="1"/>
          <p:nvPr/>
        </p:nvSpPr>
        <p:spPr>
          <a:xfrm>
            <a:off x="1763688" y="5733256"/>
            <a:ext cx="561662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b="1" dirty="0">
                <a:solidFill>
                  <a:schemeClr val="accent6">
                    <a:lumMod val="75000"/>
                  </a:schemeClr>
                </a:solidFill>
              </a:rPr>
              <a:t>Elephant</a:t>
            </a:r>
            <a:endParaRPr lang="en-GB" b="1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24426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31592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실행 단추: 홈 5">
            <a:hlinkClick r:id="rId4" action="ppaction://hlinksldjump" highlightClick="1"/>
          </p:cNvPr>
          <p:cNvSpPr/>
          <p:nvPr/>
        </p:nvSpPr>
        <p:spPr>
          <a:xfrm>
            <a:off x="7164288" y="5229200"/>
            <a:ext cx="1512168" cy="1390464"/>
          </a:xfrm>
          <a:prstGeom prst="actionButtonHome">
            <a:avLst/>
          </a:prstGeom>
          <a:solidFill>
            <a:schemeClr val="bg1"/>
          </a:solidFill>
          <a:ln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TextBox 6"/>
          <p:cNvSpPr txBox="1"/>
          <p:nvPr/>
        </p:nvSpPr>
        <p:spPr>
          <a:xfrm>
            <a:off x="1043608" y="2321003"/>
            <a:ext cx="6444716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3800" dirty="0">
                <a:latin typeface="Arial Black" panose="020B0A04020102020204" pitchFamily="34" charset="0"/>
              </a:rPr>
              <a:t>-2000</a:t>
            </a:r>
          </a:p>
        </p:txBody>
      </p:sp>
    </p:spTree>
    <p:extLst>
      <p:ext uri="{BB962C8B-B14F-4D97-AF65-F5344CB8AC3E}">
        <p14:creationId xmlns:p14="http://schemas.microsoft.com/office/powerpoint/2010/main" val="1897287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직사각형 5"/>
          <p:cNvSpPr/>
          <p:nvPr/>
        </p:nvSpPr>
        <p:spPr>
          <a:xfrm>
            <a:off x="683568" y="118318"/>
            <a:ext cx="7677514" cy="1078434"/>
          </a:xfrm>
          <a:prstGeom prst="rect">
            <a:avLst/>
          </a:prstGeom>
          <a:solidFill>
            <a:srgbClr val="009FB7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b="1" dirty="0">
                <a:solidFill>
                  <a:schemeClr val="bg1"/>
                </a:solidFill>
              </a:rPr>
              <a:t>A Question</a:t>
            </a:r>
            <a:endParaRPr lang="en-GB" sz="6600" b="1" dirty="0">
              <a:solidFill>
                <a:schemeClr val="bg1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187624" y="1916832"/>
            <a:ext cx="6768752" cy="3672408"/>
          </a:xfrm>
          <a:prstGeom prst="rect">
            <a:avLst/>
          </a:prstGeom>
          <a:solidFill>
            <a:schemeClr val="bg1"/>
          </a:solidFill>
          <a:ln w="76200">
            <a:solidFill>
              <a:srgbClr val="009FB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dirty="0">
                <a:solidFill>
                  <a:schemeClr val="tx1"/>
                </a:solidFill>
              </a:rPr>
              <a:t>What is the largest mammal?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07BEBD6-1C3B-4BF3-8688-220213F082BA}"/>
              </a:ext>
            </a:extLst>
          </p:cNvPr>
          <p:cNvSpPr txBox="1"/>
          <p:nvPr/>
        </p:nvSpPr>
        <p:spPr>
          <a:xfrm>
            <a:off x="1763688" y="5733256"/>
            <a:ext cx="561662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b="1" dirty="0">
                <a:solidFill>
                  <a:schemeClr val="accent6">
                    <a:lumMod val="75000"/>
                  </a:schemeClr>
                </a:solidFill>
              </a:rPr>
              <a:t>Whale</a:t>
            </a:r>
          </a:p>
        </p:txBody>
      </p:sp>
    </p:spTree>
    <p:extLst>
      <p:ext uri="{BB962C8B-B14F-4D97-AF65-F5344CB8AC3E}">
        <p14:creationId xmlns:p14="http://schemas.microsoft.com/office/powerpoint/2010/main" val="29267036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직사각형 5"/>
          <p:cNvSpPr/>
          <p:nvPr/>
        </p:nvSpPr>
        <p:spPr>
          <a:xfrm>
            <a:off x="683568" y="118318"/>
            <a:ext cx="7677514" cy="1078434"/>
          </a:xfrm>
          <a:prstGeom prst="rect">
            <a:avLst/>
          </a:prstGeom>
          <a:solidFill>
            <a:srgbClr val="009FB7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b="1" dirty="0">
                <a:solidFill>
                  <a:schemeClr val="bg1"/>
                </a:solidFill>
              </a:rPr>
              <a:t>S Question</a:t>
            </a:r>
            <a:endParaRPr lang="en-GB" sz="6600" b="1" dirty="0">
              <a:solidFill>
                <a:schemeClr val="bg1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187624" y="1916832"/>
            <a:ext cx="6768752" cy="3672408"/>
          </a:xfrm>
          <a:prstGeom prst="rect">
            <a:avLst/>
          </a:prstGeom>
          <a:solidFill>
            <a:schemeClr val="bg1"/>
          </a:solidFill>
          <a:ln w="76200">
            <a:solidFill>
              <a:srgbClr val="009FB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solidFill>
                  <a:schemeClr val="tx1"/>
                </a:solidFill>
              </a:rPr>
              <a:t>What do snakes use to smell?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5F7C6E6-0492-4F63-B987-75B81FC13956}"/>
              </a:ext>
            </a:extLst>
          </p:cNvPr>
          <p:cNvSpPr txBox="1"/>
          <p:nvPr/>
        </p:nvSpPr>
        <p:spPr>
          <a:xfrm>
            <a:off x="1763688" y="5733256"/>
            <a:ext cx="561662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b="1" dirty="0">
                <a:solidFill>
                  <a:schemeClr val="accent6">
                    <a:lumMod val="75000"/>
                  </a:schemeClr>
                </a:solidFill>
              </a:rPr>
              <a:t>Their tongue</a:t>
            </a:r>
            <a:endParaRPr lang="en-GB" b="1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07987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80173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실행 단추: 홈 1">
            <a:hlinkClick r:id="rId4" action="ppaction://hlinksldjump" highlightClick="1"/>
          </p:cNvPr>
          <p:cNvSpPr/>
          <p:nvPr/>
        </p:nvSpPr>
        <p:spPr>
          <a:xfrm>
            <a:off x="7164288" y="5229200"/>
            <a:ext cx="1512168" cy="1390464"/>
          </a:xfrm>
          <a:prstGeom prst="actionButtonHome">
            <a:avLst/>
          </a:prstGeom>
          <a:solidFill>
            <a:schemeClr val="bg1"/>
          </a:solidFill>
          <a:ln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TextBox 5"/>
          <p:cNvSpPr txBox="1"/>
          <p:nvPr/>
        </p:nvSpPr>
        <p:spPr>
          <a:xfrm>
            <a:off x="1043608" y="2321003"/>
            <a:ext cx="6444716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3800" dirty="0">
                <a:latin typeface="Arial Black" panose="020B0A04020102020204" pitchFamily="34" charset="0"/>
              </a:rPr>
              <a:t>+2000</a:t>
            </a:r>
          </a:p>
        </p:txBody>
      </p:sp>
    </p:spTree>
    <p:extLst>
      <p:ext uri="{BB962C8B-B14F-4D97-AF65-F5344CB8AC3E}">
        <p14:creationId xmlns:p14="http://schemas.microsoft.com/office/powerpoint/2010/main" val="22594358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 Sou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직사각형 5"/>
          <p:cNvSpPr/>
          <p:nvPr/>
        </p:nvSpPr>
        <p:spPr>
          <a:xfrm>
            <a:off x="683568" y="118318"/>
            <a:ext cx="7677514" cy="1078434"/>
          </a:xfrm>
          <a:prstGeom prst="rect">
            <a:avLst/>
          </a:prstGeom>
          <a:solidFill>
            <a:srgbClr val="009FB7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b="1" dirty="0">
                <a:solidFill>
                  <a:schemeClr val="bg1"/>
                </a:solidFill>
              </a:rPr>
              <a:t>T Question</a:t>
            </a:r>
            <a:endParaRPr lang="en-GB" sz="6600" b="1" dirty="0">
              <a:solidFill>
                <a:schemeClr val="bg1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187624" y="1916832"/>
            <a:ext cx="6768752" cy="3672408"/>
          </a:xfrm>
          <a:prstGeom prst="rect">
            <a:avLst/>
          </a:prstGeom>
          <a:solidFill>
            <a:schemeClr val="bg1"/>
          </a:solidFill>
          <a:ln w="76200">
            <a:solidFill>
              <a:srgbClr val="009FB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dirty="0">
                <a:solidFill>
                  <a:schemeClr val="tx1"/>
                </a:solidFill>
              </a:rPr>
              <a:t>How many brains does the pacific octopus have?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4F14C9E-DC29-4BD7-8025-049BC3CDD801}"/>
              </a:ext>
            </a:extLst>
          </p:cNvPr>
          <p:cNvSpPr txBox="1"/>
          <p:nvPr/>
        </p:nvSpPr>
        <p:spPr>
          <a:xfrm>
            <a:off x="1763688" y="5733256"/>
            <a:ext cx="561662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b="1" dirty="0">
                <a:solidFill>
                  <a:schemeClr val="accent6">
                    <a:lumMod val="75000"/>
                  </a:schemeClr>
                </a:solidFill>
              </a:rPr>
              <a:t>9</a:t>
            </a:r>
            <a:endParaRPr lang="en-GB" b="1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24426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31592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실행 단추: 홈 5">
            <a:hlinkClick r:id="rId4" action="ppaction://hlinksldjump" highlightClick="1"/>
          </p:cNvPr>
          <p:cNvSpPr/>
          <p:nvPr/>
        </p:nvSpPr>
        <p:spPr>
          <a:xfrm>
            <a:off x="7164288" y="5229200"/>
            <a:ext cx="1512168" cy="1390464"/>
          </a:xfrm>
          <a:prstGeom prst="actionButtonHome">
            <a:avLst/>
          </a:prstGeom>
          <a:solidFill>
            <a:schemeClr val="bg1"/>
          </a:solidFill>
          <a:ln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TextBox 6"/>
          <p:cNvSpPr txBox="1"/>
          <p:nvPr/>
        </p:nvSpPr>
        <p:spPr>
          <a:xfrm>
            <a:off x="1043608" y="2321003"/>
            <a:ext cx="6444716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3800" dirty="0">
                <a:latin typeface="Arial Black" panose="020B0A04020102020204" pitchFamily="34" charset="0"/>
              </a:rPr>
              <a:t>-600</a:t>
            </a:r>
          </a:p>
        </p:txBody>
      </p:sp>
    </p:spTree>
    <p:extLst>
      <p:ext uri="{BB962C8B-B14F-4D97-AF65-F5344CB8AC3E}">
        <p14:creationId xmlns:p14="http://schemas.microsoft.com/office/powerpoint/2010/main" val="1897287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직사각형 5"/>
          <p:cNvSpPr/>
          <p:nvPr/>
        </p:nvSpPr>
        <p:spPr>
          <a:xfrm>
            <a:off x="683568" y="118318"/>
            <a:ext cx="7677514" cy="1078434"/>
          </a:xfrm>
          <a:prstGeom prst="rect">
            <a:avLst/>
          </a:prstGeom>
          <a:solidFill>
            <a:srgbClr val="009FB7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b="1" dirty="0">
                <a:solidFill>
                  <a:schemeClr val="bg1"/>
                </a:solidFill>
              </a:rPr>
              <a:t>U Question</a:t>
            </a:r>
            <a:endParaRPr lang="en-GB" sz="6600" b="1" dirty="0">
              <a:solidFill>
                <a:schemeClr val="bg1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187624" y="1916832"/>
            <a:ext cx="6768752" cy="3672408"/>
          </a:xfrm>
          <a:prstGeom prst="rect">
            <a:avLst/>
          </a:prstGeom>
          <a:solidFill>
            <a:schemeClr val="bg1"/>
          </a:solidFill>
          <a:ln w="76200">
            <a:solidFill>
              <a:srgbClr val="009FB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dirty="0">
                <a:solidFill>
                  <a:schemeClr val="tx1"/>
                </a:solidFill>
              </a:rPr>
              <a:t>What is the only mammal that can fly?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0C107ED-C6D6-4D53-9C40-B4B0635D4638}"/>
              </a:ext>
            </a:extLst>
          </p:cNvPr>
          <p:cNvSpPr txBox="1"/>
          <p:nvPr/>
        </p:nvSpPr>
        <p:spPr>
          <a:xfrm>
            <a:off x="1763688" y="5733256"/>
            <a:ext cx="561662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b="1" dirty="0">
                <a:solidFill>
                  <a:schemeClr val="accent6">
                    <a:lumMod val="75000"/>
                  </a:schemeClr>
                </a:solidFill>
              </a:rPr>
              <a:t>Bat</a:t>
            </a:r>
            <a:endParaRPr lang="en-GB" b="1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07987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80173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실행 단추: 홈 1">
            <a:hlinkClick r:id="rId4" action="ppaction://hlinksldjump" highlightClick="1"/>
          </p:cNvPr>
          <p:cNvSpPr/>
          <p:nvPr/>
        </p:nvSpPr>
        <p:spPr>
          <a:xfrm>
            <a:off x="7164288" y="5229200"/>
            <a:ext cx="1512168" cy="1390464"/>
          </a:xfrm>
          <a:prstGeom prst="actionButtonHome">
            <a:avLst/>
          </a:prstGeom>
          <a:solidFill>
            <a:schemeClr val="bg1"/>
          </a:solidFill>
          <a:ln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TextBox 5"/>
          <p:cNvSpPr txBox="1"/>
          <p:nvPr/>
        </p:nvSpPr>
        <p:spPr>
          <a:xfrm>
            <a:off x="1043608" y="2321003"/>
            <a:ext cx="6444716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3800" dirty="0">
                <a:latin typeface="Arial Black" panose="020B0A04020102020204" pitchFamily="34" charset="0"/>
              </a:rPr>
              <a:t>+200</a:t>
            </a:r>
          </a:p>
        </p:txBody>
      </p:sp>
    </p:spTree>
    <p:extLst>
      <p:ext uri="{BB962C8B-B14F-4D97-AF65-F5344CB8AC3E}">
        <p14:creationId xmlns:p14="http://schemas.microsoft.com/office/powerpoint/2010/main" val="22594358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 Sou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직사각형 5"/>
          <p:cNvSpPr/>
          <p:nvPr/>
        </p:nvSpPr>
        <p:spPr>
          <a:xfrm>
            <a:off x="683568" y="118318"/>
            <a:ext cx="7677514" cy="1078434"/>
          </a:xfrm>
          <a:prstGeom prst="rect">
            <a:avLst/>
          </a:prstGeom>
          <a:solidFill>
            <a:srgbClr val="009FB7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b="1" dirty="0">
                <a:solidFill>
                  <a:schemeClr val="bg1"/>
                </a:solidFill>
              </a:rPr>
              <a:t>V Question</a:t>
            </a:r>
            <a:endParaRPr lang="en-GB" sz="6600" b="1" dirty="0">
              <a:solidFill>
                <a:schemeClr val="bg1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187624" y="1916832"/>
            <a:ext cx="6768752" cy="3672408"/>
          </a:xfrm>
          <a:prstGeom prst="rect">
            <a:avLst/>
          </a:prstGeom>
          <a:solidFill>
            <a:schemeClr val="bg1"/>
          </a:solidFill>
          <a:ln w="76200">
            <a:solidFill>
              <a:srgbClr val="009FB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dirty="0">
                <a:solidFill>
                  <a:schemeClr val="tx1"/>
                </a:solidFill>
              </a:rPr>
              <a:t>What is a female fox called?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B26A35D-3EDD-417C-B2E6-5B931D47392A}"/>
              </a:ext>
            </a:extLst>
          </p:cNvPr>
          <p:cNvSpPr txBox="1"/>
          <p:nvPr/>
        </p:nvSpPr>
        <p:spPr>
          <a:xfrm>
            <a:off x="1763688" y="5733256"/>
            <a:ext cx="561662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b="1" dirty="0">
                <a:solidFill>
                  <a:schemeClr val="accent6">
                    <a:lumMod val="75000"/>
                  </a:schemeClr>
                </a:solidFill>
              </a:rPr>
              <a:t>Vixen</a:t>
            </a:r>
            <a:endParaRPr lang="en-GB" b="1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24426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27500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31592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실행 단추: 홈 5">
            <a:hlinkClick r:id="rId4" action="ppaction://hlinksldjump" highlightClick="1"/>
          </p:cNvPr>
          <p:cNvSpPr/>
          <p:nvPr/>
        </p:nvSpPr>
        <p:spPr>
          <a:xfrm>
            <a:off x="7164288" y="5229200"/>
            <a:ext cx="1512168" cy="1390464"/>
          </a:xfrm>
          <a:prstGeom prst="actionButtonHome">
            <a:avLst/>
          </a:prstGeom>
          <a:solidFill>
            <a:schemeClr val="bg1"/>
          </a:solidFill>
          <a:ln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TextBox 6"/>
          <p:cNvSpPr txBox="1"/>
          <p:nvPr/>
        </p:nvSpPr>
        <p:spPr>
          <a:xfrm>
            <a:off x="1043608" y="2321003"/>
            <a:ext cx="6444716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3800" dirty="0">
                <a:latin typeface="Arial Black" panose="020B0A04020102020204" pitchFamily="34" charset="0"/>
              </a:rPr>
              <a:t>-300</a:t>
            </a:r>
          </a:p>
        </p:txBody>
      </p:sp>
    </p:spTree>
    <p:extLst>
      <p:ext uri="{BB962C8B-B14F-4D97-AF65-F5344CB8AC3E}">
        <p14:creationId xmlns:p14="http://schemas.microsoft.com/office/powerpoint/2010/main" val="1897287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직사각형 5"/>
          <p:cNvSpPr/>
          <p:nvPr/>
        </p:nvSpPr>
        <p:spPr>
          <a:xfrm>
            <a:off x="683568" y="118318"/>
            <a:ext cx="7677514" cy="1078434"/>
          </a:xfrm>
          <a:prstGeom prst="rect">
            <a:avLst/>
          </a:prstGeom>
          <a:solidFill>
            <a:srgbClr val="009FB7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b="1" dirty="0">
                <a:solidFill>
                  <a:schemeClr val="bg1"/>
                </a:solidFill>
              </a:rPr>
              <a:t>W Question</a:t>
            </a:r>
            <a:endParaRPr lang="en-GB" sz="6600" b="1" dirty="0">
              <a:solidFill>
                <a:schemeClr val="bg1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187624" y="1916832"/>
            <a:ext cx="6768752" cy="3672408"/>
          </a:xfrm>
          <a:prstGeom prst="rect">
            <a:avLst/>
          </a:prstGeom>
          <a:solidFill>
            <a:schemeClr val="bg1"/>
          </a:solidFill>
          <a:ln w="76200">
            <a:solidFill>
              <a:srgbClr val="009FB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dirty="0">
                <a:solidFill>
                  <a:schemeClr val="tx1"/>
                </a:solidFill>
              </a:rPr>
              <a:t>What is the fastest breed of dog?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91F438C-6B79-4447-A4E6-158F2F49D5AB}"/>
              </a:ext>
            </a:extLst>
          </p:cNvPr>
          <p:cNvSpPr txBox="1"/>
          <p:nvPr/>
        </p:nvSpPr>
        <p:spPr>
          <a:xfrm>
            <a:off x="1763688" y="5733256"/>
            <a:ext cx="561662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b="1" dirty="0">
                <a:solidFill>
                  <a:schemeClr val="accent6">
                    <a:lumMod val="75000"/>
                  </a:schemeClr>
                </a:solidFill>
              </a:rPr>
              <a:t>Greyhound</a:t>
            </a:r>
            <a:endParaRPr lang="en-GB" b="1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07987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80173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실행 단추: 홈 1">
            <a:hlinkClick r:id="rId4" action="ppaction://hlinksldjump" highlightClick="1"/>
          </p:cNvPr>
          <p:cNvSpPr/>
          <p:nvPr/>
        </p:nvSpPr>
        <p:spPr>
          <a:xfrm>
            <a:off x="7164288" y="5229200"/>
            <a:ext cx="1512168" cy="1390464"/>
          </a:xfrm>
          <a:prstGeom prst="actionButtonHome">
            <a:avLst/>
          </a:prstGeom>
          <a:solidFill>
            <a:schemeClr val="bg1"/>
          </a:solidFill>
          <a:ln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TextBox 5"/>
          <p:cNvSpPr txBox="1"/>
          <p:nvPr/>
        </p:nvSpPr>
        <p:spPr>
          <a:xfrm>
            <a:off x="1043608" y="2321003"/>
            <a:ext cx="6444716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3800" dirty="0">
                <a:latin typeface="Arial Black" panose="020B0A04020102020204" pitchFamily="34" charset="0"/>
              </a:rPr>
              <a:t>+400</a:t>
            </a:r>
          </a:p>
        </p:txBody>
      </p:sp>
    </p:spTree>
    <p:extLst>
      <p:ext uri="{BB962C8B-B14F-4D97-AF65-F5344CB8AC3E}">
        <p14:creationId xmlns:p14="http://schemas.microsoft.com/office/powerpoint/2010/main" val="22594358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 Sou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직사각형 5"/>
          <p:cNvSpPr/>
          <p:nvPr/>
        </p:nvSpPr>
        <p:spPr>
          <a:xfrm>
            <a:off x="683568" y="118318"/>
            <a:ext cx="7677514" cy="1078434"/>
          </a:xfrm>
          <a:prstGeom prst="rect">
            <a:avLst/>
          </a:prstGeom>
          <a:solidFill>
            <a:srgbClr val="009FB7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b="1" dirty="0">
                <a:solidFill>
                  <a:schemeClr val="bg1"/>
                </a:solidFill>
              </a:rPr>
              <a:t>X Question</a:t>
            </a:r>
            <a:endParaRPr lang="en-GB" sz="6600" b="1" dirty="0">
              <a:solidFill>
                <a:schemeClr val="bg1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187624" y="1916832"/>
            <a:ext cx="6768752" cy="3672408"/>
          </a:xfrm>
          <a:prstGeom prst="rect">
            <a:avLst/>
          </a:prstGeom>
          <a:solidFill>
            <a:schemeClr val="bg1"/>
          </a:solidFill>
          <a:ln w="76200">
            <a:solidFill>
              <a:srgbClr val="009FB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dirty="0">
                <a:solidFill>
                  <a:schemeClr val="tx1"/>
                </a:solidFill>
              </a:rPr>
              <a:t>Do cats have more or less bones that humans?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DFDA567-5DCD-4407-A22F-B33A481C3285}"/>
              </a:ext>
            </a:extLst>
          </p:cNvPr>
          <p:cNvSpPr txBox="1"/>
          <p:nvPr/>
        </p:nvSpPr>
        <p:spPr>
          <a:xfrm>
            <a:off x="1763688" y="5733256"/>
            <a:ext cx="561662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b="1" dirty="0">
                <a:solidFill>
                  <a:schemeClr val="accent6">
                    <a:lumMod val="75000"/>
                  </a:schemeClr>
                </a:solidFill>
              </a:rPr>
              <a:t>More</a:t>
            </a:r>
            <a:endParaRPr lang="en-GB" b="1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24426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31592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실행 단추: 홈 5">
            <a:hlinkClick r:id="rId4" action="ppaction://hlinksldjump" highlightClick="1"/>
          </p:cNvPr>
          <p:cNvSpPr/>
          <p:nvPr/>
        </p:nvSpPr>
        <p:spPr>
          <a:xfrm>
            <a:off x="7164288" y="5229200"/>
            <a:ext cx="1512168" cy="1390464"/>
          </a:xfrm>
          <a:prstGeom prst="actionButtonHome">
            <a:avLst/>
          </a:prstGeom>
          <a:solidFill>
            <a:schemeClr val="bg1"/>
          </a:solidFill>
          <a:ln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TextBox 6"/>
          <p:cNvSpPr txBox="1"/>
          <p:nvPr/>
        </p:nvSpPr>
        <p:spPr>
          <a:xfrm>
            <a:off x="1043608" y="2321003"/>
            <a:ext cx="6444716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3800" dirty="0">
                <a:latin typeface="Arial Black" panose="020B0A04020102020204" pitchFamily="34" charset="0"/>
              </a:rPr>
              <a:t>-100</a:t>
            </a:r>
          </a:p>
        </p:txBody>
      </p:sp>
    </p:spTree>
    <p:extLst>
      <p:ext uri="{BB962C8B-B14F-4D97-AF65-F5344CB8AC3E}">
        <p14:creationId xmlns:p14="http://schemas.microsoft.com/office/powerpoint/2010/main" val="1897287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실행 단추: 홈 1">
            <a:hlinkClick r:id="rId4" action="ppaction://hlinksldjump" highlightClick="1"/>
          </p:cNvPr>
          <p:cNvSpPr/>
          <p:nvPr/>
        </p:nvSpPr>
        <p:spPr>
          <a:xfrm>
            <a:off x="7164288" y="5229200"/>
            <a:ext cx="1512168" cy="1390464"/>
          </a:xfrm>
          <a:prstGeom prst="actionButtonHome">
            <a:avLst/>
          </a:prstGeom>
          <a:solidFill>
            <a:schemeClr val="bg1"/>
          </a:solidFill>
          <a:ln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TextBox 5"/>
          <p:cNvSpPr txBox="1"/>
          <p:nvPr/>
        </p:nvSpPr>
        <p:spPr>
          <a:xfrm>
            <a:off x="1043608" y="2321003"/>
            <a:ext cx="6444716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3800" dirty="0">
                <a:latin typeface="Arial Black" panose="020B0A04020102020204" pitchFamily="34" charset="0"/>
              </a:rPr>
              <a:t>+100</a:t>
            </a:r>
          </a:p>
        </p:txBody>
      </p:sp>
    </p:spTree>
    <p:extLst>
      <p:ext uri="{BB962C8B-B14F-4D97-AF65-F5344CB8AC3E}">
        <p14:creationId xmlns:p14="http://schemas.microsoft.com/office/powerpoint/2010/main" val="40352456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 Sou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직사각형 5"/>
          <p:cNvSpPr/>
          <p:nvPr/>
        </p:nvSpPr>
        <p:spPr>
          <a:xfrm>
            <a:off x="683568" y="118318"/>
            <a:ext cx="7677514" cy="1078434"/>
          </a:xfrm>
          <a:prstGeom prst="rect">
            <a:avLst/>
          </a:prstGeom>
          <a:solidFill>
            <a:srgbClr val="009FB7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b="1" dirty="0">
                <a:solidFill>
                  <a:schemeClr val="bg1"/>
                </a:solidFill>
              </a:rPr>
              <a:t>B Question</a:t>
            </a:r>
            <a:endParaRPr lang="en-GB" sz="6600" b="1" dirty="0">
              <a:solidFill>
                <a:schemeClr val="bg1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187624" y="1916832"/>
            <a:ext cx="6768752" cy="3672408"/>
          </a:xfrm>
          <a:prstGeom prst="rect">
            <a:avLst/>
          </a:prstGeom>
          <a:solidFill>
            <a:schemeClr val="bg1"/>
          </a:solidFill>
          <a:ln w="76200">
            <a:solidFill>
              <a:srgbClr val="009FB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dirty="0">
                <a:solidFill>
                  <a:schemeClr val="tx1"/>
                </a:solidFill>
              </a:rPr>
              <a:t>What is the slowest animal in the world?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8A64139-D761-4851-B1FE-195F43E499D7}"/>
              </a:ext>
            </a:extLst>
          </p:cNvPr>
          <p:cNvSpPr txBox="1"/>
          <p:nvPr/>
        </p:nvSpPr>
        <p:spPr>
          <a:xfrm>
            <a:off x="1763688" y="5733256"/>
            <a:ext cx="561662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b="1" dirty="0">
                <a:solidFill>
                  <a:schemeClr val="accent6">
                    <a:lumMod val="75000"/>
                  </a:schemeClr>
                </a:solidFill>
              </a:rPr>
              <a:t>Three toed sloth</a:t>
            </a:r>
            <a:endParaRPr lang="en-GB" b="1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89653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425</Words>
  <Application>Microsoft Office PowerPoint</Application>
  <PresentationFormat>On-screen Show (4:3)</PresentationFormat>
  <Paragraphs>132</Paragraphs>
  <Slides>77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77</vt:i4>
      </vt:variant>
    </vt:vector>
  </HeadingPairs>
  <TitlesOfParts>
    <vt:vector size="81" baseType="lpstr">
      <vt:lpstr>Calibri</vt:lpstr>
      <vt:lpstr>Arial</vt:lpstr>
      <vt:lpstr>Arial Black</vt:lpstr>
      <vt:lpstr>Office 테마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2020-01-01T08:26:32Z</dcterms:created>
  <dcterms:modified xsi:type="dcterms:W3CDTF">2021-02-02T20:36:32Z</dcterms:modified>
</cp:coreProperties>
</file>