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5" r:id="rId6"/>
    <p:sldId id="257" r:id="rId7"/>
    <p:sldId id="309" r:id="rId8"/>
    <p:sldId id="260" r:id="rId9"/>
    <p:sldId id="310" r:id="rId10"/>
    <p:sldId id="311" r:id="rId11"/>
    <p:sldId id="258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83" r:id="rId30"/>
    <p:sldId id="330" r:id="rId31"/>
    <p:sldId id="331" r:id="rId32"/>
    <p:sldId id="335" r:id="rId33"/>
    <p:sldId id="333" r:id="rId34"/>
    <p:sldId id="334" r:id="rId35"/>
    <p:sldId id="332" r:id="rId36"/>
    <p:sldId id="336" r:id="rId37"/>
    <p:sldId id="337" r:id="rId38"/>
    <p:sldId id="338" r:id="rId39"/>
    <p:sldId id="339" r:id="rId40"/>
    <p:sldId id="340" r:id="rId41"/>
    <p:sldId id="382" r:id="rId42"/>
    <p:sldId id="342" r:id="rId43"/>
    <p:sldId id="343" r:id="rId44"/>
    <p:sldId id="344" r:id="rId45"/>
    <p:sldId id="345" r:id="rId46"/>
    <p:sldId id="346" r:id="rId47"/>
    <p:sldId id="350" r:id="rId48"/>
    <p:sldId id="348" r:id="rId49"/>
    <p:sldId id="349" r:id="rId50"/>
    <p:sldId id="381" r:id="rId51"/>
    <p:sldId id="351" r:id="rId52"/>
    <p:sldId id="352" r:id="rId53"/>
    <p:sldId id="347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71" r:id="rId69"/>
    <p:sldId id="369" r:id="rId70"/>
    <p:sldId id="370" r:id="rId71"/>
    <p:sldId id="368" r:id="rId72"/>
    <p:sldId id="372" r:id="rId73"/>
    <p:sldId id="373" r:id="rId74"/>
    <p:sldId id="374" r:id="rId75"/>
    <p:sldId id="375" r:id="rId76"/>
    <p:sldId id="376" r:id="rId77"/>
    <p:sldId id="377" r:id="rId7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7"/>
    <a:srgbClr val="00FF00"/>
    <a:srgbClr val="2EE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60"/>
  </p:normalViewPr>
  <p:slideViewPr>
    <p:cSldViewPr showGuides="1">
      <p:cViewPr varScale="1">
        <p:scale>
          <a:sx n="64" d="100"/>
          <a:sy n="64" d="100"/>
        </p:scale>
        <p:origin x="14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5.xml"/><Relationship Id="rId18" Type="http://schemas.openxmlformats.org/officeDocument/2006/relationships/slide" Target="slide69.xml"/><Relationship Id="rId26" Type="http://schemas.openxmlformats.org/officeDocument/2006/relationships/slide" Target="slide30.xml"/><Relationship Id="rId3" Type="http://schemas.openxmlformats.org/officeDocument/2006/relationships/slide" Target="slide9.xml"/><Relationship Id="rId21" Type="http://schemas.openxmlformats.org/officeDocument/2006/relationships/slide" Target="slide48.xml"/><Relationship Id="rId7" Type="http://schemas.openxmlformats.org/officeDocument/2006/relationships/slide" Target="slide33.xml"/><Relationship Id="rId12" Type="http://schemas.openxmlformats.org/officeDocument/2006/relationships/slide" Target="slide12.xml"/><Relationship Id="rId17" Type="http://schemas.openxmlformats.org/officeDocument/2006/relationships/slide" Target="slide63.xml"/><Relationship Id="rId25" Type="http://schemas.openxmlformats.org/officeDocument/2006/relationships/slide" Target="slide42.xml"/><Relationship Id="rId2" Type="http://schemas.openxmlformats.org/officeDocument/2006/relationships/image" Target="../media/image3.png"/><Relationship Id="rId16" Type="http://schemas.openxmlformats.org/officeDocument/2006/relationships/slide" Target="slide60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45.xml"/><Relationship Id="rId24" Type="http://schemas.openxmlformats.org/officeDocument/2006/relationships/slide" Target="slide75.xml"/><Relationship Id="rId5" Type="http://schemas.openxmlformats.org/officeDocument/2006/relationships/slide" Target="slide27.xml"/><Relationship Id="rId15" Type="http://schemas.openxmlformats.org/officeDocument/2006/relationships/slide" Target="slide57.xml"/><Relationship Id="rId23" Type="http://schemas.openxmlformats.org/officeDocument/2006/relationships/slide" Target="slide21.xml"/><Relationship Id="rId10" Type="http://schemas.openxmlformats.org/officeDocument/2006/relationships/slide" Target="slide24.xml"/><Relationship Id="rId19" Type="http://schemas.openxmlformats.org/officeDocument/2006/relationships/slide" Target="slide72.xml"/><Relationship Id="rId4" Type="http://schemas.openxmlformats.org/officeDocument/2006/relationships/slide" Target="slide18.xml"/><Relationship Id="rId9" Type="http://schemas.openxmlformats.org/officeDocument/2006/relationships/slide" Target="slide39.xml"/><Relationship Id="rId14" Type="http://schemas.openxmlformats.org/officeDocument/2006/relationships/slide" Target="slide54.xml"/><Relationship Id="rId22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MYSTERY Box Game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" y="5589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FF00"/>
                </a:solidFill>
                <a:latin typeface="Arial Black" panose="020B0A04020102020204" pitchFamily="34" charset="0"/>
              </a:rPr>
              <a:t>Keep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/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Give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 The Box?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What are the names of the smallest blood vessels?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87F06-D2E7-41A0-8331-BD67A62DBBA9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Capillaries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Gruffalo scared of?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6895-FBFD-4FDA-B229-6A22EDBD73D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The mouse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E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What song is sung the most in the world?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693E-D739-49AC-8171-4C7935D72CEF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Happy Birthday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96" y="127050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Make 2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0" y="1886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HOW TO PLAY: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620" y="20625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694" y="2936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</a:rPr>
              <a:t>KEEP THE BOX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GIVE THE BOX </a:t>
            </a:r>
            <a:r>
              <a:rPr lang="en-US" sz="4800" b="1" dirty="0">
                <a:solidFill>
                  <a:schemeClr val="bg1"/>
                </a:solidFill>
              </a:rPr>
              <a:t>to the other team</a:t>
            </a: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F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planet is closest to the sun?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3DC89-BB34-489C-BFC6-082DD04A14B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Mercury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atin typeface="Arial Black" panose="020B0A04020102020204" pitchFamily="34" charset="0"/>
              </a:rPr>
              <a:t>-2000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G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Slang name for a live music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120AD-7E77-44B7-93E8-C1AF186350D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Gig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Which city has the largest population on earth?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C0AC4-43AC-41D8-9676-309CE2ECD6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Tokyo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20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BE CAREFUL!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points in the box can be </a:t>
            </a:r>
            <a:r>
              <a:rPr lang="en-US" sz="6600" b="1" dirty="0">
                <a:solidFill>
                  <a:srgbClr val="2EEE45"/>
                </a:solidFill>
              </a:rPr>
              <a:t>GOOD</a:t>
            </a:r>
            <a:r>
              <a:rPr lang="en-US" sz="6600" b="1" dirty="0">
                <a:solidFill>
                  <a:schemeClr val="bg1"/>
                </a:solidFill>
              </a:rPr>
              <a:t> or </a:t>
            </a:r>
            <a:r>
              <a:rPr lang="en-US" sz="6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I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did Jack and Jill go up the hill to fetch?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AFF2-7BE4-4239-8383-1B77832FD1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 pail of water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J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</a:t>
            </a:r>
            <a:r>
              <a:rPr lang="en-US" sz="7200" dirty="0" err="1">
                <a:solidFill>
                  <a:schemeClr val="tx1"/>
                </a:solidFill>
              </a:rPr>
              <a:t>colour</a:t>
            </a:r>
            <a:r>
              <a:rPr lang="en-US" sz="7200" dirty="0">
                <a:solidFill>
                  <a:schemeClr val="tx1"/>
                </a:solidFill>
              </a:rPr>
              <a:t> are </a:t>
            </a:r>
            <a:r>
              <a:rPr lang="en-US" sz="7200" dirty="0" err="1">
                <a:solidFill>
                  <a:schemeClr val="tx1"/>
                </a:solidFill>
              </a:rPr>
              <a:t>smurfs</a:t>
            </a:r>
            <a:r>
              <a:rPr lang="en-US" sz="7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59606-98C2-430C-B021-2CB7722E18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Blue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K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What is a scientist who studies rocks called?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7077D-0969-4134-BC5F-F1CB19395BB3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Geologist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L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How many continents are there?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9F112-51C0-4D7E-969A-0BB55A25AA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08" y="256490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ARE YOU READY?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How many strings does a violin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0E884-F58D-473F-94BC-06EBBD0FC7C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N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How many pockets on a snooker table?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5E-FB46-4D95-BEF4-1BF54E6C3A80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+700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O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kind of food is a pawpaw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AA8A0-79B6-47B5-B0F4-3EBAF26DDE8E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Fruit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5" y="5311422"/>
            <a:ext cx="1215237" cy="12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4" y="5309448"/>
            <a:ext cx="1215237" cy="12152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5309559"/>
            <a:ext cx="1215237" cy="12152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4" y="5302313"/>
            <a:ext cx="1215237" cy="1215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6" y="5308905"/>
            <a:ext cx="1215237" cy="12152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5308906"/>
            <a:ext cx="1215237" cy="1215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3655139"/>
            <a:ext cx="1215237" cy="12152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3653165"/>
            <a:ext cx="1215237" cy="1215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3653276"/>
            <a:ext cx="1215237" cy="1215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3646030"/>
            <a:ext cx="1215237" cy="1215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3652622"/>
            <a:ext cx="1215237" cy="12152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3652623"/>
            <a:ext cx="1215237" cy="121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988069"/>
            <a:ext cx="1215237" cy="121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86095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1986206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1978960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1985552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1985553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331885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5" y="329911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7" y="330022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5" y="322776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7" y="329368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8" y="329369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106780" y="37951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6520665" y="3963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2139525" y="206569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658178" y="38563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5076056" y="20650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6533365" y="2064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7992546" y="205976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L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670878" y="206503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0" name="TextBox 49">
            <a:hlinkClick r:id="rId11" action="ppaction://hlinksldjump"/>
          </p:cNvPr>
          <p:cNvSpPr txBox="1"/>
          <p:nvPr/>
        </p:nvSpPr>
        <p:spPr>
          <a:xfrm>
            <a:off x="2142839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N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584082" y="3820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3" action="ppaction://hlinksldjump"/>
          </p:cNvPr>
          <p:cNvSpPr txBox="1"/>
          <p:nvPr/>
        </p:nvSpPr>
        <p:spPr>
          <a:xfrm>
            <a:off x="5063157" y="3856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9" name="TextBox 58">
            <a:hlinkClick r:id="rId14" action="ppaction://hlinksldjump"/>
          </p:cNvPr>
          <p:cNvSpPr txBox="1"/>
          <p:nvPr/>
        </p:nvSpPr>
        <p:spPr>
          <a:xfrm>
            <a:off x="6520665" y="37147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Q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2" name="TextBox 61">
            <a:hlinkClick r:id="rId15" action="ppaction://hlinksldjump"/>
          </p:cNvPr>
          <p:cNvSpPr txBox="1"/>
          <p:nvPr/>
        </p:nvSpPr>
        <p:spPr>
          <a:xfrm>
            <a:off x="7992546" y="372240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R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5" name="TextBox 64">
            <a:hlinkClick r:id="rId16" action="ppaction://hlinksldjump"/>
          </p:cNvPr>
          <p:cNvSpPr txBox="1"/>
          <p:nvPr/>
        </p:nvSpPr>
        <p:spPr>
          <a:xfrm>
            <a:off x="666863" y="537243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S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2119613" y="536909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T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505605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V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651129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W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3595487" y="5376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U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hlinkClick r:id="rId21" action="ppaction://hlinksldjump"/>
          </p:cNvPr>
          <p:cNvSpPr txBox="1"/>
          <p:nvPr/>
        </p:nvSpPr>
        <p:spPr>
          <a:xfrm>
            <a:off x="3599321" y="37139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O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hlinkClick r:id="rId22" action="ppaction://hlinksldjump"/>
          </p:cNvPr>
          <p:cNvSpPr txBox="1"/>
          <p:nvPr/>
        </p:nvSpPr>
        <p:spPr>
          <a:xfrm>
            <a:off x="5063157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P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23" action="ppaction://hlinksldjump"/>
          </p:cNvPr>
          <p:cNvSpPr txBox="1"/>
          <p:nvPr/>
        </p:nvSpPr>
        <p:spPr>
          <a:xfrm>
            <a:off x="7979308" y="398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hlinkClick r:id="rId24" action="ppaction://hlinksldjump"/>
          </p:cNvPr>
          <p:cNvSpPr txBox="1"/>
          <p:nvPr/>
        </p:nvSpPr>
        <p:spPr>
          <a:xfrm>
            <a:off x="7974745" y="53676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X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9" name="TextBox 28">
            <a:hlinkClick r:id="rId25" action="ppaction://hlinksldjump"/>
          </p:cNvPr>
          <p:cNvSpPr txBox="1"/>
          <p:nvPr/>
        </p:nvSpPr>
        <p:spPr>
          <a:xfrm>
            <a:off x="670878" y="372107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M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26" action="ppaction://hlinksldjump"/>
          </p:cNvPr>
          <p:cNvSpPr txBox="1"/>
          <p:nvPr/>
        </p:nvSpPr>
        <p:spPr>
          <a:xfrm>
            <a:off x="3620824" y="204773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  <p:bldP spid="65" grpId="0"/>
      <p:bldP spid="68" grpId="0"/>
      <p:bldP spid="74" grpId="0"/>
      <p:bldP spid="77" grpId="0"/>
      <p:bldP spid="80" grpId="0"/>
      <p:bldP spid="11" grpId="0"/>
      <p:bldP spid="14" grpId="0"/>
      <p:bldP spid="2" grpId="0"/>
      <p:bldP spid="71" grpId="0"/>
      <p:bldP spid="29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Which is the smallest ocean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6704C-D372-4900-B740-0768A18060E2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Arctic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Q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animal is on the welsh flag?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B3000-26DC-4522-827B-BF32C3702F74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Dragon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R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How many different words in the song Baby Shark?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B939F-A19E-4A30-91C8-55A7D96AEF8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Which company started in 1976 in a garage?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EBD6-1C3B-4BF3-8688-220213F082B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Apple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type of electricity is produced by friction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7C6E6-0492-4F63-B987-75B81FC1395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Static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shape is a strand on DNA said to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14C9E-DC29-4BD7-8025-049BC3CDD8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Double Helix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-600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U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Which country is the great barrier reef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107ED-C6D6-4D53-9C40-B4B0635D46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V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Which two body parts continue to grow for our whole lives?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A35D-3EDD-417C-B2E6-5B931D47392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Nose and Ears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are the three primary </a:t>
            </a:r>
            <a:r>
              <a:rPr lang="en-US" sz="7200" dirty="0" err="1">
                <a:solidFill>
                  <a:schemeClr val="tx1"/>
                </a:solidFill>
              </a:rPr>
              <a:t>colours</a:t>
            </a:r>
            <a:r>
              <a:rPr lang="en-US" sz="7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438C-6B79-4447-A4E6-158F2F49D5AB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Yellow, Red and Blue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X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Microsoft’s gaming console is called?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DA567-5DCD-4407-A22F-B33A481C328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Xbox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</a:t>
            </a:r>
            <a:r>
              <a:rPr lang="en-US" sz="6000" dirty="0" err="1">
                <a:solidFill>
                  <a:schemeClr val="tx1"/>
                </a:solidFill>
              </a:rPr>
              <a:t>coloured</a:t>
            </a:r>
            <a:r>
              <a:rPr lang="en-US" sz="6000" dirty="0">
                <a:solidFill>
                  <a:schemeClr val="tx1"/>
                </a:solidFill>
              </a:rPr>
              <a:t> handkerchief worn around the head or neck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64139-D761-4851-B1FE-195F43E499D7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Bandana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(4:3)</PresentationFormat>
  <Paragraphs>132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Calibri</vt:lpstr>
      <vt:lpstr>Arial</vt:lpstr>
      <vt:lpstr>Arial Black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2020-01-01T08:26:32Z</dcterms:created>
  <dcterms:modified xsi:type="dcterms:W3CDTF">2021-02-02T20:37:59Z</dcterms:modified>
</cp:coreProperties>
</file>