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6" r:id="rId2"/>
    <p:sldId id="306" r:id="rId3"/>
    <p:sldId id="307" r:id="rId4"/>
    <p:sldId id="308" r:id="rId5"/>
    <p:sldId id="305" r:id="rId6"/>
    <p:sldId id="257" r:id="rId7"/>
    <p:sldId id="309" r:id="rId8"/>
    <p:sldId id="258" r:id="rId9"/>
    <p:sldId id="310" r:id="rId10"/>
    <p:sldId id="311" r:id="rId11"/>
    <p:sldId id="260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83" r:id="rId30"/>
    <p:sldId id="330" r:id="rId31"/>
    <p:sldId id="331" r:id="rId32"/>
    <p:sldId id="332" r:id="rId33"/>
    <p:sldId id="333" r:id="rId34"/>
    <p:sldId id="334" r:id="rId35"/>
    <p:sldId id="338" r:id="rId36"/>
    <p:sldId id="336" r:id="rId37"/>
    <p:sldId id="337" r:id="rId38"/>
    <p:sldId id="382" r:id="rId39"/>
    <p:sldId id="339" r:id="rId40"/>
    <p:sldId id="340" r:id="rId41"/>
    <p:sldId id="335" r:id="rId42"/>
    <p:sldId id="342" r:id="rId43"/>
    <p:sldId id="343" r:id="rId44"/>
    <p:sldId id="347" r:id="rId45"/>
    <p:sldId id="345" r:id="rId46"/>
    <p:sldId id="346" r:id="rId47"/>
    <p:sldId id="344" r:id="rId48"/>
    <p:sldId id="348" r:id="rId49"/>
    <p:sldId id="349" r:id="rId50"/>
    <p:sldId id="350" r:id="rId51"/>
    <p:sldId id="351" r:id="rId52"/>
    <p:sldId id="352" r:id="rId53"/>
    <p:sldId id="381" r:id="rId54"/>
    <p:sldId id="354" r:id="rId55"/>
    <p:sldId id="355" r:id="rId56"/>
    <p:sldId id="359" r:id="rId57"/>
    <p:sldId id="357" r:id="rId58"/>
    <p:sldId id="358" r:id="rId59"/>
    <p:sldId id="356" r:id="rId60"/>
    <p:sldId id="360" r:id="rId61"/>
    <p:sldId id="361" r:id="rId62"/>
    <p:sldId id="365" r:id="rId63"/>
    <p:sldId id="363" r:id="rId64"/>
    <p:sldId id="364" r:id="rId65"/>
    <p:sldId id="362" r:id="rId66"/>
    <p:sldId id="366" r:id="rId67"/>
    <p:sldId id="367" r:id="rId68"/>
    <p:sldId id="368" r:id="rId69"/>
    <p:sldId id="369" r:id="rId70"/>
    <p:sldId id="370" r:id="rId71"/>
    <p:sldId id="371" r:id="rId72"/>
    <p:sldId id="372" r:id="rId73"/>
    <p:sldId id="373" r:id="rId74"/>
    <p:sldId id="377" r:id="rId75"/>
    <p:sldId id="375" r:id="rId76"/>
    <p:sldId id="376" r:id="rId77"/>
    <p:sldId id="374" r:id="rId78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79"/>
    </p:embeddedFont>
    <p:embeddedFont>
      <p:font typeface="Calibri" panose="020F0502020204030204" pitchFamily="34" charset="0"/>
      <p:regular r:id="rId80"/>
      <p:bold r:id="rId81"/>
      <p:italic r:id="rId82"/>
      <p:boldItalic r:id="rId8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B7"/>
    <a:srgbClr val="00FF00"/>
    <a:srgbClr val="2EE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 autoAdjust="0"/>
    <p:restoredTop sz="94660"/>
  </p:normalViewPr>
  <p:slideViewPr>
    <p:cSldViewPr showGuides="1">
      <p:cViewPr varScale="1">
        <p:scale>
          <a:sx n="64" d="100"/>
          <a:sy n="64" d="100"/>
        </p:scale>
        <p:origin x="147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font" Target="fonts/font1.fntdata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4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2.fntdata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font" Target="fonts/font3.fntdata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GB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68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16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07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66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60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62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81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61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36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761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02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43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15.xml"/><Relationship Id="rId18" Type="http://schemas.openxmlformats.org/officeDocument/2006/relationships/slide" Target="slide69.xml"/><Relationship Id="rId26" Type="http://schemas.openxmlformats.org/officeDocument/2006/relationships/slide" Target="slide30.xml"/><Relationship Id="rId3" Type="http://schemas.openxmlformats.org/officeDocument/2006/relationships/slide" Target="slide9.xml"/><Relationship Id="rId21" Type="http://schemas.openxmlformats.org/officeDocument/2006/relationships/slide" Target="slide48.xml"/><Relationship Id="rId7" Type="http://schemas.openxmlformats.org/officeDocument/2006/relationships/slide" Target="slide33.xml"/><Relationship Id="rId12" Type="http://schemas.openxmlformats.org/officeDocument/2006/relationships/slide" Target="slide12.xml"/><Relationship Id="rId17" Type="http://schemas.openxmlformats.org/officeDocument/2006/relationships/slide" Target="slide63.xml"/><Relationship Id="rId25" Type="http://schemas.openxmlformats.org/officeDocument/2006/relationships/slide" Target="slide42.xml"/><Relationship Id="rId2" Type="http://schemas.openxmlformats.org/officeDocument/2006/relationships/image" Target="../media/image3.png"/><Relationship Id="rId16" Type="http://schemas.openxmlformats.org/officeDocument/2006/relationships/slide" Target="slide60.xml"/><Relationship Id="rId20" Type="http://schemas.openxmlformats.org/officeDocument/2006/relationships/slide" Target="slide6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45.xml"/><Relationship Id="rId24" Type="http://schemas.openxmlformats.org/officeDocument/2006/relationships/slide" Target="slide75.xml"/><Relationship Id="rId5" Type="http://schemas.openxmlformats.org/officeDocument/2006/relationships/slide" Target="slide27.xml"/><Relationship Id="rId15" Type="http://schemas.openxmlformats.org/officeDocument/2006/relationships/slide" Target="slide57.xml"/><Relationship Id="rId23" Type="http://schemas.openxmlformats.org/officeDocument/2006/relationships/slide" Target="slide21.xml"/><Relationship Id="rId10" Type="http://schemas.openxmlformats.org/officeDocument/2006/relationships/slide" Target="slide24.xml"/><Relationship Id="rId19" Type="http://schemas.openxmlformats.org/officeDocument/2006/relationships/slide" Target="slide72.xml"/><Relationship Id="rId4" Type="http://schemas.openxmlformats.org/officeDocument/2006/relationships/slide" Target="slide18.xml"/><Relationship Id="rId9" Type="http://schemas.openxmlformats.org/officeDocument/2006/relationships/slide" Target="slide39.xml"/><Relationship Id="rId14" Type="http://schemas.openxmlformats.org/officeDocument/2006/relationships/slide" Target="slide54.xml"/><Relationship Id="rId22" Type="http://schemas.openxmlformats.org/officeDocument/2006/relationships/slide" Target="slide5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MYSTERY Box Game</a:t>
            </a:r>
            <a:endParaRPr lang="en-GB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6" y="558924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FF00"/>
                </a:solidFill>
                <a:latin typeface="Arial Black" panose="020B0A04020102020204" pitchFamily="34" charset="0"/>
              </a:rPr>
              <a:t>Keep</a:t>
            </a:r>
            <a:r>
              <a:rPr lang="en-US" sz="60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/ </a:t>
            </a:r>
            <a:r>
              <a:rPr lang="en-US" sz="6000" dirty="0">
                <a:solidFill>
                  <a:srgbClr val="FF0000"/>
                </a:solidFill>
                <a:latin typeface="Arial Black" panose="020B0A04020102020204" pitchFamily="34" charset="0"/>
              </a:rPr>
              <a:t>Give</a:t>
            </a:r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 The Box?</a:t>
            </a:r>
            <a:endParaRPr lang="en-GB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32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0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-100</a:t>
            </a:r>
          </a:p>
        </p:txBody>
      </p:sp>
    </p:spTree>
    <p:extLst>
      <p:ext uri="{BB962C8B-B14F-4D97-AF65-F5344CB8AC3E}">
        <p14:creationId xmlns:p14="http://schemas.microsoft.com/office/powerpoint/2010/main" val="216239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What is the name of the town where the Flintstones live?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887F06-D2E7-41A0-8331-BD67A62DBBA9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Bedrock 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+1000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D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What is Dr Who’s time machine called?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46895-FBFD-4FDA-B229-6A22EDBD73DA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Tardis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-500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E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Which of the 7 dwarves does not have a beard?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FF693E-D739-49AC-8171-4C7935D72CEF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Dopey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196" y="1270501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Make 2 teams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60" y="18863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chemeClr val="bg1"/>
                </a:solidFill>
              </a:rPr>
              <a:t>HOW TO PLAY: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620" y="206258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Pick a letter and answer the question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3694" y="293659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Then you must choose: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71253"/>
            <a:ext cx="9152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FF00"/>
                </a:solidFill>
              </a:rPr>
              <a:t>KEEP THE BOX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or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GIVE THE BOX </a:t>
            </a:r>
            <a:r>
              <a:rPr lang="en-US" sz="4800" b="1" dirty="0">
                <a:solidFill>
                  <a:schemeClr val="bg1"/>
                </a:solidFill>
              </a:rPr>
              <a:t>to the other team</a:t>
            </a:r>
          </a:p>
        </p:txBody>
      </p:sp>
    </p:spTree>
    <p:extLst>
      <p:ext uri="{BB962C8B-B14F-4D97-AF65-F5344CB8AC3E}">
        <p14:creationId xmlns:p14="http://schemas.microsoft.com/office/powerpoint/2010/main" val="15032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F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What animal is Stuart Little?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3DC89-BB34-489C-BFC6-082DD04A14B6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Mouse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-200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G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What is the name of the reindeer in Frozen?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D120AD-7E77-44B7-93E8-C1AF186350D8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Sven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+300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H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Who plays Katniss Everdeen in The Hunger Games?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AC0AC4-43AC-41D8-9676-309CE2ECD601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Jennifer Lawrence 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+50</a:t>
            </a:r>
          </a:p>
        </p:txBody>
      </p:sp>
    </p:spTree>
    <p:extLst>
      <p:ext uri="{BB962C8B-B14F-4D97-AF65-F5344CB8AC3E}">
        <p14:creationId xmlns:p14="http://schemas.microsoft.com/office/powerpoint/2010/main" val="16554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820" y="260648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BE CAREFUL!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392" y="2204864"/>
            <a:ext cx="87129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The points in the box can be </a:t>
            </a:r>
            <a:r>
              <a:rPr lang="en-US" sz="6600" b="1" dirty="0">
                <a:solidFill>
                  <a:srgbClr val="2EEE45"/>
                </a:solidFill>
              </a:rPr>
              <a:t>GOOD</a:t>
            </a:r>
            <a:r>
              <a:rPr lang="en-US" sz="6600" b="1" dirty="0">
                <a:solidFill>
                  <a:schemeClr val="bg1"/>
                </a:solidFill>
              </a:rPr>
              <a:t> or </a:t>
            </a:r>
            <a:r>
              <a:rPr lang="en-US" sz="6600" b="1" dirty="0">
                <a:solidFill>
                  <a:srgbClr val="FF0000"/>
                </a:solidFill>
              </a:rPr>
              <a:t>BAD</a:t>
            </a:r>
          </a:p>
        </p:txBody>
      </p:sp>
    </p:spTree>
    <p:extLst>
      <p:ext uri="{BB962C8B-B14F-4D97-AF65-F5344CB8AC3E}">
        <p14:creationId xmlns:p14="http://schemas.microsoft.com/office/powerpoint/2010/main" val="385996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I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Who is the voice for Woody in Toy Story?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B3AFF2-7BE4-4239-8383-1B77832FD1A5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Tom Hanks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+600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J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Which film franchise holds the world record for most number of false feet used?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59606-98C2-430C-B021-2CB7722E18A5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The lord of the Rings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+200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K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What is the name of Jack Sparrows ship?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77077D-0969-4134-BC5F-F1CB19395BB3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The Black Pearl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+100</a:t>
            </a:r>
          </a:p>
        </p:txBody>
      </p:sp>
    </p:spTree>
    <p:extLst>
      <p:ext uri="{BB962C8B-B14F-4D97-AF65-F5344CB8AC3E}">
        <p14:creationId xmlns:p14="http://schemas.microsoft.com/office/powerpoint/2010/main" val="16554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L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Who is the alter ego of Scott Lane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D9F112-51C0-4D7E-969A-0BB55A25AA38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Ant Man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908" y="2564904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ARE YOU READY?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7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-1000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M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What does Paddington keep under his hat for emergencies?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90E884-F58D-473F-94BC-06EBBD0FC7C1}"/>
              </a:ext>
            </a:extLst>
          </p:cNvPr>
          <p:cNvSpPr txBox="1"/>
          <p:nvPr/>
        </p:nvSpPr>
        <p:spPr>
          <a:xfrm>
            <a:off x="1763688" y="573325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Marmalade Sandwich </a:t>
            </a: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-500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N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How many sisters does Ariel have?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1E595E-FB46-4D95-BEF4-1BF54E6C3A80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+200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O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Kevin, Stuart and Bob are in what film?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BAA8A0-79B6-47B5-B0F4-3EBAF26DDE8E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Despicable Me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55" y="5311422"/>
            <a:ext cx="1215237" cy="121523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74" y="5309448"/>
            <a:ext cx="1215237" cy="1215237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566" y="5309559"/>
            <a:ext cx="1215237" cy="1215237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64" y="5302313"/>
            <a:ext cx="1215237" cy="121523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936" y="5308905"/>
            <a:ext cx="1215237" cy="1215237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7" y="5308906"/>
            <a:ext cx="1215237" cy="121523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956" y="3655139"/>
            <a:ext cx="1215237" cy="121523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775" y="3653165"/>
            <a:ext cx="1215237" cy="121523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67" y="3653276"/>
            <a:ext cx="1215237" cy="121523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65" y="3646030"/>
            <a:ext cx="1215237" cy="121523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37" y="3652622"/>
            <a:ext cx="1215237" cy="121523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8" y="3652623"/>
            <a:ext cx="1215237" cy="121523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956" y="1988069"/>
            <a:ext cx="1215237" cy="121523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775" y="1986095"/>
            <a:ext cx="1215237" cy="121523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67" y="1986206"/>
            <a:ext cx="1215237" cy="121523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65" y="1978960"/>
            <a:ext cx="1215237" cy="121523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37" y="1985552"/>
            <a:ext cx="1215237" cy="121523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8" y="1985553"/>
            <a:ext cx="1215237" cy="121523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56" y="331885"/>
            <a:ext cx="1215237" cy="121523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75" y="329911"/>
            <a:ext cx="1215237" cy="121523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567" y="330022"/>
            <a:ext cx="1215237" cy="121523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65" y="322776"/>
            <a:ext cx="1215237" cy="121523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937" y="329368"/>
            <a:ext cx="1215237" cy="1215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8" y="329369"/>
            <a:ext cx="1215237" cy="1215237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106780" y="37951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B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20" name="TextBox 19">
            <a:hlinkClick r:id="rId4" action="ppaction://hlinksldjump"/>
          </p:cNvPr>
          <p:cNvSpPr txBox="1"/>
          <p:nvPr/>
        </p:nvSpPr>
        <p:spPr>
          <a:xfrm>
            <a:off x="6520665" y="396342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E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32" name="TextBox 31">
            <a:hlinkClick r:id="rId5" action="ppaction://hlinksldjump"/>
          </p:cNvPr>
          <p:cNvSpPr txBox="1"/>
          <p:nvPr/>
        </p:nvSpPr>
        <p:spPr>
          <a:xfrm>
            <a:off x="2139525" y="2065691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H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35" name="TextBox 34">
            <a:hlinkClick r:id="rId6" action="ppaction://hlinksldjump"/>
          </p:cNvPr>
          <p:cNvSpPr txBox="1"/>
          <p:nvPr/>
        </p:nvSpPr>
        <p:spPr>
          <a:xfrm>
            <a:off x="658178" y="385637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A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38" name="TextBox 37">
            <a:hlinkClick r:id="rId7" action="ppaction://hlinksldjump"/>
          </p:cNvPr>
          <p:cNvSpPr txBox="1"/>
          <p:nvPr/>
        </p:nvSpPr>
        <p:spPr>
          <a:xfrm>
            <a:off x="5076056" y="2065029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J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41" name="TextBox 40">
            <a:hlinkClick r:id="rId8" action="ppaction://hlinksldjump"/>
          </p:cNvPr>
          <p:cNvSpPr txBox="1"/>
          <p:nvPr/>
        </p:nvSpPr>
        <p:spPr>
          <a:xfrm>
            <a:off x="6533365" y="2064785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K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44" name="TextBox 43">
            <a:hlinkClick r:id="rId9" action="ppaction://hlinksldjump"/>
          </p:cNvPr>
          <p:cNvSpPr txBox="1"/>
          <p:nvPr/>
        </p:nvSpPr>
        <p:spPr>
          <a:xfrm>
            <a:off x="7992546" y="2059761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L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47" name="TextBox 46">
            <a:hlinkClick r:id="rId10" action="ppaction://hlinksldjump"/>
          </p:cNvPr>
          <p:cNvSpPr txBox="1"/>
          <p:nvPr/>
        </p:nvSpPr>
        <p:spPr>
          <a:xfrm>
            <a:off x="670878" y="206503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G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50" name="TextBox 49">
            <a:hlinkClick r:id="rId11" action="ppaction://hlinksldjump"/>
          </p:cNvPr>
          <p:cNvSpPr txBox="1"/>
          <p:nvPr/>
        </p:nvSpPr>
        <p:spPr>
          <a:xfrm>
            <a:off x="2142839" y="372108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N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53" name="TextBox 52">
            <a:hlinkClick r:id="rId12" action="ppaction://hlinksldjump"/>
          </p:cNvPr>
          <p:cNvSpPr txBox="1"/>
          <p:nvPr/>
        </p:nvSpPr>
        <p:spPr>
          <a:xfrm>
            <a:off x="3584082" y="382073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C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56" name="TextBox 55">
            <a:hlinkClick r:id="rId13" action="ppaction://hlinksldjump"/>
          </p:cNvPr>
          <p:cNvSpPr txBox="1"/>
          <p:nvPr/>
        </p:nvSpPr>
        <p:spPr>
          <a:xfrm>
            <a:off x="5063157" y="385636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D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59" name="TextBox 58">
            <a:hlinkClick r:id="rId14" action="ppaction://hlinksldjump"/>
          </p:cNvPr>
          <p:cNvSpPr txBox="1"/>
          <p:nvPr/>
        </p:nvSpPr>
        <p:spPr>
          <a:xfrm>
            <a:off x="6520665" y="3714727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Q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62" name="TextBox 61">
            <a:hlinkClick r:id="rId15" action="ppaction://hlinksldjump"/>
          </p:cNvPr>
          <p:cNvSpPr txBox="1"/>
          <p:nvPr/>
        </p:nvSpPr>
        <p:spPr>
          <a:xfrm>
            <a:off x="7992546" y="3722405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R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65" name="TextBox 64">
            <a:hlinkClick r:id="rId16" action="ppaction://hlinksldjump"/>
          </p:cNvPr>
          <p:cNvSpPr txBox="1"/>
          <p:nvPr/>
        </p:nvSpPr>
        <p:spPr>
          <a:xfrm>
            <a:off x="666863" y="5372434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S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68" name="TextBox 67">
            <a:hlinkClick r:id="rId17" action="ppaction://hlinksldjump"/>
          </p:cNvPr>
          <p:cNvSpPr txBox="1"/>
          <p:nvPr/>
        </p:nvSpPr>
        <p:spPr>
          <a:xfrm>
            <a:off x="2119613" y="5369099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T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74" name="TextBox 73">
            <a:hlinkClick r:id="rId18" action="ppaction://hlinksldjump"/>
          </p:cNvPr>
          <p:cNvSpPr txBox="1"/>
          <p:nvPr/>
        </p:nvSpPr>
        <p:spPr>
          <a:xfrm>
            <a:off x="5056059" y="537665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V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77" name="TextBox 76">
            <a:hlinkClick r:id="rId19" action="ppaction://hlinksldjump"/>
          </p:cNvPr>
          <p:cNvSpPr txBox="1"/>
          <p:nvPr/>
        </p:nvSpPr>
        <p:spPr>
          <a:xfrm>
            <a:off x="6511299" y="537665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W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80" name="TextBox 79">
            <a:hlinkClick r:id="rId20" action="ppaction://hlinksldjump"/>
          </p:cNvPr>
          <p:cNvSpPr txBox="1"/>
          <p:nvPr/>
        </p:nvSpPr>
        <p:spPr>
          <a:xfrm>
            <a:off x="3595487" y="5376785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U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11" name="TextBox 10">
            <a:hlinkClick r:id="rId21" action="ppaction://hlinksldjump"/>
          </p:cNvPr>
          <p:cNvSpPr txBox="1"/>
          <p:nvPr/>
        </p:nvSpPr>
        <p:spPr>
          <a:xfrm>
            <a:off x="3599321" y="3713973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O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14" name="TextBox 13">
            <a:hlinkClick r:id="rId22" action="ppaction://hlinksldjump"/>
          </p:cNvPr>
          <p:cNvSpPr txBox="1"/>
          <p:nvPr/>
        </p:nvSpPr>
        <p:spPr>
          <a:xfrm>
            <a:off x="5063157" y="372108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P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2" name="TextBox 1">
            <a:hlinkClick r:id="rId23" action="ppaction://hlinksldjump"/>
          </p:cNvPr>
          <p:cNvSpPr txBox="1"/>
          <p:nvPr/>
        </p:nvSpPr>
        <p:spPr>
          <a:xfrm>
            <a:off x="7979308" y="398976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F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71" name="TextBox 70">
            <a:hlinkClick r:id="rId24" action="ppaction://hlinksldjump"/>
          </p:cNvPr>
          <p:cNvSpPr txBox="1"/>
          <p:nvPr/>
        </p:nvSpPr>
        <p:spPr>
          <a:xfrm>
            <a:off x="7974745" y="5367629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X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29" name="TextBox 28">
            <a:hlinkClick r:id="rId25" action="ppaction://hlinksldjump"/>
          </p:cNvPr>
          <p:cNvSpPr txBox="1"/>
          <p:nvPr/>
        </p:nvSpPr>
        <p:spPr>
          <a:xfrm>
            <a:off x="670878" y="3721079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M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23" name="TextBox 22">
            <a:hlinkClick r:id="rId26" action="ppaction://hlinksldjump"/>
          </p:cNvPr>
          <p:cNvSpPr txBox="1"/>
          <p:nvPr/>
        </p:nvSpPr>
        <p:spPr>
          <a:xfrm>
            <a:off x="3620824" y="2047739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I</a:t>
            </a:r>
            <a:endParaRPr lang="en-GB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9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32" grpId="0"/>
      <p:bldP spid="35" grpId="0"/>
      <p:bldP spid="38" grpId="0"/>
      <p:bldP spid="41" grpId="0"/>
      <p:bldP spid="44" grpId="0"/>
      <p:bldP spid="47" grpId="0"/>
      <p:bldP spid="50" grpId="0"/>
      <p:bldP spid="53" grpId="0"/>
      <p:bldP spid="56" grpId="0"/>
      <p:bldP spid="59" grpId="0"/>
      <p:bldP spid="62" grpId="0"/>
      <p:bldP spid="65" grpId="0"/>
      <p:bldP spid="68" grpId="0"/>
      <p:bldP spid="74" grpId="0"/>
      <p:bldP spid="77" grpId="0"/>
      <p:bldP spid="80" grpId="0"/>
      <p:bldP spid="11" grpId="0"/>
      <p:bldP spid="14" grpId="0"/>
      <p:bldP spid="2" grpId="0"/>
      <p:bldP spid="71" grpId="0"/>
      <p:bldP spid="29" grpId="0"/>
      <p:bldP spid="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+700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P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What superpower does Violet have in the Incredibles?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6704C-D372-4900-B740-0768A18060E2}"/>
              </a:ext>
            </a:extLst>
          </p:cNvPr>
          <p:cNvSpPr txBox="1"/>
          <p:nvPr/>
        </p:nvSpPr>
        <p:spPr>
          <a:xfrm>
            <a:off x="1187624" y="5733256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Invisibility and force fields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+100</a:t>
            </a:r>
          </a:p>
        </p:txBody>
      </p:sp>
    </p:spTree>
    <p:extLst>
      <p:ext uri="{BB962C8B-B14F-4D97-AF65-F5344CB8AC3E}">
        <p14:creationId xmlns:p14="http://schemas.microsoft.com/office/powerpoint/2010/main" val="16554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Q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What is the name of Simba’s uncle?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3B3000-26DC-4522-827B-BF32C3702F74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Scar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-2000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R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Which film features the song ‘You’re Welcome’?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1B939F-A19E-4A30-91C8-55A7D96AEF86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Moana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+400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A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What is the name of Aladdin’s monkey?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7BEBD6-1C3B-4BF3-8688-220213F082BA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Abu</a:t>
            </a:r>
          </a:p>
        </p:txBody>
      </p:sp>
    </p:spTree>
    <p:extLst>
      <p:ext uri="{BB962C8B-B14F-4D97-AF65-F5344CB8AC3E}">
        <p14:creationId xmlns:p14="http://schemas.microsoft.com/office/powerpoint/2010/main" val="292670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S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What story is the film Tangled based 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F7C6E6-0492-4F63-B987-75B81FC13956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Rapunzel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-300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T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In Hercules Phil is half man and half..?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F14C9E-DC29-4BD7-8025-049BC3CDD801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Goat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+1000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U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What </a:t>
            </a:r>
            <a:r>
              <a:rPr lang="en-US" sz="7200" dirty="0" err="1">
                <a:solidFill>
                  <a:schemeClr val="tx1"/>
                </a:solidFill>
              </a:rPr>
              <a:t>colour</a:t>
            </a:r>
            <a:r>
              <a:rPr lang="en-US" sz="7200" dirty="0">
                <a:solidFill>
                  <a:schemeClr val="tx1"/>
                </a:solidFill>
              </a:rPr>
              <a:t> is Henry in Thomas the Tank Engine?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C107ED-C6D6-4D53-9C40-B4B0635D4638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Green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+200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V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What is the name of the piggy bank in Toy Story?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26A35D-3EDD-417C-B2E6-5B931D47392A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Hamm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5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-300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W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What zoo do the animals break out of in Madagascar?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1F438C-6B79-4447-A4E6-158F2F49D5AB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Central Park Zoo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-100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X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Who is wreck it Ralphs enemy?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DA567-5DCD-4407-A22F-B33A481C3285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Fix-it Felix Jr.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+400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+100</a:t>
            </a:r>
          </a:p>
        </p:txBody>
      </p:sp>
    </p:spTree>
    <p:extLst>
      <p:ext uri="{BB962C8B-B14F-4D97-AF65-F5344CB8AC3E}">
        <p14:creationId xmlns:p14="http://schemas.microsoft.com/office/powerpoint/2010/main" val="403524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B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What is the name of Harry Potter’s pet owl?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A64139-D761-4851-B1FE-195F43E499D7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Hedwig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On-screen Show (4:3)</PresentationFormat>
  <Paragraphs>132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1" baseType="lpstr">
      <vt:lpstr>Calibri</vt:lpstr>
      <vt:lpstr>Arial</vt:lpstr>
      <vt:lpstr>Arial Black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2020-01-01T08:26:32Z</dcterms:created>
  <dcterms:modified xsi:type="dcterms:W3CDTF">2021-02-02T20:34:53Z</dcterms:modified>
</cp:coreProperties>
</file>