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media/image34.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320" r:id="rId2"/>
    <p:sldId id="330" r:id="rId3"/>
    <p:sldId id="296" r:id="rId4"/>
    <p:sldId id="331" r:id="rId5"/>
    <p:sldId id="332" r:id="rId6"/>
    <p:sldId id="333" r:id="rId7"/>
    <p:sldId id="334" r:id="rId8"/>
    <p:sldId id="337" r:id="rId9"/>
    <p:sldId id="336" r:id="rId10"/>
    <p:sldId id="338" r:id="rId11"/>
    <p:sldId id="339" r:id="rId12"/>
    <p:sldId id="340" r:id="rId13"/>
    <p:sldId id="341" r:id="rId14"/>
    <p:sldId id="342" r:id="rId15"/>
    <p:sldId id="343" r:id="rId16"/>
    <p:sldId id="344" r:id="rId17"/>
    <p:sldId id="313" r:id="rId18"/>
  </p:sldIdLst>
  <p:sldSz cx="12192000" cy="6858000"/>
  <p:notesSz cx="16256000" cy="9144000"/>
  <p:embeddedFontLst>
    <p:embeddedFont>
      <p:font typeface="Nunito Sans" panose="00000500000000000000" pitchFamily="2" charset="0"/>
      <p:regular r:id="rId20"/>
      <p:bold r:id="rId21"/>
      <p:italic r:id="rId22"/>
      <p:boldItalic r:id="rId23"/>
    </p:embeddedFont>
    <p:embeddedFont>
      <p:font typeface="Nunito Sans Black" panose="00000A00000000000000" pitchFamily="2" charset="0"/>
      <p:bold r:id="rId24"/>
      <p:boldItalic r:id="rId25"/>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14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4674"/>
  </p:normalViewPr>
  <p:slideViewPr>
    <p:cSldViewPr snapToGrid="0">
      <p:cViewPr varScale="1">
        <p:scale>
          <a:sx n="68" d="100"/>
          <a:sy n="68" d="100"/>
        </p:scale>
        <p:origin x="424" y="56"/>
      </p:cViewPr>
      <p:guideLst>
        <p:guide orient="horz" pos="2160"/>
        <p:guide pos="16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dirty="0"/>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21/02/2021</a:t>
            </a:fld>
            <a:endParaRPr lang="en-GB" dirty="0"/>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dirty="0"/>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dirty="0"/>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jpg"/><Relationship Id="rId4" Type="http://schemas.openxmlformats.org/officeDocument/2006/relationships/image" Target="../media/image9.jp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78869" y="1586678"/>
            <a:ext cx="4834262" cy="353056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Aqua">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dirty="0"/>
              <a:t>Page heading</a:t>
            </a:r>
            <a:endParaRPr dirty="0"/>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rgbClr val="FFFFFF"/>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
        <p:nvSpPr>
          <p:cNvPr id="4" name="Date Placeholder 3">
            <a:extLst>
              <a:ext uri="{FF2B5EF4-FFF2-40B4-BE49-F238E27FC236}">
                <a16:creationId xmlns:a16="http://schemas.microsoft.com/office/drawing/2014/main" id="{4172657D-AA9B-4F4D-B5B6-BA102684D61C}"/>
              </a:ext>
            </a:extLst>
          </p:cNvPr>
          <p:cNvSpPr>
            <a:spLocks noGrp="1"/>
          </p:cNvSpPr>
          <p:nvPr>
            <p:ph type="dt" sz="half" idx="13"/>
          </p:nvPr>
        </p:nvSpPr>
        <p:spPr/>
        <p:txBody>
          <a:bodyPr/>
          <a:lstStyle>
            <a:lvl1pPr>
              <a:defRPr>
                <a:solidFill>
                  <a:schemeClr val="bg1"/>
                </a:solidFill>
              </a:defRPr>
            </a:lvl1pPr>
          </a:lstStyle>
          <a:p>
            <a:r>
              <a:rPr lang="en-GB"/>
              <a:t>18/02/2018</a:t>
            </a:r>
            <a:endParaRPr lang="mr-IN" dirty="0"/>
          </a:p>
        </p:txBody>
      </p:sp>
      <p:sp>
        <p:nvSpPr>
          <p:cNvPr id="6" name="Footer Placeholder 5">
            <a:extLst>
              <a:ext uri="{FF2B5EF4-FFF2-40B4-BE49-F238E27FC236}">
                <a16:creationId xmlns:a16="http://schemas.microsoft.com/office/drawing/2014/main" id="{AE94C7A1-806F-144B-BF92-4D4C2152B63E}"/>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9" name="Slide Number Placeholder 8">
            <a:extLst>
              <a:ext uri="{FF2B5EF4-FFF2-40B4-BE49-F238E27FC236}">
                <a16:creationId xmlns:a16="http://schemas.microsoft.com/office/drawing/2014/main" id="{41E4F6EB-B07B-464D-9FC5-4CC0A003BC6F}"/>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447706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dirty="0"/>
              <a:t>Page heading</a:t>
            </a:r>
            <a:endParaRPr dirty="0"/>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4"/>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
        <p:nvSpPr>
          <p:cNvPr id="4" name="Date Placeholder 3">
            <a:extLst>
              <a:ext uri="{FF2B5EF4-FFF2-40B4-BE49-F238E27FC236}">
                <a16:creationId xmlns:a16="http://schemas.microsoft.com/office/drawing/2014/main" id="{50248021-CDB1-884B-8922-522C04F9E996}"/>
              </a:ext>
            </a:extLst>
          </p:cNvPr>
          <p:cNvSpPr>
            <a:spLocks noGrp="1"/>
          </p:cNvSpPr>
          <p:nvPr>
            <p:ph type="dt" sz="half" idx="13"/>
          </p:nvPr>
        </p:nvSpPr>
        <p:spPr/>
        <p:txBody>
          <a:bodyPr/>
          <a:lstStyle>
            <a:lvl1pPr>
              <a:defRPr>
                <a:solidFill>
                  <a:schemeClr val="bg1"/>
                </a:solidFill>
              </a:defRPr>
            </a:lvl1pPr>
          </a:lstStyle>
          <a:p>
            <a:r>
              <a:rPr lang="en-GB"/>
              <a:t>18/02/2018</a:t>
            </a:r>
            <a:endParaRPr lang="mr-IN" dirty="0"/>
          </a:p>
        </p:txBody>
      </p:sp>
      <p:sp>
        <p:nvSpPr>
          <p:cNvPr id="6" name="Footer Placeholder 5">
            <a:extLst>
              <a:ext uri="{FF2B5EF4-FFF2-40B4-BE49-F238E27FC236}">
                <a16:creationId xmlns:a16="http://schemas.microsoft.com/office/drawing/2014/main" id="{571B3383-73CD-FF4D-93FF-23B2819EC422}"/>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9" name="Slide Number Placeholder 8">
            <a:extLst>
              <a:ext uri="{FF2B5EF4-FFF2-40B4-BE49-F238E27FC236}">
                <a16:creationId xmlns:a16="http://schemas.microsoft.com/office/drawing/2014/main" id="{A10898E6-1861-574C-B65E-C3DD19793F8C}"/>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805588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Green">
    <p:bg>
      <p:bgPr>
        <a:solidFill>
          <a:schemeClr val="accent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dirty="0"/>
              <a:t>Page heading</a:t>
            </a:r>
            <a:endParaRPr dirty="0"/>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3"/>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sp>
        <p:nvSpPr>
          <p:cNvPr id="4" name="Date Placeholder 3">
            <a:extLst>
              <a:ext uri="{FF2B5EF4-FFF2-40B4-BE49-F238E27FC236}">
                <a16:creationId xmlns:a16="http://schemas.microsoft.com/office/drawing/2014/main" id="{44C8E871-E152-F649-9F9E-174AD7C348F6}"/>
              </a:ext>
            </a:extLst>
          </p:cNvPr>
          <p:cNvSpPr>
            <a:spLocks noGrp="1"/>
          </p:cNvSpPr>
          <p:nvPr>
            <p:ph type="dt" sz="half" idx="13"/>
          </p:nvPr>
        </p:nvSpPr>
        <p:spPr/>
        <p:txBody>
          <a:bodyPr/>
          <a:lstStyle>
            <a:lvl1pPr>
              <a:defRPr>
                <a:solidFill>
                  <a:schemeClr val="bg1"/>
                </a:solidFill>
              </a:defRPr>
            </a:lvl1pPr>
          </a:lstStyle>
          <a:p>
            <a:r>
              <a:rPr lang="en-GB"/>
              <a:t>18/02/2018</a:t>
            </a:r>
            <a:endParaRPr lang="mr-IN" dirty="0"/>
          </a:p>
        </p:txBody>
      </p:sp>
      <p:sp>
        <p:nvSpPr>
          <p:cNvPr id="6" name="Footer Placeholder 5">
            <a:extLst>
              <a:ext uri="{FF2B5EF4-FFF2-40B4-BE49-F238E27FC236}">
                <a16:creationId xmlns:a16="http://schemas.microsoft.com/office/drawing/2014/main" id="{860517BC-BCE9-E04C-A6C2-1E9E9DEEE18B}"/>
              </a:ext>
            </a:extLst>
          </p:cNvPr>
          <p:cNvSpPr>
            <a:spLocks noGrp="1"/>
          </p:cNvSpPr>
          <p:nvPr>
            <p:ph type="ftr" sz="quarter" idx="14"/>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9" name="Slide Number Placeholder 8">
            <a:extLst>
              <a:ext uri="{FF2B5EF4-FFF2-40B4-BE49-F238E27FC236}">
                <a16:creationId xmlns:a16="http://schemas.microsoft.com/office/drawing/2014/main" id="{5D9FDE76-F466-AC40-8464-C208D90957B2}"/>
              </a:ext>
            </a:extLst>
          </p:cNvPr>
          <p:cNvSpPr>
            <a:spLocks noGrp="1"/>
          </p:cNvSpPr>
          <p:nvPr>
            <p:ph type="sldNum" sz="quarter" idx="15"/>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314524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dirty="0"/>
              <a:t>Divider Example</a:t>
            </a:r>
          </a:p>
          <a:p>
            <a:pPr lvl="1"/>
            <a:r>
              <a:rPr lang="en-US" dirty="0"/>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84864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dirty="0"/>
              <a:t>Click to insert image</a:t>
            </a:r>
          </a:p>
          <a:p>
            <a:r>
              <a:rPr lang="en-GB" dirty="0"/>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dirty="0">
                <a:latin typeface="Nunito Sans" panose="00000500000000000000" pitchFamily="2" charset="0"/>
              </a:rPr>
              <a:t>© </a:t>
            </a:r>
            <a:r>
              <a:rPr lang="en-GB" spc="-4" dirty="0">
                <a:latin typeface="Nunito Sans" panose="00000500000000000000" pitchFamily="2" charset="0"/>
              </a:rPr>
              <a:t>The </a:t>
            </a:r>
            <a:r>
              <a:rPr lang="en-GB" spc="-15" dirty="0">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dirty="0">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dirty="0"/>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dirty="0">
                <a:solidFill>
                  <a:srgbClr val="FFFFFF"/>
                </a:solidFill>
                <a:latin typeface="Nunito Sans Black" charset="0"/>
                <a:ea typeface="Nunito Sans Black" charset="0"/>
                <a:cs typeface="Nunito Sans Black" charset="0"/>
              </a:rPr>
              <a:t>Do </a:t>
            </a:r>
            <a:r>
              <a:rPr sz="1350" b="0" i="0" spc="0" dirty="0">
                <a:solidFill>
                  <a:srgbClr val="FFFFFF"/>
                </a:solidFill>
                <a:latin typeface="Nunito Sans Black" charset="0"/>
                <a:ea typeface="Nunito Sans Black" charset="0"/>
                <a:cs typeface="Nunito Sans Black" charset="0"/>
              </a:rPr>
              <a:t>more. </a:t>
            </a:r>
            <a:r>
              <a:rPr sz="1350" b="0" i="0" dirty="0">
                <a:solidFill>
                  <a:srgbClr val="FFFFFF"/>
                </a:solidFill>
                <a:latin typeface="Nunito Sans Black" charset="0"/>
                <a:ea typeface="Nunito Sans Black" charset="0"/>
                <a:cs typeface="Nunito Sans Black" charset="0"/>
              </a:rPr>
              <a:t>Share </a:t>
            </a:r>
            <a:r>
              <a:rPr sz="1350" b="0" i="0" spc="0" dirty="0">
                <a:solidFill>
                  <a:srgbClr val="FFFFFF"/>
                </a:solidFill>
                <a:latin typeface="Nunito Sans Black" charset="0"/>
                <a:ea typeface="Nunito Sans Black" charset="0"/>
                <a:cs typeface="Nunito Sans Black" charset="0"/>
              </a:rPr>
              <a:t>more. </a:t>
            </a:r>
            <a:r>
              <a:rPr sz="1350" b="0" i="0" spc="-34" dirty="0">
                <a:solidFill>
                  <a:srgbClr val="FFFFFF"/>
                </a:solidFill>
                <a:latin typeface="Nunito Sans Black" charset="0"/>
                <a:ea typeface="Nunito Sans Black" charset="0"/>
                <a:cs typeface="Nunito Sans Black" charset="0"/>
              </a:rPr>
              <a:t>Be</a:t>
            </a:r>
            <a:r>
              <a:rPr sz="1350" b="0" i="0" spc="-11" dirty="0">
                <a:solidFill>
                  <a:srgbClr val="FFFFFF"/>
                </a:solidFill>
                <a:latin typeface="Nunito Sans Black" charset="0"/>
                <a:ea typeface="Nunito Sans Black" charset="0"/>
                <a:cs typeface="Nunito Sans Black" charset="0"/>
              </a:rPr>
              <a:t> </a:t>
            </a:r>
            <a:r>
              <a:rPr sz="1350" b="0" i="0" spc="0" dirty="0">
                <a:solidFill>
                  <a:srgbClr val="FFFFFF"/>
                </a:solidFill>
                <a:latin typeface="Nunito Sans Black" charset="0"/>
                <a:ea typeface="Nunito Sans Black" charset="0"/>
                <a:cs typeface="Nunito Sans Black" charset="0"/>
              </a:rPr>
              <a:t>more.</a:t>
            </a:r>
            <a:endParaRPr sz="1350" b="0" i="0" dirty="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1691067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ight Image right">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E54B395-BCD2-BF4C-AA65-6141FACDADB7}"/>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bg1"/>
                </a:solidFill>
              </a:defRPr>
            </a:lvl1pPr>
          </a:lstStyle>
          <a:p>
            <a:r>
              <a:rPr lang="en-GB" dirty="0"/>
              <a:t>Click to insert image</a:t>
            </a:r>
          </a:p>
          <a:p>
            <a:r>
              <a:rPr lang="en-GB" dirty="0"/>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dirty="0">
                <a:latin typeface="Nunito Sans" panose="00000500000000000000" pitchFamily="2" charset="0"/>
              </a:rPr>
              <a:t>© </a:t>
            </a:r>
            <a:r>
              <a:rPr lang="en-GB" spc="-4" dirty="0">
                <a:latin typeface="Nunito Sans" panose="00000500000000000000" pitchFamily="2" charset="0"/>
              </a:rPr>
              <a:t>The </a:t>
            </a:r>
            <a:r>
              <a:rPr lang="en-GB" spc="-15" dirty="0">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dirty="0">
                <a:solidFill>
                  <a:schemeClr val="bg1"/>
                </a:solidFill>
              </a:rPr>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dirty="0"/>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dirty="0">
                <a:solidFill>
                  <a:srgbClr val="FFFFFF"/>
                </a:solidFill>
                <a:latin typeface="Nunito Sans Black" charset="0"/>
                <a:ea typeface="Nunito Sans Black" charset="0"/>
                <a:cs typeface="Nunito Sans Black" charset="0"/>
              </a:rPr>
              <a:t>Do </a:t>
            </a:r>
            <a:r>
              <a:rPr sz="1350" b="0" i="0" spc="0" dirty="0">
                <a:solidFill>
                  <a:srgbClr val="FFFFFF"/>
                </a:solidFill>
                <a:latin typeface="Nunito Sans Black" charset="0"/>
                <a:ea typeface="Nunito Sans Black" charset="0"/>
                <a:cs typeface="Nunito Sans Black" charset="0"/>
              </a:rPr>
              <a:t>more. </a:t>
            </a:r>
            <a:r>
              <a:rPr sz="1350" b="0" i="0" dirty="0">
                <a:solidFill>
                  <a:srgbClr val="FFFFFF"/>
                </a:solidFill>
                <a:latin typeface="Nunito Sans Black" charset="0"/>
                <a:ea typeface="Nunito Sans Black" charset="0"/>
                <a:cs typeface="Nunito Sans Black" charset="0"/>
              </a:rPr>
              <a:t>Share </a:t>
            </a:r>
            <a:r>
              <a:rPr sz="1350" b="0" i="0" spc="0" dirty="0">
                <a:solidFill>
                  <a:srgbClr val="FFFFFF"/>
                </a:solidFill>
                <a:latin typeface="Nunito Sans Black" charset="0"/>
                <a:ea typeface="Nunito Sans Black" charset="0"/>
                <a:cs typeface="Nunito Sans Black" charset="0"/>
              </a:rPr>
              <a:t>more. </a:t>
            </a:r>
            <a:r>
              <a:rPr sz="1350" b="0" i="0" spc="-34" dirty="0">
                <a:solidFill>
                  <a:srgbClr val="FFFFFF"/>
                </a:solidFill>
                <a:latin typeface="Nunito Sans Black" charset="0"/>
                <a:ea typeface="Nunito Sans Black" charset="0"/>
                <a:cs typeface="Nunito Sans Black" charset="0"/>
              </a:rPr>
              <a:t>Be</a:t>
            </a:r>
            <a:r>
              <a:rPr sz="1350" b="0" i="0" spc="-11" dirty="0">
                <a:solidFill>
                  <a:srgbClr val="FFFFFF"/>
                </a:solidFill>
                <a:latin typeface="Nunito Sans Black" charset="0"/>
                <a:ea typeface="Nunito Sans Black" charset="0"/>
                <a:cs typeface="Nunito Sans Black" charset="0"/>
              </a:rPr>
              <a:t> </a:t>
            </a:r>
            <a:r>
              <a:rPr sz="1350" b="0" i="0" spc="0" dirty="0">
                <a:solidFill>
                  <a:srgbClr val="FFFFFF"/>
                </a:solidFill>
                <a:latin typeface="Nunito Sans Black" charset="0"/>
                <a:ea typeface="Nunito Sans Black" charset="0"/>
                <a:cs typeface="Nunito Sans Black" charset="0"/>
              </a:rPr>
              <a:t>more.</a:t>
            </a:r>
            <a:endParaRPr sz="1350" b="0" i="0" dirty="0">
              <a:latin typeface="Nunito Sans Black" charset="0"/>
              <a:ea typeface="Nunito Sans Black" charset="0"/>
              <a:cs typeface="Nunito Sans Black" charset="0"/>
            </a:endParaRPr>
          </a:p>
        </p:txBody>
      </p:sp>
      <p:sp>
        <p:nvSpPr>
          <p:cNvPr id="24" name="Text Placeholder 23"/>
          <p:cNvSpPr>
            <a:spLocks noGrp="1"/>
          </p:cNvSpPr>
          <p:nvPr>
            <p:ph type="body" sz="quarter" idx="10"/>
          </p:nvPr>
        </p:nvSpPr>
        <p:spPr>
          <a:xfrm>
            <a:off x="1158000"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5"/>
          </a:xfrm>
          <a:prstGeom prst="rect">
            <a:avLst/>
          </a:prstGeom>
        </p:spPr>
      </p:pic>
    </p:spTree>
    <p:extLst>
      <p:ext uri="{BB962C8B-B14F-4D97-AF65-F5344CB8AC3E}">
        <p14:creationId xmlns:p14="http://schemas.microsoft.com/office/powerpoint/2010/main" val="218640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algn="ctr">
              <a:defRPr>
                <a:solidFill>
                  <a:schemeClr val="bg1"/>
                </a:solidFill>
              </a:defRPr>
            </a:lvl1pPr>
          </a:lstStyle>
          <a:p>
            <a:r>
              <a:rPr lang="en-GB" dirty="0"/>
              <a:t>Click to insert image</a:t>
            </a:r>
          </a:p>
          <a:p>
            <a:r>
              <a:rPr lang="en-GB" dirty="0"/>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dirty="0">
                <a:latin typeface="Nunito Sans" panose="00000500000000000000" pitchFamily="2" charset="0"/>
              </a:rPr>
              <a:t>© </a:t>
            </a:r>
            <a:r>
              <a:rPr lang="en-GB" spc="-4" dirty="0">
                <a:latin typeface="Nunito Sans" panose="00000500000000000000" pitchFamily="2" charset="0"/>
              </a:rPr>
              <a:t>The </a:t>
            </a:r>
            <a:r>
              <a:rPr lang="en-GB" spc="-15" dirty="0">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dirty="0"/>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dirty="0">
                <a:solidFill>
                  <a:schemeClr val="tx1"/>
                </a:solidFill>
                <a:latin typeface="Nunito Sans Black" charset="0"/>
                <a:ea typeface="Nunito Sans Black" charset="0"/>
                <a:cs typeface="Nunito Sans Black" charset="0"/>
              </a:rPr>
              <a:t>Do </a:t>
            </a:r>
            <a:r>
              <a:rPr sz="1350" b="0" i="0" spc="0" dirty="0">
                <a:solidFill>
                  <a:schemeClr val="tx1"/>
                </a:solidFill>
                <a:latin typeface="Nunito Sans Black" charset="0"/>
                <a:ea typeface="Nunito Sans Black" charset="0"/>
                <a:cs typeface="Nunito Sans Black" charset="0"/>
              </a:rPr>
              <a:t>more. </a:t>
            </a:r>
            <a:r>
              <a:rPr sz="1350" b="0" i="0" dirty="0">
                <a:solidFill>
                  <a:schemeClr val="tx1"/>
                </a:solidFill>
                <a:latin typeface="Nunito Sans Black" charset="0"/>
                <a:ea typeface="Nunito Sans Black" charset="0"/>
                <a:cs typeface="Nunito Sans Black" charset="0"/>
              </a:rPr>
              <a:t>Share </a:t>
            </a:r>
            <a:r>
              <a:rPr sz="1350" b="0" i="0" spc="0" dirty="0">
                <a:solidFill>
                  <a:schemeClr val="tx1"/>
                </a:solidFill>
                <a:latin typeface="Nunito Sans Black" charset="0"/>
                <a:ea typeface="Nunito Sans Black" charset="0"/>
                <a:cs typeface="Nunito Sans Black" charset="0"/>
              </a:rPr>
              <a:t>more. </a:t>
            </a:r>
            <a:r>
              <a:rPr sz="1350" b="0" i="0" spc="-34" dirty="0">
                <a:solidFill>
                  <a:schemeClr val="tx1"/>
                </a:solidFill>
                <a:latin typeface="Nunito Sans Black" charset="0"/>
                <a:ea typeface="Nunito Sans Black" charset="0"/>
                <a:cs typeface="Nunito Sans Black" charset="0"/>
              </a:rPr>
              <a:t>Be</a:t>
            </a:r>
            <a:r>
              <a:rPr sz="1350" b="0" i="0" spc="-11" dirty="0">
                <a:solidFill>
                  <a:schemeClr val="tx1"/>
                </a:solidFill>
                <a:latin typeface="Nunito Sans Black" charset="0"/>
                <a:ea typeface="Nunito Sans Black" charset="0"/>
                <a:cs typeface="Nunito Sans Black" charset="0"/>
              </a:rPr>
              <a:t> </a:t>
            </a:r>
            <a:r>
              <a:rPr sz="1350" b="0" i="0" spc="0" dirty="0">
                <a:solidFill>
                  <a:schemeClr val="tx1"/>
                </a:solidFill>
                <a:latin typeface="Nunito Sans Black" charset="0"/>
                <a:ea typeface="Nunito Sans Black" charset="0"/>
                <a:cs typeface="Nunito Sans Black" charset="0"/>
              </a:rPr>
              <a:t>more.</a:t>
            </a:r>
            <a:endParaRPr sz="1350" b="0" i="0" dirty="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693228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ght Image left">
    <p:bg>
      <p:bgPr>
        <a:solidFill>
          <a:schemeClr val="tx2"/>
        </a:solidFill>
        <a:effectLst/>
      </p:bgPr>
    </p:bg>
    <p:spTree>
      <p:nvGrpSpPr>
        <p:cNvPr id="1" name=""/>
        <p:cNvGrpSpPr/>
        <p:nvPr/>
      </p:nvGrpSpPr>
      <p:grpSpPr>
        <a:xfrm>
          <a:off x="0" y="0"/>
          <a:ext cx="0" cy="0"/>
          <a:chOff x="0" y="0"/>
          <a:chExt cx="0" cy="0"/>
        </a:xfrm>
      </p:grpSpPr>
      <p:sp>
        <p:nvSpPr>
          <p:cNvPr id="21" name="Picture Placeholder 3">
            <a:extLst>
              <a:ext uri="{FF2B5EF4-FFF2-40B4-BE49-F238E27FC236}">
                <a16:creationId xmlns:a16="http://schemas.microsoft.com/office/drawing/2014/main" id="{CB9883E9-1329-9D49-A166-F38296D40910}"/>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dirty="0"/>
              <a:t>Click to insert image</a:t>
            </a:r>
          </a:p>
          <a:p>
            <a:r>
              <a:rPr lang="en-GB" dirty="0"/>
              <a:t>The optimum image size is 640 x 720 pixels at 96 dpi</a:t>
            </a:r>
          </a:p>
        </p:txBody>
      </p:sp>
      <p:sp>
        <p:nvSpPr>
          <p:cNvPr id="5" name="Holder 5"/>
          <p:cNvSpPr>
            <a:spLocks noGrp="1"/>
          </p:cNvSpPr>
          <p:nvPr>
            <p:ph type="ftr" sz="quarter" idx="5"/>
          </p:nvPr>
        </p:nvSpPr>
        <p:spPr/>
        <p:txBody>
          <a:bodyPr lIns="0" tIns="0" rIns="0" bIns="0"/>
          <a:lstStyle>
            <a:lvl1pPr>
              <a:defRPr sz="750" b="1" i="0">
                <a:solidFill>
                  <a:schemeClr val="bg1"/>
                </a:solidFill>
                <a:latin typeface="Arial"/>
                <a:cs typeface="Arial"/>
              </a:defRPr>
            </a:lvl1pPr>
          </a:lstStyle>
          <a:p>
            <a:pPr marL="9525">
              <a:spcBef>
                <a:spcPts val="83"/>
              </a:spcBef>
            </a:pPr>
            <a:r>
              <a:rPr lang="en-GB" spc="56" dirty="0">
                <a:latin typeface="Nunito Sans" panose="00000500000000000000" pitchFamily="2" charset="0"/>
              </a:rPr>
              <a:t>© </a:t>
            </a:r>
            <a:r>
              <a:rPr lang="en-GB" spc="-4" dirty="0">
                <a:latin typeface="Nunito Sans" panose="00000500000000000000" pitchFamily="2" charset="0"/>
              </a:rPr>
              <a:t>The </a:t>
            </a:r>
            <a:r>
              <a:rPr lang="en-GB" spc="-15" dirty="0">
                <a:latin typeface="Nunito Sans" panose="00000500000000000000" pitchFamily="2" charset="0"/>
              </a:rPr>
              <a:t>Scout Association</a:t>
            </a:r>
          </a:p>
        </p:txBody>
      </p:sp>
      <p:sp>
        <p:nvSpPr>
          <p:cNvPr id="6" name="Holder 6"/>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7" name="Holder 7"/>
          <p:cNvSpPr>
            <a:spLocks noGrp="1"/>
          </p:cNvSpPr>
          <p:nvPr>
            <p:ph type="sldNum" sz="quarter" idx="7"/>
          </p:nvPr>
        </p:nvSpPr>
        <p:spPr/>
        <p:txBody>
          <a:bodyPr lIns="0" tIns="0" rIns="0" bIns="0"/>
          <a:lstStyle>
            <a:lvl1pPr>
              <a:defRPr sz="750" b="1" i="0">
                <a:solidFill>
                  <a:schemeClr val="bg1"/>
                </a:solidFill>
                <a:latin typeface="Nunito Sans" panose="00000500000000000000" pitchFamily="2" charset="0"/>
                <a:cs typeface="Arial"/>
              </a:defRPr>
            </a:lvl1pPr>
          </a:lstStyle>
          <a:p>
            <a:pPr marL="19050">
              <a:spcBef>
                <a:spcPts val="83"/>
              </a:spcBef>
            </a:pPr>
            <a:fld id="{81D60167-4931-47E6-BA6A-407CBD079E47}" type="slidenum">
              <a:rPr lang="en-GB" spc="26" smtClean="0"/>
              <a:pPr marL="19050">
                <a:spcBef>
                  <a:spcPts val="83"/>
                </a:spcBef>
              </a:pPr>
              <a:t>‹#›</a:t>
            </a:fld>
            <a:endParaRPr lang="en-GB" spc="26" dirty="0"/>
          </a:p>
        </p:txBody>
      </p:sp>
      <p:sp>
        <p:nvSpPr>
          <p:cNvPr id="20" name="object 17"/>
          <p:cNvSpPr txBox="1"/>
          <p:nvPr userDrawn="1"/>
        </p:nvSpPr>
        <p:spPr>
          <a:xfrm>
            <a:off x="345675" y="313809"/>
            <a:ext cx="2604611" cy="217367"/>
          </a:xfrm>
          <a:prstGeom prst="rect">
            <a:avLst/>
          </a:prstGeom>
        </p:spPr>
        <p:txBody>
          <a:bodyPr vert="horz" wrap="square" lIns="0" tIns="9525" rIns="0" bIns="0" rtlCol="0">
            <a:spAutoFit/>
          </a:bodyPr>
          <a:lstStyle/>
          <a:p>
            <a:pPr marL="9525">
              <a:lnSpc>
                <a:spcPct val="100000"/>
              </a:lnSpc>
              <a:spcBef>
                <a:spcPts val="75"/>
              </a:spcBef>
            </a:pPr>
            <a:r>
              <a:rPr sz="1350" b="0" i="0" spc="19" dirty="0">
                <a:solidFill>
                  <a:schemeClr val="tx1"/>
                </a:solidFill>
                <a:latin typeface="Nunito Sans Black" charset="0"/>
                <a:ea typeface="Nunito Sans Black" charset="0"/>
                <a:cs typeface="Nunito Sans Black" charset="0"/>
              </a:rPr>
              <a:t>Do </a:t>
            </a:r>
            <a:r>
              <a:rPr sz="1350" b="0" i="0" spc="0" dirty="0">
                <a:solidFill>
                  <a:schemeClr val="tx1"/>
                </a:solidFill>
                <a:latin typeface="Nunito Sans Black" charset="0"/>
                <a:ea typeface="Nunito Sans Black" charset="0"/>
                <a:cs typeface="Nunito Sans Black" charset="0"/>
              </a:rPr>
              <a:t>more. </a:t>
            </a:r>
            <a:r>
              <a:rPr sz="1350" b="0" i="0" dirty="0">
                <a:solidFill>
                  <a:schemeClr val="tx1"/>
                </a:solidFill>
                <a:latin typeface="Nunito Sans Black" charset="0"/>
                <a:ea typeface="Nunito Sans Black" charset="0"/>
                <a:cs typeface="Nunito Sans Black" charset="0"/>
              </a:rPr>
              <a:t>Share </a:t>
            </a:r>
            <a:r>
              <a:rPr sz="1350" b="0" i="0" spc="0" dirty="0">
                <a:solidFill>
                  <a:schemeClr val="tx1"/>
                </a:solidFill>
                <a:latin typeface="Nunito Sans Black" charset="0"/>
                <a:ea typeface="Nunito Sans Black" charset="0"/>
                <a:cs typeface="Nunito Sans Black" charset="0"/>
              </a:rPr>
              <a:t>more. </a:t>
            </a:r>
            <a:r>
              <a:rPr sz="1350" b="0" i="0" spc="-34" dirty="0">
                <a:solidFill>
                  <a:schemeClr val="tx1"/>
                </a:solidFill>
                <a:latin typeface="Nunito Sans Black" charset="0"/>
                <a:ea typeface="Nunito Sans Black" charset="0"/>
                <a:cs typeface="Nunito Sans Black" charset="0"/>
              </a:rPr>
              <a:t>Be</a:t>
            </a:r>
            <a:r>
              <a:rPr sz="1350" b="0" i="0" spc="-11" dirty="0">
                <a:solidFill>
                  <a:schemeClr val="tx1"/>
                </a:solidFill>
                <a:latin typeface="Nunito Sans Black" charset="0"/>
                <a:ea typeface="Nunito Sans Black" charset="0"/>
                <a:cs typeface="Nunito Sans Black" charset="0"/>
              </a:rPr>
              <a:t> </a:t>
            </a:r>
            <a:r>
              <a:rPr sz="1350" b="0" i="0" spc="0" dirty="0">
                <a:solidFill>
                  <a:schemeClr val="tx1"/>
                </a:solidFill>
                <a:latin typeface="Nunito Sans Black" charset="0"/>
                <a:ea typeface="Nunito Sans Black" charset="0"/>
                <a:cs typeface="Nunito Sans Black" charset="0"/>
              </a:rPr>
              <a:t>more.</a:t>
            </a:r>
            <a:endParaRPr sz="1350" b="0" i="0" dirty="0">
              <a:solidFill>
                <a:schemeClr val="tx1"/>
              </a:solidFill>
              <a:latin typeface="Nunito Sans Black" charset="0"/>
              <a:ea typeface="Nunito Sans Black" charset="0"/>
              <a:cs typeface="Nunito Sans Black" charset="0"/>
            </a:endParaRPr>
          </a:p>
        </p:txBody>
      </p:sp>
      <p:sp>
        <p:nvSpPr>
          <p:cNvPr id="26" name="Text Placeholder 23">
            <a:extLst>
              <a:ext uri="{FF2B5EF4-FFF2-40B4-BE49-F238E27FC236}">
                <a16:creationId xmlns:a16="http://schemas.microsoft.com/office/drawing/2014/main" id="{FDF02F80-79CD-924B-90D6-F6DBA0C480BF}"/>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1763" marR="3810" indent="-122238"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3830166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dirty="0"/>
              <a:t>Click to insert image</a:t>
            </a:r>
          </a:p>
          <a:p>
            <a:r>
              <a:rPr lang="en-GB" dirty="0"/>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862481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ight Image left 2">
    <p:bg>
      <p:bgPr>
        <a:solidFill>
          <a:schemeClr val="accent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BFA7EDD-8B47-BC47-915B-BDA8F9C52186}"/>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dirty="0"/>
              <a:t>Click to insert image</a:t>
            </a:r>
          </a:p>
          <a:p>
            <a:r>
              <a:rPr lang="en-GB" dirty="0"/>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27" name="Text Placeholder 23">
            <a:extLst>
              <a:ext uri="{FF2B5EF4-FFF2-40B4-BE49-F238E27FC236}">
                <a16:creationId xmlns:a16="http://schemas.microsoft.com/office/drawing/2014/main" id="{EAD66F0F-54DD-3B40-A76D-4591E7A821F5}"/>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52612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nam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8" name="Text Placeholder 7">
            <a:extLst>
              <a:ext uri="{FF2B5EF4-FFF2-40B4-BE49-F238E27FC236}">
                <a16:creationId xmlns:a16="http://schemas.microsoft.com/office/drawing/2014/main" id="{B9BF7824-4379-834E-86BB-B51DDD0B2DAC}"/>
              </a:ext>
            </a:extLst>
          </p:cNvPr>
          <p:cNvSpPr>
            <a:spLocks noGrp="1"/>
          </p:cNvSpPr>
          <p:nvPr>
            <p:ph type="body" sz="quarter" idx="10" hasCustomPrompt="1"/>
          </p:nvPr>
        </p:nvSpPr>
        <p:spPr>
          <a:xfrm>
            <a:off x="1981338" y="4569517"/>
            <a:ext cx="8229325" cy="1019175"/>
          </a:xfrm>
        </p:spPr>
        <p:txBody>
          <a:bodyPr>
            <a:noAutofit/>
          </a:bodyPr>
          <a:lstStyle>
            <a:lvl1pPr marL="0" indent="0" algn="ctr" defTabSz="685800" rtl="0" eaLnBrk="1" latinLnBrk="0" hangingPunct="1">
              <a:buNone/>
              <a:defRPr lang="en-US" sz="4050" b="0" kern="1200" dirty="0" smtClean="0">
                <a:solidFill>
                  <a:schemeClr val="bg1"/>
                </a:solidFill>
                <a:latin typeface="Nunito Sans Black" panose="00000A00000000000000" pitchFamily="2" charset="0"/>
                <a:ea typeface="+mn-ea"/>
                <a:cs typeface="+mn-cs"/>
              </a:defRPr>
            </a:lvl1pPr>
          </a:lstStyle>
          <a:p>
            <a:pPr lvl="0"/>
            <a:r>
              <a:rPr lang="en-US" dirty="0"/>
              <a:t>Insert name here</a:t>
            </a:r>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2191" y="1581152"/>
            <a:ext cx="3787619" cy="2766176"/>
          </a:xfrm>
          <a:prstGeom prst="rect">
            <a:avLst/>
          </a:prstGeom>
        </p:spPr>
      </p:pic>
    </p:spTree>
    <p:extLst>
      <p:ext uri="{BB962C8B-B14F-4D97-AF65-F5344CB8AC3E}">
        <p14:creationId xmlns:p14="http://schemas.microsoft.com/office/powerpoint/2010/main" val="609452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dirty="0"/>
              <a:t>Click to insert image</a:t>
            </a:r>
          </a:p>
          <a:p>
            <a:r>
              <a:rPr lang="en-GB" dirty="0"/>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607579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left 2">
    <p:bg>
      <p:bgPr>
        <a:solidFill>
          <a:schemeClr val="accent2"/>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885F725A-AB7A-CC45-B55D-3A440B777355}"/>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bg1"/>
                </a:solidFill>
              </a:defRPr>
            </a:lvl1pPr>
          </a:lstStyle>
          <a:p>
            <a:r>
              <a:rPr lang="en-GB" dirty="0"/>
              <a:t>Click to insert image</a:t>
            </a:r>
          </a:p>
          <a:p>
            <a:r>
              <a:rPr lang="en-GB" dirty="0"/>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26" name="Text Placeholder 23">
            <a:extLst>
              <a:ext uri="{FF2B5EF4-FFF2-40B4-BE49-F238E27FC236}">
                <a16:creationId xmlns:a16="http://schemas.microsoft.com/office/drawing/2014/main" id="{C5C214C8-D09F-5141-B815-E2FBBD4E3D56}"/>
              </a:ext>
            </a:extLst>
          </p:cNvPr>
          <p:cNvSpPr>
            <a:spLocks noGrp="1"/>
          </p:cNvSpPr>
          <p:nvPr>
            <p:ph type="body" sz="quarter" idx="11"/>
          </p:nvPr>
        </p:nvSpPr>
        <p:spPr>
          <a:xfrm>
            <a:off x="7249238" y="1620000"/>
            <a:ext cx="3780000" cy="4502944"/>
          </a:xfrm>
          <a:prstGeom prst="rect">
            <a:avLst/>
          </a:prstGeom>
        </p:spPr>
        <p:txBody>
          <a:bodyPr>
            <a:noAutofit/>
          </a:bodyPr>
          <a:lstStyle>
            <a:lvl1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1pPr>
            <a:lvl2pPr marL="133200" marR="3810" indent="-122400" algn="l" defTabSz="685800" rtl="0" eaLnBrk="1" latinLnBrk="0" hangingPunct="1">
              <a:lnSpc>
                <a:spcPts val="2055"/>
              </a:lnSpc>
              <a:spcBef>
                <a:spcPts val="1706"/>
              </a:spcBef>
              <a:buClrTx/>
              <a:buFont typeface="Arial" panose="020B0604020202020204" pitchFamily="34" charset="0"/>
              <a:buChar char="•"/>
              <a:tabLst/>
              <a:defRPr lang="en-US" sz="1800" b="1" i="0" kern="1200" dirty="0" smtClean="0">
                <a:solidFill>
                  <a:schemeClr val="bg1"/>
                </a:solidFill>
                <a:latin typeface="Nunito Sans Black" charset="0"/>
                <a:ea typeface="Nunito Sans Black" charset="0"/>
                <a:cs typeface="Nunito Sans Black" charset="0"/>
              </a:defRPr>
            </a:lvl2pPr>
            <a:lvl3pPr marL="133200" marR="3810" indent="-122400" algn="l" defTabSz="685800" rtl="0" eaLnBrk="1" latinLnBrk="0" hangingPunct="1">
              <a:lnSpc>
                <a:spcPts val="2055"/>
              </a:lnSpc>
              <a:spcBef>
                <a:spcPts val="315"/>
              </a:spcBef>
              <a:buClrTx/>
              <a:buFont typeface="Arial" panose="020B0604020202020204" pitchFamily="34" charset="0"/>
              <a:buChar char="•"/>
              <a:tabLst/>
              <a:defRPr lang="en-US" sz="1800" b="1" i="0" kern="1200" spc="-45" dirty="0" smtClean="0">
                <a:solidFill>
                  <a:schemeClr val="bg1"/>
                </a:solidFill>
                <a:latin typeface="Nunito Sans" charset="0"/>
                <a:ea typeface="Nunito Sans" charset="0"/>
                <a:cs typeface="Nunito Sans" charset="0"/>
              </a:defRPr>
            </a:lvl3pPr>
            <a:lvl4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smtClean="0">
                <a:solidFill>
                  <a:schemeClr val="bg1"/>
                </a:solidFill>
                <a:latin typeface="Nunito Sans" charset="0"/>
                <a:ea typeface="Nunito Sans" charset="0"/>
                <a:cs typeface="Nunito Sans" charset="0"/>
              </a:defRPr>
            </a:lvl4pPr>
            <a:lvl5pPr marL="133200" marR="3810" indent="-122400" algn="l" defTabSz="685800" rtl="0" eaLnBrk="1" latinLnBrk="0" hangingPunct="1">
              <a:lnSpc>
                <a:spcPts val="1950"/>
              </a:lnSpc>
              <a:spcBef>
                <a:spcPts val="315"/>
              </a:spcBef>
              <a:buClrTx/>
              <a:buFont typeface="Arial" panose="020B0604020202020204" pitchFamily="34" charset="0"/>
              <a:buChar char="•"/>
              <a:tabLst/>
              <a:defRPr lang="en-US" sz="1800" b="0" i="0" kern="1200" spc="-19" dirty="0">
                <a:solidFill>
                  <a:schemeClr val="bg1"/>
                </a:solidFill>
                <a:latin typeface="Nunito Sans" charset="0"/>
                <a:ea typeface="Nunito Sans" charset="0"/>
                <a:cs typeface="Nunito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5"/>
          </a:xfrm>
          <a:prstGeom prst="rect">
            <a:avLst/>
          </a:prstGeom>
        </p:spPr>
      </p:pic>
    </p:spTree>
    <p:extLst>
      <p:ext uri="{BB962C8B-B14F-4D97-AF65-F5344CB8AC3E}">
        <p14:creationId xmlns:p14="http://schemas.microsoft.com/office/powerpoint/2010/main" val="1942875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dirty="0"/>
              <a:t>Click to insert image</a:t>
            </a:r>
          </a:p>
          <a:p>
            <a:r>
              <a:rPr lang="en-GB" dirty="0"/>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2096947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7" name="Picture Placeholder 3">
            <a:extLst>
              <a:ext uri="{FF2B5EF4-FFF2-40B4-BE49-F238E27FC236}">
                <a16:creationId xmlns:a16="http://schemas.microsoft.com/office/drawing/2014/main" id="{0F57CD9A-2D1D-7A4C-BF76-1884EF4102F3}"/>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dirty="0"/>
              <a:t>Click to insert image</a:t>
            </a:r>
          </a:p>
          <a:p>
            <a:r>
              <a:rPr lang="en-GB" dirty="0"/>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3" name="Text Placeholder 23"/>
          <p:cNvSpPr>
            <a:spLocks noGrp="1"/>
          </p:cNvSpPr>
          <p:nvPr>
            <p:ph type="body" sz="quarter" idx="10" hasCustomPrompt="1"/>
          </p:nvPr>
        </p:nvSpPr>
        <p:spPr>
          <a:xfrm>
            <a:off x="1158000" y="1620000"/>
            <a:ext cx="3780000" cy="4502943"/>
          </a:xfrm>
          <a:prstGeom prst="rect">
            <a:avLst/>
          </a:prstGeom>
        </p:spPr>
        <p:txBody>
          <a:bodyPr>
            <a:noAutofit/>
          </a:bodyPr>
          <a:lstStyle>
            <a:lvl1pPr marL="133200" marR="3810" indent="-122400" algn="l" defTabSz="685800" rtl="0" eaLnBrk="1" latinLnBrk="0" hangingPunct="1">
              <a:lnSpc>
                <a:spcPts val="1950"/>
              </a:lnSpc>
              <a:spcBef>
                <a:spcPts val="315"/>
              </a:spcBef>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dirty="0"/>
              <a:t>Set the bullets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5" cy="492324"/>
          </a:xfrm>
          <a:prstGeom prst="rect">
            <a:avLst/>
          </a:prstGeom>
        </p:spPr>
      </p:pic>
    </p:spTree>
    <p:extLst>
      <p:ext uri="{BB962C8B-B14F-4D97-AF65-F5344CB8AC3E}">
        <p14:creationId xmlns:p14="http://schemas.microsoft.com/office/powerpoint/2010/main" val="1336806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dirty="0"/>
              <a:t>Click to insert image</a:t>
            </a:r>
          </a:p>
          <a:p>
            <a:r>
              <a:rPr lang="en-GB" dirty="0"/>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6942904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dirty="0"/>
              <a:t>Click to insert image</a:t>
            </a:r>
          </a:p>
          <a:p>
            <a:r>
              <a:rPr lang="en-GB" dirty="0"/>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solidFill>
                  <a:schemeClr val="tx1"/>
                </a:solidFill>
              </a:rPr>
              <a:t>18/02/2018</a:t>
            </a:r>
          </a:p>
        </p:txBody>
      </p:sp>
      <p:sp>
        <p:nvSpPr>
          <p:cNvPr id="6" name="Holder 6"/>
          <p:cNvSpPr>
            <a:spLocks noGrp="1"/>
          </p:cNvSpPr>
          <p:nvPr>
            <p:ph type="sldNum" sz="quarter" idx="7"/>
          </p:nvPr>
        </p:nvSpPr>
        <p:spPr/>
        <p:txBody>
          <a:bodyPr lIns="0" tIns="0" rIns="0" bIns="0"/>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78185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007633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3545087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Clr>
                <a:schemeClr val="bg1"/>
              </a:buClr>
              <a:buFont typeface="Arial" panose="020B0604020202020204" pitchFamily="34" charset="0"/>
              <a:buNone/>
              <a:tabLst/>
              <a:defRPr sz="2550">
                <a:solidFill>
                  <a:schemeClr val="bg1"/>
                </a:solidFill>
              </a:defRPr>
            </a:lvl1pPr>
            <a:lvl2pPr marL="18000" indent="0">
              <a:lnSpc>
                <a:spcPts val="2700"/>
              </a:lnSpc>
              <a:buClr>
                <a:schemeClr val="bg1"/>
              </a:buClr>
              <a:buFont typeface="Arial" panose="020B0604020202020204" pitchFamily="34" charset="0"/>
              <a:buNone/>
              <a:tabLst/>
              <a:defRPr sz="2550">
                <a:solidFill>
                  <a:schemeClr val="bg1"/>
                </a:solidFill>
              </a:defRPr>
            </a:lvl2pPr>
            <a:lvl3pPr marL="18000" indent="0">
              <a:lnSpc>
                <a:spcPts val="2700"/>
              </a:lnSpc>
              <a:buClr>
                <a:schemeClr val="bg1"/>
              </a:buClr>
              <a:buFont typeface="Arial" panose="020B0604020202020204" pitchFamily="34" charset="0"/>
              <a:buNone/>
              <a:tabLst/>
              <a:defRPr sz="2550">
                <a:solidFill>
                  <a:schemeClr val="bg1"/>
                </a:solidFill>
              </a:defRPr>
            </a:lvl3pPr>
            <a:lvl4pPr marL="18000" indent="0">
              <a:lnSpc>
                <a:spcPts val="2700"/>
              </a:lnSpc>
              <a:buClr>
                <a:schemeClr val="bg1"/>
              </a:buClr>
              <a:buFont typeface="Arial" panose="020B0604020202020204" pitchFamily="34" charset="0"/>
              <a:buNone/>
              <a:tabLst/>
              <a:defRPr sz="2550">
                <a:solidFill>
                  <a:schemeClr val="bg1"/>
                </a:solidFill>
              </a:defRPr>
            </a:lvl4pPr>
            <a:lvl5pPr marL="18000" indent="0">
              <a:lnSpc>
                <a:spcPts val="2700"/>
              </a:lnSpc>
              <a:buClr>
                <a:schemeClr val="bg1"/>
              </a:buClr>
              <a:buFont typeface="Arial" panose="020B0604020202020204" pitchFamily="34" charset="0"/>
              <a:buNone/>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257416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 Title and text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70000">
              <a:lnSpc>
                <a:spcPts val="2700"/>
              </a:lnSpc>
              <a:buClr>
                <a:schemeClr val="bg1"/>
              </a:buClr>
              <a:buFont typeface="Arial" panose="020B0604020202020204" pitchFamily="34" charset="0"/>
              <a:buChar char="•"/>
              <a:tabLst/>
              <a:defRPr sz="2550">
                <a:solidFill>
                  <a:schemeClr val="bg1"/>
                </a:solidFill>
              </a:defRPr>
            </a:lvl1pPr>
            <a:lvl2pPr marL="270000" indent="-270000">
              <a:lnSpc>
                <a:spcPts val="2700"/>
              </a:lnSpc>
              <a:buClr>
                <a:schemeClr val="bg1"/>
              </a:buClr>
              <a:buFont typeface="Arial" panose="020B0604020202020204" pitchFamily="34" charset="0"/>
              <a:buChar char="•"/>
              <a:tabLst/>
              <a:defRPr sz="2550">
                <a:solidFill>
                  <a:schemeClr val="bg1"/>
                </a:solidFill>
              </a:defRPr>
            </a:lvl2pPr>
            <a:lvl3pPr marL="270000" indent="-270000">
              <a:lnSpc>
                <a:spcPts val="2700"/>
              </a:lnSpc>
              <a:buClr>
                <a:schemeClr val="bg1"/>
              </a:buClr>
              <a:buFont typeface="Arial" panose="020B0604020202020204" pitchFamily="34" charset="0"/>
              <a:buChar char="•"/>
              <a:tabLst/>
              <a:defRPr sz="2550">
                <a:solidFill>
                  <a:schemeClr val="bg1"/>
                </a:solidFill>
              </a:defRPr>
            </a:lvl3pPr>
            <a:lvl4pPr marL="270000" indent="-270000">
              <a:lnSpc>
                <a:spcPts val="2700"/>
              </a:lnSpc>
              <a:buClr>
                <a:schemeClr val="bg1"/>
              </a:buClr>
              <a:buFont typeface="Arial" panose="020B0604020202020204" pitchFamily="34" charset="0"/>
              <a:buChar char="•"/>
              <a:tabLst/>
              <a:defRPr sz="2550">
                <a:solidFill>
                  <a:schemeClr val="bg1"/>
                </a:solidFill>
              </a:defRPr>
            </a:lvl4pPr>
            <a:lvl5pPr marL="270000" indent="-270000">
              <a:lnSpc>
                <a:spcPts val="2700"/>
              </a:lnSpc>
              <a:buClr>
                <a:schemeClr val="bg1"/>
              </a:buClr>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3"/>
          </a:xfrm>
          <a:prstGeom prst="rect">
            <a:avLst/>
          </a:prstGeom>
        </p:spPr>
      </p:pic>
    </p:spTree>
    <p:extLst>
      <p:ext uri="{BB962C8B-B14F-4D97-AF65-F5344CB8AC3E}">
        <p14:creationId xmlns:p14="http://schemas.microsoft.com/office/powerpoint/2010/main" val="26663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9" name="object 2"/>
          <p:cNvSpPr txBox="1"/>
          <p:nvPr userDrawn="1"/>
        </p:nvSpPr>
        <p:spPr>
          <a:xfrm>
            <a:off x="2266950" y="4034726"/>
            <a:ext cx="2558415" cy="632866"/>
          </a:xfrm>
          <a:prstGeom prst="rect">
            <a:avLst/>
          </a:prstGeom>
        </p:spPr>
        <p:txBody>
          <a:bodyPr vert="horz" wrap="square" lIns="0" tIns="9525" rIns="0" bIns="0" rtlCol="0">
            <a:spAutoFit/>
          </a:bodyPr>
          <a:lstStyle/>
          <a:p>
            <a:pPr marL="9525">
              <a:lnSpc>
                <a:spcPct val="100000"/>
              </a:lnSpc>
              <a:spcBef>
                <a:spcPts val="75"/>
              </a:spcBef>
            </a:pPr>
            <a:r>
              <a:rPr sz="4050" b="0" i="0" spc="-4" dirty="0">
                <a:solidFill>
                  <a:srgbClr val="FFFFFF"/>
                </a:solidFill>
                <a:latin typeface="Nunito Sans Black" pitchFamily="2" charset="77"/>
                <a:ea typeface="Nunito Sans Black" charset="0"/>
                <a:cs typeface="Nunito Sans Black" charset="0"/>
              </a:rPr>
              <a:t>Thank</a:t>
            </a:r>
            <a:r>
              <a:rPr sz="4050" b="0" i="0" spc="-30" dirty="0">
                <a:solidFill>
                  <a:srgbClr val="FFFFFF"/>
                </a:solidFill>
                <a:latin typeface="Nunito Sans Black" pitchFamily="2" charset="77"/>
                <a:ea typeface="Nunito Sans Black" charset="0"/>
                <a:cs typeface="Nunito Sans Black" charset="0"/>
              </a:rPr>
              <a:t> </a:t>
            </a:r>
            <a:r>
              <a:rPr sz="4050" b="0" i="0" spc="-98" dirty="0">
                <a:solidFill>
                  <a:srgbClr val="FFFFFF"/>
                </a:solidFill>
                <a:latin typeface="Nunito Sans Black" pitchFamily="2" charset="77"/>
                <a:ea typeface="Nunito Sans Black" charset="0"/>
                <a:cs typeface="Nunito Sans Black" charset="0"/>
              </a:rPr>
              <a:t>you</a:t>
            </a:r>
            <a:endParaRPr sz="4050" b="0" i="0" dirty="0">
              <a:latin typeface="Nunito Sans Black" pitchFamily="2" charset="77"/>
              <a:ea typeface="Nunito Sans Black" charset="0"/>
              <a:cs typeface="Nunito Sans Black" charset="0"/>
            </a:endParaRPr>
          </a:p>
        </p:txBody>
      </p:sp>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1182297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0800" indent="0">
              <a:lnSpc>
                <a:spcPts val="2700"/>
              </a:lnSpc>
              <a:buFont typeface="Arial" panose="020B0604020202020204" pitchFamily="34" charset="0"/>
              <a:buNone/>
              <a:tabLst/>
              <a:defRPr sz="2550"/>
            </a:lvl1pPr>
            <a:lvl2pPr marL="15875" indent="0">
              <a:lnSpc>
                <a:spcPts val="5100"/>
              </a:lnSpc>
              <a:buFont typeface="Arial" panose="020B0604020202020204" pitchFamily="34" charset="0"/>
              <a:buNone/>
              <a:tabLst/>
              <a:defRPr sz="4800"/>
            </a:lvl2pPr>
            <a:lvl3pPr marL="10800" indent="0">
              <a:lnSpc>
                <a:spcPts val="2700"/>
              </a:lnSpc>
              <a:buFont typeface="Arial" panose="020B0604020202020204" pitchFamily="34" charset="0"/>
              <a:buNone/>
              <a:tabLst/>
              <a:defRPr sz="2550"/>
            </a:lvl3pPr>
            <a:lvl4pPr marL="18000" indent="0">
              <a:lnSpc>
                <a:spcPts val="5100"/>
              </a:lnSpc>
              <a:buFont typeface="Arial" panose="020B0604020202020204" pitchFamily="34" charset="0"/>
              <a:buNone/>
              <a:tabLst/>
              <a:defRPr sz="4800"/>
            </a:lvl4pPr>
            <a:lvl5pPr marL="108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1030402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s">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Font typeface="Arial" panose="020B0604020202020204" pitchFamily="34" charset="0"/>
              <a:buChar char="•"/>
              <a:tabLst/>
              <a:defRPr sz="2550"/>
            </a:lvl1pPr>
            <a:lvl2pPr marL="358775" indent="-360000">
              <a:lnSpc>
                <a:spcPts val="5100"/>
              </a:lnSpc>
              <a:buFont typeface="Arial" panose="020B0604020202020204" pitchFamily="34" charset="0"/>
              <a:buChar char="•"/>
              <a:tabLst/>
              <a:defRPr sz="4800"/>
            </a:lvl2pPr>
            <a:lvl3pPr marL="360000" indent="-342000">
              <a:lnSpc>
                <a:spcPts val="2700"/>
              </a:lnSpc>
              <a:buFont typeface="Arial" panose="020B0604020202020204" pitchFamily="34" charset="0"/>
              <a:buChar char="•"/>
              <a:tabLst/>
              <a:defRPr sz="2550"/>
            </a:lvl3pPr>
            <a:lvl4pPr marL="358775" indent="-360000">
              <a:lnSpc>
                <a:spcPts val="5100"/>
              </a:lnSpc>
              <a:buFont typeface="Arial" panose="020B0604020202020204" pitchFamily="34" charset="0"/>
              <a:buChar char="•"/>
              <a:tabLst/>
              <a:defRPr sz="4800"/>
            </a:lvl4pPr>
            <a:lvl5pPr marL="360000" indent="-342000">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3"/>
          </a:xfrm>
          <a:prstGeom prst="rect">
            <a:avLst/>
          </a:prstGeom>
        </p:spPr>
      </p:pic>
    </p:spTree>
    <p:extLst>
      <p:ext uri="{BB962C8B-B14F-4D97-AF65-F5344CB8AC3E}">
        <p14:creationId xmlns:p14="http://schemas.microsoft.com/office/powerpoint/2010/main" val="34051003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13500" indent="0">
              <a:lnSpc>
                <a:spcPts val="2700"/>
              </a:lnSpc>
              <a:buFont typeface="Arial" panose="020B0604020202020204" pitchFamily="34" charset="0"/>
              <a:buNone/>
              <a:defRPr sz="2550">
                <a:solidFill>
                  <a:schemeClr val="bg1"/>
                </a:solidFill>
              </a:defRPr>
            </a:lvl1pPr>
            <a:lvl2pPr marL="13500" indent="0">
              <a:lnSpc>
                <a:spcPts val="5100"/>
              </a:lnSpc>
              <a:buFont typeface="Arial" panose="020B0604020202020204" pitchFamily="34" charset="0"/>
              <a:buNone/>
              <a:defRPr sz="4800">
                <a:solidFill>
                  <a:schemeClr val="bg1"/>
                </a:solidFill>
              </a:defRPr>
            </a:lvl2pPr>
            <a:lvl3pPr marL="13500" indent="0">
              <a:lnSpc>
                <a:spcPts val="2700"/>
              </a:lnSpc>
              <a:buFont typeface="Arial" panose="020B0604020202020204" pitchFamily="34" charset="0"/>
              <a:buNone/>
              <a:defRPr sz="2550">
                <a:solidFill>
                  <a:schemeClr val="bg1"/>
                </a:solidFill>
              </a:defRPr>
            </a:lvl3pPr>
            <a:lvl4pPr marL="13500" indent="0">
              <a:lnSpc>
                <a:spcPts val="5100"/>
              </a:lnSpc>
              <a:buFont typeface="Arial" panose="020B0604020202020204" pitchFamily="34" charset="0"/>
              <a:buNone/>
              <a:defRPr sz="4800">
                <a:solidFill>
                  <a:schemeClr val="bg1"/>
                </a:solidFill>
              </a:defRPr>
            </a:lvl4pPr>
            <a:lvl5pPr marL="13500" indent="0">
              <a:lnSpc>
                <a:spcPts val="2700"/>
              </a:lnSpc>
              <a:buFont typeface="Arial" panose="020B0604020202020204" pitchFamily="34" charset="0"/>
              <a:buNone/>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2697255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s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2430000"/>
            <a:ext cx="7944437" cy="2596865"/>
          </a:xfrm>
        </p:spPr>
        <p:txBody>
          <a:bodyPr anchor="ctr" anchorCtr="0">
            <a:spAutoFit/>
          </a:bodyPr>
          <a:lstStyle>
            <a:lvl1pPr marL="360000" indent="-342000">
              <a:lnSpc>
                <a:spcPts val="2700"/>
              </a:lnSpc>
              <a:buClrTx/>
              <a:buFont typeface="Arial" panose="020B0604020202020204" pitchFamily="34" charset="0"/>
              <a:buChar char="•"/>
              <a:tabLst/>
              <a:defRPr sz="2550">
                <a:solidFill>
                  <a:schemeClr val="bg1"/>
                </a:solidFill>
              </a:defRPr>
            </a:lvl1pPr>
            <a:lvl2pPr marL="358775" indent="-360000">
              <a:lnSpc>
                <a:spcPts val="5100"/>
              </a:lnSpc>
              <a:buClrTx/>
              <a:buFont typeface="Arial" panose="020B0604020202020204" pitchFamily="34" charset="0"/>
              <a:buChar char="•"/>
              <a:tabLst/>
              <a:defRPr sz="4800">
                <a:solidFill>
                  <a:schemeClr val="bg1"/>
                </a:solidFill>
              </a:defRPr>
            </a:lvl2pPr>
            <a:lvl3pPr marL="360000" indent="-342000">
              <a:lnSpc>
                <a:spcPts val="2700"/>
              </a:lnSpc>
              <a:buClrTx/>
              <a:buFont typeface="Arial" panose="020B0604020202020204" pitchFamily="34" charset="0"/>
              <a:buChar char="•"/>
              <a:tabLst/>
              <a:defRPr sz="2550">
                <a:solidFill>
                  <a:schemeClr val="bg1"/>
                </a:solidFill>
              </a:defRPr>
            </a:lvl3pPr>
            <a:lvl4pPr marL="358775" indent="-360000">
              <a:lnSpc>
                <a:spcPts val="5100"/>
              </a:lnSpc>
              <a:buClrTx/>
              <a:buFont typeface="Arial" panose="020B0604020202020204" pitchFamily="34" charset="0"/>
              <a:buChar char="•"/>
              <a:tabLst/>
              <a:defRPr sz="4800">
                <a:solidFill>
                  <a:schemeClr val="bg1"/>
                </a:solidFill>
              </a:defRPr>
            </a:lvl4pPr>
            <a:lvl5pPr marL="360000" indent="-342000">
              <a:lnSpc>
                <a:spcPts val="2700"/>
              </a:lnSpc>
              <a:buClrTx/>
              <a:buFont typeface="Arial" panose="020B0604020202020204" pitchFamily="34" charset="0"/>
              <a:buChar char="•"/>
              <a:tabLst/>
              <a:defRPr sz="25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3" y="360363"/>
            <a:ext cx="1745798" cy="492322"/>
          </a:xfrm>
          <a:prstGeom prst="rect">
            <a:avLst/>
          </a:prstGeom>
        </p:spPr>
      </p:pic>
    </p:spTree>
    <p:extLst>
      <p:ext uri="{BB962C8B-B14F-4D97-AF65-F5344CB8AC3E}">
        <p14:creationId xmlns:p14="http://schemas.microsoft.com/office/powerpoint/2010/main" val="34898962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1941680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1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Font typeface="Arial" panose="020B0604020202020204" pitchFamily="34" charset="0"/>
              <a:buChar char="•"/>
              <a:tabLst/>
              <a:defRPr/>
            </a:lvl1pPr>
            <a:lvl2pPr marL="133200" indent="-122400">
              <a:buFont typeface="Arial" panose="020B0604020202020204" pitchFamily="34" charset="0"/>
              <a:buChar char="•"/>
              <a:tabLst/>
              <a:defRPr/>
            </a:lvl2pPr>
            <a:lvl3pPr marL="133200" indent="-122400">
              <a:buFont typeface="Arial" panose="020B0604020202020204" pitchFamily="34" charset="0"/>
              <a:buChar char="•"/>
              <a:tabLst/>
              <a:defRPr/>
            </a:lvl3pPr>
            <a:lvl4pPr marL="133200" indent="-122400">
              <a:buFont typeface="Arial" panose="020B0604020202020204" pitchFamily="34" charset="0"/>
              <a:buChar char="•"/>
              <a:tabLst/>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2"/>
          </a:xfrm>
          <a:prstGeom prst="rect">
            <a:avLst/>
          </a:prstGeom>
        </p:spPr>
      </p:pic>
    </p:spTree>
    <p:extLst>
      <p:ext uri="{BB962C8B-B14F-4D97-AF65-F5344CB8AC3E}">
        <p14:creationId xmlns:p14="http://schemas.microsoft.com/office/powerpoint/2010/main" val="34227794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0800" indent="0">
              <a:buClrTx/>
              <a:buFont typeface="Arial" panose="020B0604020202020204" pitchFamily="34" charset="0"/>
              <a:buNone/>
              <a:tabLst/>
              <a:defRPr>
                <a:solidFill>
                  <a:schemeClr val="bg1"/>
                </a:solidFill>
              </a:defRPr>
            </a:lvl1pPr>
            <a:lvl2pPr marL="10800" indent="0">
              <a:buClrTx/>
              <a:buFont typeface="Arial" panose="020B0604020202020204" pitchFamily="34" charset="0"/>
              <a:buNone/>
              <a:tabLst/>
              <a:defRPr>
                <a:solidFill>
                  <a:schemeClr val="bg1"/>
                </a:solidFill>
              </a:defRPr>
            </a:lvl2pPr>
            <a:lvl3pPr marL="10800" indent="0">
              <a:buClrTx/>
              <a:buFont typeface="Arial" panose="020B0604020202020204" pitchFamily="34" charset="0"/>
              <a:buNone/>
              <a:tabLst/>
              <a:defRPr>
                <a:solidFill>
                  <a:schemeClr val="bg1"/>
                </a:solidFill>
              </a:defRPr>
            </a:lvl3pPr>
            <a:lvl4pPr marL="10800" indent="0">
              <a:buClrTx/>
              <a:buFont typeface="Arial" panose="020B0604020202020204" pitchFamily="34" charset="0"/>
              <a:buNone/>
              <a:tabLst/>
              <a:defRPr>
                <a:solidFill>
                  <a:schemeClr val="bg1"/>
                </a:solidFill>
              </a:defRPr>
            </a:lvl4pPr>
            <a:lvl5pPr marL="10800" indent="0">
              <a:buClrTx/>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4992902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2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2" spcCol="252000">
            <a:noAutofit/>
          </a:bodyPr>
          <a:lstStyle>
            <a:lvl1pPr marL="133200" indent="-122400">
              <a:buClrTx/>
              <a:buFont typeface="Arial" panose="020B0604020202020204" pitchFamily="34" charset="0"/>
              <a:buChar char="•"/>
              <a:tabLst/>
              <a:defRPr>
                <a:solidFill>
                  <a:schemeClr val="bg1"/>
                </a:solidFill>
              </a:defRPr>
            </a:lvl1pPr>
            <a:lvl2pPr marL="133200" indent="-122400">
              <a:buClrTx/>
              <a:buFont typeface="Arial" panose="020B0604020202020204" pitchFamily="34" charset="0"/>
              <a:buChar char="•"/>
              <a:tabLst/>
              <a:defRPr>
                <a:solidFill>
                  <a:schemeClr val="bg1"/>
                </a:solidFill>
              </a:defRPr>
            </a:lvl2pPr>
            <a:lvl3pPr marL="133200" indent="-122400">
              <a:buClrTx/>
              <a:buFont typeface="Arial" panose="020B0604020202020204" pitchFamily="34" charset="0"/>
              <a:buChar char="•"/>
              <a:tabLst/>
              <a:defRPr>
                <a:solidFill>
                  <a:schemeClr val="bg1"/>
                </a:solidFill>
              </a:defRPr>
            </a:lvl3pPr>
            <a:lvl4pPr marL="133200" indent="-122400">
              <a:buClrTx/>
              <a:buFont typeface="Arial" panose="020B0604020202020204" pitchFamily="34" charset="0"/>
              <a:buChar char="•"/>
              <a:tabLst/>
              <a:defRPr>
                <a:solidFill>
                  <a:schemeClr val="bg1"/>
                </a:solidFill>
              </a:defRPr>
            </a:lvl4pPr>
            <a:lvl5pPr marL="133200" indent="-122400">
              <a:buClrTx/>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5" y="360363"/>
            <a:ext cx="1745794" cy="492321"/>
          </a:xfrm>
          <a:prstGeom prst="rect">
            <a:avLst/>
          </a:prstGeom>
        </p:spPr>
      </p:pic>
    </p:spTree>
    <p:extLst>
      <p:ext uri="{BB962C8B-B14F-4D97-AF65-F5344CB8AC3E}">
        <p14:creationId xmlns:p14="http://schemas.microsoft.com/office/powerpoint/2010/main" val="1940199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Font typeface="Arial" panose="020B0604020202020204" pitchFamily="34" charset="0"/>
              <a:buNone/>
              <a:tabLst/>
              <a:defRPr/>
            </a:lvl1pPr>
            <a:lvl2pPr marL="10800" indent="0">
              <a:lnSpc>
                <a:spcPts val="1500"/>
              </a:lnSpc>
              <a:buFont typeface="Arial" panose="020B0604020202020204" pitchFamily="34" charset="0"/>
              <a:buNone/>
              <a:tabLst/>
              <a:defRPr sz="1350" b="0" i="0">
                <a:latin typeface="Nunito Sans" pitchFamily="2" charset="77"/>
              </a:defRPr>
            </a:lvl2pPr>
            <a:lvl3pPr marL="10800" indent="0">
              <a:lnSpc>
                <a:spcPts val="1500"/>
              </a:lnSpc>
              <a:buFont typeface="Arial" panose="020B0604020202020204" pitchFamily="34" charset="0"/>
              <a:buNone/>
              <a:tabLst/>
              <a:defRPr sz="1350"/>
            </a:lvl3pPr>
            <a:lvl4pPr marL="10800" indent="0">
              <a:buFont typeface="Arial" panose="020B0604020202020204" pitchFamily="34" charset="0"/>
              <a:buNone/>
              <a:tabLst/>
              <a:defRPr b="1" i="0">
                <a:latin typeface="Nunito Sans" pitchFamily="2" charset="77"/>
              </a:defRPr>
            </a:lvl4pPr>
            <a:lvl5pPr marL="10800" indent="0">
              <a:buFont typeface="Arial" panose="020B0604020202020204" pitchFamily="34" charse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707838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Font typeface="Arial" panose="020B0604020202020204" pitchFamily="34" charset="0"/>
              <a:buChar char="•"/>
              <a:tabLst/>
              <a:defRPr/>
            </a:lvl1pPr>
            <a:lvl2pPr marL="133200" indent="-122400">
              <a:lnSpc>
                <a:spcPts val="1500"/>
              </a:lnSpc>
              <a:buFont typeface="Arial" panose="020B0604020202020204" pitchFamily="34" charset="0"/>
              <a:buChar char="•"/>
              <a:tabLst/>
              <a:defRPr sz="1350" b="0" i="0">
                <a:latin typeface="Nunito Sans" pitchFamily="2" charset="77"/>
              </a:defRPr>
            </a:lvl2pPr>
            <a:lvl3pPr marL="133200" indent="-122400">
              <a:lnSpc>
                <a:spcPts val="1500"/>
              </a:lnSpc>
              <a:buFont typeface="Arial" panose="020B0604020202020204" pitchFamily="34" charset="0"/>
              <a:buChar char="•"/>
              <a:tabLst/>
              <a:defRPr sz="1350"/>
            </a:lvl3pPr>
            <a:lvl4pPr marL="133200" indent="-122400">
              <a:buFont typeface="Arial" panose="020B0604020202020204" pitchFamily="34" charset="0"/>
              <a:buChar char="•"/>
              <a:tabLst/>
              <a:defRPr b="1" i="0">
                <a:latin typeface="Nunito Sans" pitchFamily="2" charset="77"/>
              </a:defRPr>
            </a:lvl4pPr>
            <a:lvl5pPr marL="133200" indent="-122400">
              <a:buFont typeface="Arial" panose="020B0604020202020204" pitchFamily="34" charset="0"/>
              <a:buChar cha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spTree>
    <p:extLst>
      <p:ext uri="{BB962C8B-B14F-4D97-AF65-F5344CB8AC3E}">
        <p14:creationId xmlns:p14="http://schemas.microsoft.com/office/powerpoint/2010/main" val="1685455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grpSp>
        <p:nvGrpSpPr>
          <p:cNvPr id="41" name="Group 40"/>
          <p:cNvGrpSpPr/>
          <p:nvPr userDrawn="1"/>
        </p:nvGrpSpPr>
        <p:grpSpPr>
          <a:xfrm>
            <a:off x="10077450" y="359569"/>
            <a:ext cx="1752622" cy="493120"/>
            <a:chOff x="228240" y="2152440"/>
            <a:chExt cx="10101600" cy="2842200"/>
          </a:xfrm>
          <a:solidFill>
            <a:schemeClr val="bg1"/>
          </a:solidFill>
        </p:grpSpPr>
        <p:sp>
          <p:nvSpPr>
            <p:cNvPr id="42"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43"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44"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45"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46"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47"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48"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49"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50"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51"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52"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6"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152062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Quote pag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tx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tx2"/>
                </a:solidFill>
                <a:latin typeface="+mj-lt"/>
              </a:defRPr>
            </a:lvl1pPr>
            <a:lvl2pPr marL="0" indent="0">
              <a:lnSpc>
                <a:spcPct val="100000"/>
              </a:lnSpc>
              <a:spcBef>
                <a:spcPts val="0"/>
              </a:spcBef>
              <a:buFont typeface="Arial" panose="020B0604020202020204" pitchFamily="34" charset="0"/>
              <a:buNone/>
              <a:tabLst/>
              <a:defRPr sz="1800" b="1" i="0">
                <a:solidFill>
                  <a:schemeClr val="tx2"/>
                </a:solidFill>
                <a:latin typeface="+mj-lt"/>
              </a:defRPr>
            </a:lvl2pPr>
            <a:lvl3pPr marL="0" indent="0">
              <a:lnSpc>
                <a:spcPct val="100000"/>
              </a:lnSpc>
              <a:spcBef>
                <a:spcPts val="0"/>
              </a:spcBef>
              <a:buFont typeface="Arial" panose="020B0604020202020204" pitchFamily="34" charset="0"/>
              <a:buNone/>
              <a:tabLst/>
              <a:defRPr sz="1800" b="1">
                <a:solidFill>
                  <a:schemeClr val="tx2"/>
                </a:solidFill>
                <a:latin typeface="+mj-lt"/>
              </a:defRPr>
            </a:lvl3pPr>
            <a:lvl4pPr marL="0" indent="0">
              <a:spcBef>
                <a:spcPts val="0"/>
              </a:spcBef>
              <a:buFont typeface="Arial" panose="020B0604020202020204" pitchFamily="34" charset="0"/>
              <a:buNone/>
              <a:tabLst/>
              <a:defRPr sz="1800" b="1" i="0">
                <a:solidFill>
                  <a:schemeClr val="tx2"/>
                </a:solidFill>
                <a:latin typeface="+mj-lt"/>
              </a:defRPr>
            </a:lvl4pPr>
            <a:lvl5pPr marL="0" indent="0">
              <a:spcBef>
                <a:spcPts val="0"/>
              </a:spcBef>
              <a:buFont typeface="Arial" panose="020B0604020202020204" pitchFamily="34" charset="0"/>
              <a:buNone/>
              <a:tabLst/>
              <a:defRPr sz="1800" b="1">
                <a:solidFill>
                  <a:schemeClr val="tx2"/>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1"/>
          </a:xfrm>
          <a:prstGeom prst="rect">
            <a:avLst/>
          </a:prstGeom>
        </p:spPr>
      </p:pic>
      <p:cxnSp>
        <p:nvCxnSpPr>
          <p:cNvPr id="7" name="Straight Connector 6"/>
          <p:cNvCxnSpPr/>
          <p:nvPr userDrawn="1"/>
        </p:nvCxnSpPr>
        <p:spPr>
          <a:xfrm>
            <a:off x="2293949" y="1801909"/>
            <a:ext cx="759538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458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urple Quote pag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dirty="0"/>
              <a:t>© </a:t>
            </a:r>
            <a:r>
              <a:rPr lang="en-US" spc="-4" dirty="0"/>
              <a:t>The </a:t>
            </a:r>
            <a:r>
              <a:rPr lang="en-US" spc="-15" dirty="0"/>
              <a:t>Scout Association</a:t>
            </a:r>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327891"/>
          </a:xfrm>
          <a:prstGeom prst="callout1">
            <a:avLst>
              <a:gd name="adj1" fmla="val 100048"/>
              <a:gd name="adj2" fmla="val 27"/>
              <a:gd name="adj3" fmla="val 100032"/>
              <a:gd name="adj4" fmla="val 99974"/>
            </a:avLst>
          </a:prstGeom>
          <a:ln w="3175">
            <a:solidFill>
              <a:schemeClr val="bg1"/>
            </a:solidFill>
          </a:ln>
        </p:spPr>
        <p:txBody>
          <a:bodyPr tIns="43200" numCol="1" spcCol="252000" anchor="t" anchorCtr="0">
            <a:spAutoFit/>
          </a:bodyPr>
          <a:lstStyle>
            <a:lvl1pPr marL="0" indent="0">
              <a:spcBef>
                <a:spcPts val="0"/>
              </a:spcBef>
              <a:buFont typeface="Arial" panose="020B0604020202020204" pitchFamily="34" charset="0"/>
              <a:buNone/>
              <a:tabLst/>
              <a:defRPr sz="1800" b="1">
                <a:solidFill>
                  <a:schemeClr val="bg1"/>
                </a:solidFill>
                <a:latin typeface="+mj-lt"/>
              </a:defRPr>
            </a:lvl1pPr>
            <a:lvl2pPr marL="0" indent="0">
              <a:lnSpc>
                <a:spcPct val="100000"/>
              </a:lnSpc>
              <a:spcBef>
                <a:spcPts val="0"/>
              </a:spcBef>
              <a:buFont typeface="Arial" panose="020B0604020202020204" pitchFamily="34" charset="0"/>
              <a:buNone/>
              <a:tabLst/>
              <a:defRPr sz="1800" b="1" i="0">
                <a:solidFill>
                  <a:schemeClr val="bg1"/>
                </a:solidFill>
                <a:latin typeface="+mj-lt"/>
              </a:defRPr>
            </a:lvl2pPr>
            <a:lvl3pPr marL="0" indent="0">
              <a:lnSpc>
                <a:spcPct val="100000"/>
              </a:lnSpc>
              <a:spcBef>
                <a:spcPts val="0"/>
              </a:spcBef>
              <a:buFont typeface="Arial" panose="020B0604020202020204" pitchFamily="34" charset="0"/>
              <a:buNone/>
              <a:tabLst/>
              <a:defRPr sz="1800" b="1">
                <a:solidFill>
                  <a:schemeClr val="bg1"/>
                </a:solidFill>
                <a:latin typeface="+mj-lt"/>
              </a:defRPr>
            </a:lvl3pPr>
            <a:lvl4pPr marL="0" indent="0">
              <a:spcBef>
                <a:spcPts val="0"/>
              </a:spcBef>
              <a:buFont typeface="Arial" panose="020B0604020202020204" pitchFamily="34" charset="0"/>
              <a:buNone/>
              <a:tabLst/>
              <a:defRPr sz="1800" b="1" i="0">
                <a:solidFill>
                  <a:schemeClr val="bg1"/>
                </a:solidFill>
                <a:latin typeface="+mj-lt"/>
              </a:defRPr>
            </a:lvl4pPr>
            <a:lvl5pPr marL="0" indent="0">
              <a:spcBef>
                <a:spcPts val="0"/>
              </a:spcBef>
              <a:buFont typeface="Arial" panose="020B0604020202020204" pitchFamily="34" charset="0"/>
              <a:buNone/>
              <a:tabLst/>
              <a:defRPr sz="1800" b="1">
                <a:solidFill>
                  <a:schemeClr val="bg1"/>
                </a:solidFill>
                <a:latin typeface="+mj-lt"/>
              </a:defRPr>
            </a:lvl5pPr>
          </a:lstStyle>
          <a:p>
            <a:pPr lvl="0"/>
            <a:r>
              <a:rPr lang="en-US"/>
              <a:t>Click to edit Master text styles</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cxnSp>
        <p:nvCxnSpPr>
          <p:cNvPr id="7" name="Straight Connector 6"/>
          <p:cNvCxnSpPr/>
          <p:nvPr userDrawn="1"/>
        </p:nvCxnSpPr>
        <p:spPr>
          <a:xfrm>
            <a:off x="2293949" y="1801909"/>
            <a:ext cx="7595382"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6088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0800" indent="0">
              <a:buClr>
                <a:schemeClr val="bg1"/>
              </a:buClr>
              <a:buFont typeface="Arial" panose="020B0604020202020204" pitchFamily="34" charset="0"/>
              <a:buNone/>
              <a:tabLst/>
              <a:defRPr>
                <a:solidFill>
                  <a:schemeClr val="bg1"/>
                </a:solidFill>
              </a:defRPr>
            </a:lvl1pPr>
            <a:lvl2pPr marL="10800" indent="0">
              <a:lnSpc>
                <a:spcPts val="1500"/>
              </a:lnSpc>
              <a:buClr>
                <a:schemeClr val="bg1"/>
              </a:buClr>
              <a:buFont typeface="Arial" panose="020B0604020202020204" pitchFamily="34" charset="0"/>
              <a:buNone/>
              <a:tabLst/>
              <a:defRPr sz="1350" b="0" i="0">
                <a:solidFill>
                  <a:schemeClr val="bg1"/>
                </a:solidFill>
                <a:latin typeface="Nunito Sans" pitchFamily="2" charset="77"/>
              </a:defRPr>
            </a:lvl2pPr>
            <a:lvl3pPr marL="10800" indent="0">
              <a:lnSpc>
                <a:spcPts val="1500"/>
              </a:lnSpc>
              <a:buClr>
                <a:schemeClr val="bg1"/>
              </a:buClr>
              <a:buFont typeface="Arial" panose="020B0604020202020204" pitchFamily="34" charset="0"/>
              <a:buNone/>
              <a:tabLst/>
              <a:defRPr sz="1350">
                <a:solidFill>
                  <a:schemeClr val="bg1"/>
                </a:solidFill>
              </a:defRPr>
            </a:lvl3pPr>
            <a:lvl4pPr marL="10800" indent="0">
              <a:buClr>
                <a:schemeClr val="bg1"/>
              </a:buClr>
              <a:buFont typeface="Arial" panose="020B0604020202020204" pitchFamily="34" charset="0"/>
              <a:buNone/>
              <a:tabLst/>
              <a:defRPr b="1" i="0">
                <a:solidFill>
                  <a:schemeClr val="bg1"/>
                </a:solidFill>
                <a:latin typeface="Nunito Sans" pitchFamily="2" charset="77"/>
              </a:defRPr>
            </a:lvl4pPr>
            <a:lvl5pPr marL="10800" indent="0">
              <a:buClr>
                <a:schemeClr val="bg1"/>
              </a:buClr>
              <a:buFont typeface="Arial" panose="020B0604020202020204" pitchFamily="34" charset="0"/>
              <a:buNone/>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1162451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and text content 3Col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1801909"/>
            <a:ext cx="7595382" cy="4147007"/>
          </a:xfrm>
        </p:spPr>
        <p:txBody>
          <a:bodyPr numCol="3" spcCol="252000">
            <a:noAutofit/>
          </a:bodyPr>
          <a:lstStyle>
            <a:lvl1pPr marL="133200" indent="-122400">
              <a:buClr>
                <a:schemeClr val="bg1"/>
              </a:buClr>
              <a:buFont typeface="Arial" panose="020B0604020202020204" pitchFamily="34" charset="0"/>
              <a:buChar char="•"/>
              <a:tabLst/>
              <a:defRPr>
                <a:solidFill>
                  <a:schemeClr val="bg1"/>
                </a:solidFill>
              </a:defRPr>
            </a:lvl1pPr>
            <a:lvl2pPr marL="133200" indent="-122400">
              <a:lnSpc>
                <a:spcPts val="1500"/>
              </a:lnSpc>
              <a:buClr>
                <a:schemeClr val="bg1"/>
              </a:buClr>
              <a:buFont typeface="Arial" panose="020B0604020202020204" pitchFamily="34" charset="0"/>
              <a:buChar char="•"/>
              <a:tabLst/>
              <a:defRPr sz="1350" b="0" i="0">
                <a:solidFill>
                  <a:schemeClr val="bg1"/>
                </a:solidFill>
                <a:latin typeface="Nunito Sans" pitchFamily="2" charset="77"/>
              </a:defRPr>
            </a:lvl2pPr>
            <a:lvl3pPr marL="133200" indent="-122400">
              <a:lnSpc>
                <a:spcPts val="1500"/>
              </a:lnSpc>
              <a:buClr>
                <a:schemeClr val="bg1"/>
              </a:buClr>
              <a:buFont typeface="Arial" panose="020B0604020202020204" pitchFamily="34" charset="0"/>
              <a:buChar char="•"/>
              <a:tabLst/>
              <a:defRPr sz="1350">
                <a:solidFill>
                  <a:schemeClr val="bg1"/>
                </a:solidFill>
              </a:defRPr>
            </a:lvl3pPr>
            <a:lvl4pPr marL="133200" indent="-122400">
              <a:buClr>
                <a:schemeClr val="bg1"/>
              </a:buClr>
              <a:buFont typeface="Arial" panose="020B0604020202020204" pitchFamily="34" charset="0"/>
              <a:buChar char="•"/>
              <a:tabLst/>
              <a:defRPr b="1" i="0">
                <a:solidFill>
                  <a:schemeClr val="bg1"/>
                </a:solidFill>
                <a:latin typeface="Nunito Sans" pitchFamily="2" charset="77"/>
              </a:defRPr>
            </a:lvl4pPr>
            <a:lvl5pPr marL="133200" indent="-122400">
              <a:buClr>
                <a:schemeClr val="bg1"/>
              </a:buClr>
              <a:buFont typeface="Arial" panose="020B0604020202020204" pitchFamily="34" charset="0"/>
              <a:buChar char="•"/>
              <a:tabLs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42654173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bg1"/>
                </a:solidFill>
              </a:defRPr>
            </a:lvl1pPr>
          </a:lstStyle>
          <a:p>
            <a:r>
              <a:rPr lang="en-GB" dirty="0"/>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7" y="360363"/>
            <a:ext cx="1745790" cy="492320"/>
          </a:xfrm>
          <a:prstGeom prst="rect">
            <a:avLst/>
          </a:prstGeom>
        </p:spPr>
      </p:pic>
    </p:spTree>
    <p:extLst>
      <p:ext uri="{BB962C8B-B14F-4D97-AF65-F5344CB8AC3E}">
        <p14:creationId xmlns:p14="http://schemas.microsoft.com/office/powerpoint/2010/main" val="2849433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dirty="0"/>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50095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io 1">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dirty="0"/>
              <a:t>Dwayne Fields</a:t>
            </a:r>
          </a:p>
          <a:p>
            <a:pPr lvl="0"/>
            <a:r>
              <a:rPr lang="en-US" dirty="0"/>
              <a:t>Scout Ambassador</a:t>
            </a:r>
          </a:p>
          <a:p>
            <a:pPr lvl="1"/>
            <a:r>
              <a:rPr lang="en-US" dirty="0"/>
              <a:t>Dwayne is a polar explorer and speaker. He is the first black Briton to reach the North Pole, and only the second black man in the world to achieve this feat. Born in Jamaica, he grew up in Hackney, London.</a:t>
            </a:r>
          </a:p>
        </p:txBody>
      </p:sp>
      <p:pic>
        <p:nvPicPr>
          <p:cNvPr id="33" name="Picture 32">
            <a:extLst>
              <a:ext uri="{FF2B5EF4-FFF2-40B4-BE49-F238E27FC236}">
                <a16:creationId xmlns:a16="http://schemas.microsoft.com/office/drawing/2014/main" id="{397BA9CF-B7BA-1C48-BA57-1847D2222F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92641" y="1800225"/>
            <a:ext cx="1524000" cy="1171575"/>
          </a:xfrm>
          <a:prstGeom prst="rect">
            <a:avLst/>
          </a:prstGeom>
        </p:spPr>
      </p:pic>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dirty="0"/>
              <a:t>Helen Glover</a:t>
            </a:r>
          </a:p>
          <a:p>
            <a:pPr lvl="0"/>
            <a:r>
              <a:rPr lang="en-US" dirty="0"/>
              <a:t>Scout Ambassador</a:t>
            </a:r>
          </a:p>
          <a:p>
            <a:pPr lvl="1"/>
            <a:r>
              <a:rPr lang="en-US" dirty="0"/>
              <a:t>Helen is a two-time Olympic champion and triple World Champion, winning British women’s rowing’s first ever gold medal at London 2012.</a:t>
            </a:r>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dirty="0"/>
              <a:t>Tim Peake</a:t>
            </a:r>
          </a:p>
          <a:p>
            <a:pPr lvl="0"/>
            <a:r>
              <a:rPr lang="en-US" dirty="0"/>
              <a:t>Scout Ambassador </a:t>
            </a:r>
          </a:p>
          <a:p>
            <a:pPr lvl="1"/>
            <a:r>
              <a:rPr lang="en-US" dirty="0"/>
              <a:t>ESA Astronaut Major Tim Peake is also a former Cub Scout and an advocate of the power of Scouting to help young people develop skills for life.</a:t>
            </a:r>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charset="0"/>
              <a:buNone/>
              <a:tabLst/>
              <a:defRPr lang="en-US" sz="1050" b="0" i="0" kern="1200" spc="4" dirty="0">
                <a:solidFill>
                  <a:schemeClr val="tx1"/>
                </a:solidFill>
                <a:latin typeface="Nunito Sans" charset="0"/>
                <a:ea typeface="Nunito Sans" charset="0"/>
                <a:cs typeface="Nunito Sans" charset="0"/>
              </a:defRPr>
            </a:lvl2pPr>
            <a:lvl3pPr marL="5954" indent="0">
              <a:tabLst/>
              <a:defRPr sz="1050"/>
            </a:lvl3pPr>
            <a:lvl4pPr marL="5954" indent="0">
              <a:tabLst/>
              <a:defRPr sz="1050" b="1" i="0">
                <a:latin typeface="Nunito Sans" pitchFamily="2" charset="77"/>
              </a:defRPr>
            </a:lvl4pPr>
          </a:lstStyle>
          <a:p>
            <a:pPr lvl="0"/>
            <a:r>
              <a:rPr lang="en-US" dirty="0"/>
              <a:t>Bear </a:t>
            </a:r>
            <a:r>
              <a:rPr lang="en-US" dirty="0" err="1"/>
              <a:t>Grylls</a:t>
            </a:r>
            <a:r>
              <a:rPr lang="en-US" dirty="0"/>
              <a:t> </a:t>
            </a:r>
          </a:p>
          <a:p>
            <a:pPr lvl="0"/>
            <a:r>
              <a:rPr lang="en-US" dirty="0"/>
              <a:t>Chief Scout </a:t>
            </a:r>
          </a:p>
          <a:p>
            <a:pPr lvl="1"/>
            <a:r>
              <a:rPr lang="en-US" dirty="0"/>
              <a:t>Bear was appointed in 2009 as the youngest ever Chief Scout of the United Kingdom. He has inspired hundreds of thousands of young people with his positivity, passion for adventure, courage and leadership. </a:t>
            </a:r>
          </a:p>
        </p:txBody>
      </p:sp>
      <p:sp>
        <p:nvSpPr>
          <p:cNvPr id="38" name="object 18">
            <a:extLst>
              <a:ext uri="{FF2B5EF4-FFF2-40B4-BE49-F238E27FC236}">
                <a16:creationId xmlns:a16="http://schemas.microsoft.com/office/drawing/2014/main" id="{B8A11A06-AD5C-3A46-B01B-ADFE26DCC3A7}"/>
              </a:ext>
            </a:extLst>
          </p:cNvPr>
          <p:cNvSpPr/>
          <p:nvPr userDrawn="1"/>
        </p:nvSpPr>
        <p:spPr>
          <a:xfrm>
            <a:off x="2447019" y="1809750"/>
            <a:ext cx="1523996" cy="1162050"/>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1" name="object 19">
            <a:extLst>
              <a:ext uri="{FF2B5EF4-FFF2-40B4-BE49-F238E27FC236}">
                <a16:creationId xmlns:a16="http://schemas.microsoft.com/office/drawing/2014/main" id="{E9DE9629-A022-FB4C-B643-21A4E670FD25}"/>
              </a:ext>
            </a:extLst>
          </p:cNvPr>
          <p:cNvSpPr/>
          <p:nvPr userDrawn="1"/>
        </p:nvSpPr>
        <p:spPr>
          <a:xfrm>
            <a:off x="4357957" y="1809750"/>
            <a:ext cx="1523990" cy="1162050"/>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sp>
        <p:nvSpPr>
          <p:cNvPr id="42" name="object 21">
            <a:extLst>
              <a:ext uri="{FF2B5EF4-FFF2-40B4-BE49-F238E27FC236}">
                <a16:creationId xmlns:a16="http://schemas.microsoft.com/office/drawing/2014/main" id="{4A5F8DA1-C550-1A4A-BE4B-E2591CFF944A}"/>
              </a:ext>
            </a:extLst>
          </p:cNvPr>
          <p:cNvSpPr/>
          <p:nvPr userDrawn="1"/>
        </p:nvSpPr>
        <p:spPr>
          <a:xfrm>
            <a:off x="8198892" y="1809750"/>
            <a:ext cx="1524000" cy="1162050"/>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013"/>
          </a:p>
        </p:txBody>
      </p:sp>
      <p:pic>
        <p:nvPicPr>
          <p:cNvPr id="36" name="Picture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1047629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io templa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dirty="0"/>
          </a:p>
        </p:txBody>
      </p:sp>
      <p:sp>
        <p:nvSpPr>
          <p:cNvPr id="43" name="Text Placeholder 10"/>
          <p:cNvSpPr>
            <a:spLocks noGrp="1"/>
          </p:cNvSpPr>
          <p:nvPr>
            <p:ph type="body" sz="quarter" idx="20" hasCustomPrompt="1"/>
          </p:nvPr>
        </p:nvSpPr>
        <p:spPr>
          <a:xfrm>
            <a:off x="2458064"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34" name="Text Placeholder 10">
            <a:extLst>
              <a:ext uri="{FF2B5EF4-FFF2-40B4-BE49-F238E27FC236}">
                <a16:creationId xmlns:a16="http://schemas.microsoft.com/office/drawing/2014/main" id="{2C0A3E69-8B38-884A-AB9D-67441AD40A96}"/>
              </a:ext>
            </a:extLst>
          </p:cNvPr>
          <p:cNvSpPr>
            <a:spLocks noGrp="1"/>
          </p:cNvSpPr>
          <p:nvPr userDrawn="1">
            <p:ph type="body" sz="quarter" idx="21" hasCustomPrompt="1"/>
          </p:nvPr>
        </p:nvSpPr>
        <p:spPr>
          <a:xfrm>
            <a:off x="4375356"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35" name="Text Placeholder 10">
            <a:extLst>
              <a:ext uri="{FF2B5EF4-FFF2-40B4-BE49-F238E27FC236}">
                <a16:creationId xmlns:a16="http://schemas.microsoft.com/office/drawing/2014/main" id="{1AB2C926-69E1-B34B-855C-B82661E2EA48}"/>
              </a:ext>
            </a:extLst>
          </p:cNvPr>
          <p:cNvSpPr>
            <a:spLocks noGrp="1"/>
          </p:cNvSpPr>
          <p:nvPr userDrawn="1">
            <p:ph type="body" sz="quarter" idx="22" hasCustomPrompt="1"/>
          </p:nvPr>
        </p:nvSpPr>
        <p:spPr>
          <a:xfrm>
            <a:off x="6292642"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40" name="Text Placeholder 10">
            <a:extLst>
              <a:ext uri="{FF2B5EF4-FFF2-40B4-BE49-F238E27FC236}">
                <a16:creationId xmlns:a16="http://schemas.microsoft.com/office/drawing/2014/main" id="{90E1326C-7080-BD44-8BB4-86175CE92D42}"/>
              </a:ext>
            </a:extLst>
          </p:cNvPr>
          <p:cNvSpPr>
            <a:spLocks noGrp="1"/>
          </p:cNvSpPr>
          <p:nvPr>
            <p:ph type="body" sz="quarter" idx="23" hasCustomPrompt="1"/>
          </p:nvPr>
        </p:nvSpPr>
        <p:spPr>
          <a:xfrm>
            <a:off x="8209938" y="3153966"/>
            <a:ext cx="1661783" cy="3168408"/>
          </a:xfrm>
          <a:prstGeom prst="rect">
            <a:avLst/>
          </a:prstGeom>
        </p:spPr>
        <p:txBody>
          <a:bodyPr>
            <a:noAutofit/>
          </a:bodyPr>
          <a:lstStyle>
            <a:lvl1pPr marL="10800" indent="0">
              <a:buNone/>
              <a:defRPr sz="1050" b="1" i="0">
                <a:latin typeface="Nunito Sans" pitchFamily="2" charset="77"/>
                <a:ea typeface="Nunito Sans" pitchFamily="2" charset="77"/>
                <a:cs typeface="Nunito Sans" pitchFamily="2" charset="77"/>
              </a:defRPr>
            </a:lvl1pPr>
            <a:lvl2pPr marL="9525" marR="3810" indent="0" algn="l" defTabSz="685800" rtl="0" eaLnBrk="1" fontAlgn="auto" latinLnBrk="0" hangingPunct="1">
              <a:lnSpc>
                <a:spcPts val="1500"/>
              </a:lnSpc>
              <a:spcBef>
                <a:spcPts val="1496"/>
              </a:spcBef>
              <a:spcAft>
                <a:spcPts val="0"/>
              </a:spcAft>
              <a:buClrTx/>
              <a:buSzTx/>
              <a:buFont typeface="Arial" panose="020B0604020202020204" pitchFamily="34" charset="0"/>
              <a:buNone/>
              <a:tabLst/>
              <a:defRPr lang="en-US" sz="1050" b="0" i="0" kern="1200" spc="4" dirty="0">
                <a:solidFill>
                  <a:schemeClr val="tx1"/>
                </a:solidFill>
                <a:latin typeface="Nunito Sans" charset="0"/>
                <a:ea typeface="Nunito Sans" charset="0"/>
                <a:cs typeface="Nunito Sans" charset="0"/>
              </a:defRPr>
            </a:lvl2pPr>
            <a:lvl3pPr marL="5954" indent="0">
              <a:buNone/>
              <a:tabLst/>
              <a:defRPr sz="1050"/>
            </a:lvl3pPr>
            <a:lvl4pPr marL="5954" indent="0">
              <a:buNone/>
              <a:tabLst/>
              <a:defRPr sz="1050" b="1" i="0">
                <a:latin typeface="Nunito Sans" pitchFamily="2" charset="77"/>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1"/>
            <a:endParaRPr lang="en-US" dirty="0"/>
          </a:p>
        </p:txBody>
      </p:sp>
      <p:sp>
        <p:nvSpPr>
          <p:cNvPr id="38" name="Picture Placeholder 5">
            <a:extLst>
              <a:ext uri="{FF2B5EF4-FFF2-40B4-BE49-F238E27FC236}">
                <a16:creationId xmlns:a16="http://schemas.microsoft.com/office/drawing/2014/main" id="{89C03A36-4CFB-5C47-9A67-BBF62C6EC655}"/>
              </a:ext>
            </a:extLst>
          </p:cNvPr>
          <p:cNvSpPr>
            <a:spLocks noGrp="1"/>
          </p:cNvSpPr>
          <p:nvPr>
            <p:ph type="pic" sz="quarter" idx="24" hasCustomPrompt="1"/>
          </p:nvPr>
        </p:nvSpPr>
        <p:spPr>
          <a:xfrm>
            <a:off x="2458641" y="1829107"/>
            <a:ext cx="1512094" cy="1142693"/>
          </a:xfrm>
          <a:prstGeom prst="rect">
            <a:avLst/>
          </a:prstGeom>
        </p:spPr>
        <p:txBody>
          <a:bodyPr>
            <a:normAutofit/>
          </a:bodyPr>
          <a:lstStyle>
            <a:lvl1pPr marL="10800" indent="0">
              <a:buNone/>
              <a:defRPr sz="1200"/>
            </a:lvl1pPr>
          </a:lstStyle>
          <a:p>
            <a:r>
              <a:rPr lang="en-GB" dirty="0"/>
              <a:t>Click to insert image</a:t>
            </a:r>
          </a:p>
          <a:p>
            <a:r>
              <a:rPr lang="en-GB" dirty="0"/>
              <a:t>The optimum image size is 122 x 160 pixels at 96 dpi</a:t>
            </a:r>
          </a:p>
        </p:txBody>
      </p:sp>
      <p:sp>
        <p:nvSpPr>
          <p:cNvPr id="41" name="Picture Placeholder 5">
            <a:extLst>
              <a:ext uri="{FF2B5EF4-FFF2-40B4-BE49-F238E27FC236}">
                <a16:creationId xmlns:a16="http://schemas.microsoft.com/office/drawing/2014/main" id="{3F932ACE-377C-D547-A933-DB1A45FABE58}"/>
              </a:ext>
            </a:extLst>
          </p:cNvPr>
          <p:cNvSpPr>
            <a:spLocks noGrp="1"/>
          </p:cNvSpPr>
          <p:nvPr>
            <p:ph type="pic" sz="quarter" idx="25" hasCustomPrompt="1"/>
          </p:nvPr>
        </p:nvSpPr>
        <p:spPr>
          <a:xfrm>
            <a:off x="4375356" y="1829107"/>
            <a:ext cx="1512094" cy="1142693"/>
          </a:xfrm>
          <a:prstGeom prst="rect">
            <a:avLst/>
          </a:prstGeom>
        </p:spPr>
        <p:txBody>
          <a:bodyPr>
            <a:normAutofit/>
          </a:bodyPr>
          <a:lstStyle>
            <a:lvl1pPr marL="10800" indent="0">
              <a:buNone/>
              <a:defRPr sz="1200"/>
            </a:lvl1pPr>
          </a:lstStyle>
          <a:p>
            <a:r>
              <a:rPr lang="en-GB" dirty="0"/>
              <a:t>Click to insert image</a:t>
            </a:r>
          </a:p>
          <a:p>
            <a:r>
              <a:rPr lang="en-GB" dirty="0"/>
              <a:t>The optimum image size is 122 x 160 pixels at 96 dpi</a:t>
            </a:r>
          </a:p>
        </p:txBody>
      </p:sp>
      <p:sp>
        <p:nvSpPr>
          <p:cNvPr id="42" name="Picture Placeholder 5">
            <a:extLst>
              <a:ext uri="{FF2B5EF4-FFF2-40B4-BE49-F238E27FC236}">
                <a16:creationId xmlns:a16="http://schemas.microsoft.com/office/drawing/2014/main" id="{24BCBACA-9B0E-464E-B58C-8DF5F332759E}"/>
              </a:ext>
            </a:extLst>
          </p:cNvPr>
          <p:cNvSpPr>
            <a:spLocks noGrp="1"/>
          </p:cNvSpPr>
          <p:nvPr>
            <p:ph type="pic" sz="quarter" idx="26" hasCustomPrompt="1"/>
          </p:nvPr>
        </p:nvSpPr>
        <p:spPr>
          <a:xfrm>
            <a:off x="6292641" y="1829107"/>
            <a:ext cx="1512094" cy="1142693"/>
          </a:xfrm>
          <a:prstGeom prst="rect">
            <a:avLst/>
          </a:prstGeom>
        </p:spPr>
        <p:txBody>
          <a:bodyPr>
            <a:normAutofit/>
          </a:bodyPr>
          <a:lstStyle>
            <a:lvl1pPr marL="10800" indent="0">
              <a:buNone/>
              <a:defRPr sz="1200"/>
            </a:lvl1pPr>
          </a:lstStyle>
          <a:p>
            <a:r>
              <a:rPr lang="en-GB" dirty="0"/>
              <a:t>Click to insert image</a:t>
            </a:r>
          </a:p>
          <a:p>
            <a:r>
              <a:rPr lang="en-GB" dirty="0"/>
              <a:t>The optimum image size is 122 x 160 pixels at 96 dpi</a:t>
            </a:r>
          </a:p>
        </p:txBody>
      </p:sp>
      <p:sp>
        <p:nvSpPr>
          <p:cNvPr id="44" name="Picture Placeholder 5">
            <a:extLst>
              <a:ext uri="{FF2B5EF4-FFF2-40B4-BE49-F238E27FC236}">
                <a16:creationId xmlns:a16="http://schemas.microsoft.com/office/drawing/2014/main" id="{B2A63DBB-8B0B-2842-9A88-CA9E76CFDF7F}"/>
              </a:ext>
            </a:extLst>
          </p:cNvPr>
          <p:cNvSpPr>
            <a:spLocks noGrp="1"/>
          </p:cNvSpPr>
          <p:nvPr>
            <p:ph type="pic" sz="quarter" idx="27" hasCustomPrompt="1"/>
          </p:nvPr>
        </p:nvSpPr>
        <p:spPr>
          <a:xfrm>
            <a:off x="8209927" y="1829107"/>
            <a:ext cx="1512094" cy="1142693"/>
          </a:xfrm>
          <a:prstGeom prst="rect">
            <a:avLst/>
          </a:prstGeom>
        </p:spPr>
        <p:txBody>
          <a:bodyPr>
            <a:normAutofit/>
          </a:bodyPr>
          <a:lstStyle>
            <a:lvl1pPr marL="10800" indent="0">
              <a:buNone/>
              <a:defRPr sz="1200"/>
            </a:lvl1pPr>
          </a:lstStyle>
          <a:p>
            <a:r>
              <a:rPr lang="en-GB" dirty="0"/>
              <a:t>Click to insert image</a:t>
            </a:r>
          </a:p>
          <a:p>
            <a:r>
              <a:rPr lang="en-GB" dirty="0"/>
              <a:t>The optimum image size is 122 x 160 pixels at 96 dpi</a:t>
            </a:r>
          </a:p>
        </p:txBody>
      </p:sp>
      <p:pic>
        <p:nvPicPr>
          <p:cNvPr id="33" name="Picture 3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528733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6" name="Text Placeholder 5">
            <a:extLst>
              <a:ext uri="{FF2B5EF4-FFF2-40B4-BE49-F238E27FC236}">
                <a16:creationId xmlns:a16="http://schemas.microsoft.com/office/drawing/2014/main" id="{193A0C69-C1E2-7A4B-AAB8-E9A00D5AB517}"/>
              </a:ext>
            </a:extLst>
          </p:cNvPr>
          <p:cNvSpPr>
            <a:spLocks noGrp="1"/>
          </p:cNvSpPr>
          <p:nvPr>
            <p:ph type="body" sz="quarter" idx="13"/>
          </p:nvPr>
        </p:nvSpPr>
        <p:spPr>
          <a:xfrm>
            <a:off x="2293949" y="4085906"/>
            <a:ext cx="7595382" cy="1914189"/>
          </a:xfrm>
        </p:spPr>
        <p:txBody>
          <a:bodyPr numCol="1" spcCol="252000">
            <a:noAutofit/>
          </a:bodyPr>
          <a:lstStyle>
            <a:lvl1pPr marL="10800" indent="0">
              <a:lnSpc>
                <a:spcPts val="4800"/>
              </a:lnSpc>
              <a:spcBef>
                <a:spcPts val="0"/>
              </a:spcBef>
              <a:buNone/>
              <a:defRPr sz="4050">
                <a:solidFill>
                  <a:schemeClr val="bg1"/>
                </a:solidFill>
              </a:defRPr>
            </a:lvl1pPr>
            <a:lvl2pPr marL="0" indent="0">
              <a:lnSpc>
                <a:spcPts val="4800"/>
              </a:lnSpc>
              <a:spcBef>
                <a:spcPts val="0"/>
              </a:spcBef>
              <a:buNone/>
              <a:defRPr sz="4050" b="0" i="0">
                <a:solidFill>
                  <a:schemeClr val="bg1"/>
                </a:solidFill>
                <a:latin typeface="Nunito Sans Black" pitchFamily="2" charset="77"/>
              </a:defRPr>
            </a:lvl2pPr>
            <a:lvl3pPr marL="0">
              <a:lnSpc>
                <a:spcPts val="4800"/>
              </a:lnSpc>
              <a:spcBef>
                <a:spcPts val="0"/>
              </a:spcBef>
              <a:defRPr sz="4050">
                <a:solidFill>
                  <a:schemeClr val="bg1"/>
                </a:solidFill>
              </a:defRPr>
            </a:lvl3pPr>
            <a:lvl4pPr>
              <a:lnSpc>
                <a:spcPts val="4800"/>
              </a:lnSpc>
              <a:spcBef>
                <a:spcPts val="0"/>
              </a:spcBef>
              <a:defRPr sz="4050" b="1" i="0">
                <a:solidFill>
                  <a:schemeClr val="bg1"/>
                </a:solidFill>
                <a:latin typeface="Nunito Sans" pitchFamily="2" charset="77"/>
              </a:defRPr>
            </a:lvl4pPr>
            <a:lvl5pPr>
              <a:lnSpc>
                <a:spcPts val="4800"/>
              </a:lnSpc>
              <a:spcBef>
                <a:spcPts val="0"/>
              </a:spcBef>
              <a:defRPr sz="4050">
                <a:solidFill>
                  <a:schemeClr val="bg1"/>
                </a:solidFill>
              </a:defRPr>
            </a:lvl5pPr>
          </a:lstStyle>
          <a:p>
            <a:pPr lvl="0"/>
            <a:r>
              <a:rPr lang="en-US"/>
              <a:t>Click to edit Master text styles</a:t>
            </a:r>
          </a:p>
          <a:p>
            <a:pPr lvl="1"/>
            <a:r>
              <a:rPr lang="en-US"/>
              <a:t>Second level</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19"/>
          </a:xfrm>
          <a:prstGeom prst="rect">
            <a:avLst/>
          </a:prstGeom>
        </p:spPr>
      </p:pic>
    </p:spTree>
    <p:extLst>
      <p:ext uri="{BB962C8B-B14F-4D97-AF65-F5344CB8AC3E}">
        <p14:creationId xmlns:p14="http://schemas.microsoft.com/office/powerpoint/2010/main" val="3476766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Tree>
    <p:extLst>
      <p:ext uri="{BB962C8B-B14F-4D97-AF65-F5344CB8AC3E}">
        <p14:creationId xmlns:p14="http://schemas.microsoft.com/office/powerpoint/2010/main" val="1085741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solidFill>
          <a:schemeClr val="tx2"/>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rgbClr val="FFFFFF"/>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dirty="0"/>
              <a:t>18/02/2018</a:t>
            </a:r>
          </a:p>
        </p:txBody>
      </p:sp>
      <p:sp>
        <p:nvSpPr>
          <p:cNvPr id="6" name="Holder 6"/>
          <p:cNvSpPr>
            <a:spLocks noGrp="1"/>
          </p:cNvSpPr>
          <p:nvPr>
            <p:ph type="sldNum" sz="quarter" idx="7"/>
          </p:nvPr>
        </p:nvSpPr>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l="21449" r="21449" b="35521"/>
          <a:stretch/>
        </p:blipFill>
        <p:spPr>
          <a:xfrm>
            <a:off x="2846663" y="852689"/>
            <a:ext cx="6498674" cy="5359268"/>
          </a:xfrm>
          <a:prstGeom prst="rect">
            <a:avLst/>
          </a:prstGeom>
        </p:spPr>
      </p:pic>
    </p:spTree>
    <p:extLst>
      <p:ext uri="{BB962C8B-B14F-4D97-AF65-F5344CB8AC3E}">
        <p14:creationId xmlns:p14="http://schemas.microsoft.com/office/powerpoint/2010/main" val="8609647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whit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dirty="0"/>
              <a:t>Page heading</a:t>
            </a:r>
            <a:endParaRPr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endParaRPr lang="mr-IN" dirty="0"/>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endParaRPr lang="en-US" spc="-15" dirty="0"/>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dirty="0"/>
          </a:p>
        </p:txBody>
      </p:sp>
    </p:spTree>
    <p:extLst>
      <p:ext uri="{BB962C8B-B14F-4D97-AF65-F5344CB8AC3E}">
        <p14:creationId xmlns:p14="http://schemas.microsoft.com/office/powerpoint/2010/main" val="3708538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dirty="0"/>
              <a:t>Presentation title</a:t>
            </a:r>
            <a:endParaRPr dirty="0"/>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dirty="0"/>
              <a:t>Page heading</a:t>
            </a:r>
            <a:endParaRPr dirty="0"/>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dirty="0"/>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4064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resentation by white">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tx1"/>
                </a:solidFill>
              </a:defRPr>
            </a:lvl1pPr>
          </a:lstStyle>
          <a:p>
            <a:r>
              <a:rPr lang="en-GB" dirty="0"/>
              <a:t>18/02/2018</a:t>
            </a:r>
            <a:endParaRPr lang="mr-IN" dirty="0"/>
          </a:p>
        </p:txBody>
      </p:sp>
      <p:sp>
        <p:nvSpPr>
          <p:cNvPr id="23" name="Title 10">
            <a:extLst>
              <a:ext uri="{FF2B5EF4-FFF2-40B4-BE49-F238E27FC236}">
                <a16:creationId xmlns:a16="http://schemas.microsoft.com/office/drawing/2014/main" id="{FA61C894-DE54-A347-B550-E8736DB232A2}"/>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tx1"/>
                </a:solidFill>
                <a:latin typeface="Nunito Sans Black" charset="0"/>
                <a:ea typeface="Nunito Sans Black" charset="0"/>
                <a:cs typeface="Nunito Sans Black" charset="0"/>
              </a:defRPr>
            </a:lvl1pPr>
          </a:lstStyle>
          <a:p>
            <a:r>
              <a:rPr lang="en-US" dirty="0"/>
              <a:t>Name Surname</a:t>
            </a:r>
          </a:p>
        </p:txBody>
      </p:sp>
      <p:sp>
        <p:nvSpPr>
          <p:cNvPr id="24" name="Text Placeholder 27">
            <a:extLst>
              <a:ext uri="{FF2B5EF4-FFF2-40B4-BE49-F238E27FC236}">
                <a16:creationId xmlns:a16="http://schemas.microsoft.com/office/drawing/2014/main" id="{151A4A86-DF9E-E04F-B5A9-25426172538D}"/>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tx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A presentation by</a:t>
            </a:r>
          </a:p>
        </p:txBody>
      </p:sp>
      <p:sp>
        <p:nvSpPr>
          <p:cNvPr id="25" name="Text Placeholder 2">
            <a:extLst>
              <a:ext uri="{FF2B5EF4-FFF2-40B4-BE49-F238E27FC236}">
                <a16:creationId xmlns:a16="http://schemas.microsoft.com/office/drawing/2014/main" id="{858EA145-0FC2-1D43-9549-82788FFD1840}"/>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tx2"/>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dirty="0"/>
              <a:t>Do more.</a:t>
            </a:r>
            <a:br>
              <a:rPr lang="en-US" dirty="0"/>
            </a:br>
            <a:r>
              <a:rPr lang="en-US" dirty="0"/>
              <a:t>Share more.</a:t>
            </a:r>
            <a:br>
              <a:rPr lang="en-US" dirty="0"/>
            </a:br>
            <a:r>
              <a:rPr lang="en-US" dirty="0"/>
              <a:t>Be more.</a:t>
            </a: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23" name="Title 10">
            <a:extLst>
              <a:ext uri="{FF2B5EF4-FFF2-40B4-BE49-F238E27FC236}">
                <a16:creationId xmlns:a16="http://schemas.microsoft.com/office/drawing/2014/main" id="{55952E06-538E-3847-8E39-0DF2E6C154C6}"/>
              </a:ext>
            </a:extLst>
          </p:cNvPr>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dirty="0"/>
              <a:t>Name Surname</a:t>
            </a:r>
          </a:p>
        </p:txBody>
      </p:sp>
      <p:sp>
        <p:nvSpPr>
          <p:cNvPr id="25" name="Text Placeholder 27">
            <a:extLst>
              <a:ext uri="{FF2B5EF4-FFF2-40B4-BE49-F238E27FC236}">
                <a16:creationId xmlns:a16="http://schemas.microsoft.com/office/drawing/2014/main" id="{678492E3-6289-7F4A-AB70-D84688E2F8D7}"/>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A presentation by</a:t>
            </a:r>
          </a:p>
        </p:txBody>
      </p:sp>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dirty="0"/>
              <a:t>Do more.</a:t>
            </a:r>
            <a:br>
              <a:rPr lang="en-US" dirty="0"/>
            </a:br>
            <a:r>
              <a:rPr lang="en-US" dirty="0"/>
              <a:t>Share more.</a:t>
            </a:r>
            <a:br>
              <a:rPr lang="en-US" dirty="0"/>
            </a:br>
            <a:r>
              <a:rPr lang="en-US" dirty="0"/>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by Image 2">
    <p:bg>
      <p:bgPr>
        <a:solidFill>
          <a:schemeClr val="bg1">
            <a:lumMod val="75000"/>
          </a:schemeClr>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551C55C-2611-FF4E-8F35-A2C9B3FCEEEC}"/>
              </a:ext>
            </a:extLst>
          </p:cNvPr>
          <p:cNvSpPr>
            <a:spLocks noGrp="1"/>
          </p:cNvSpPr>
          <p:nvPr>
            <p:ph type="pic" sz="quarter" idx="11" hasCustomPrompt="1"/>
          </p:nvPr>
        </p:nvSpPr>
        <p:spPr>
          <a:xfrm>
            <a:off x="0" y="0"/>
            <a:ext cx="12192000" cy="6858000"/>
          </a:xfrm>
        </p:spPr>
        <p:txBody>
          <a:bodyPr anchor="ctr"/>
          <a:lstStyle>
            <a:lvl1pPr marL="10800" indent="0" algn="ctr">
              <a:buNone/>
              <a:defRPr baseline="0"/>
            </a:lvl1pPr>
          </a:lstStyle>
          <a:p>
            <a:r>
              <a:rPr lang="en-GB" dirty="0"/>
              <a:t>Click to insert image</a:t>
            </a:r>
          </a:p>
          <a:p>
            <a:r>
              <a:rPr lang="en-GB" dirty="0"/>
              <a:t>The optimum image size is 1280 x 720 pixels at 96 dpi</a:t>
            </a: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en-GB" dirty="0"/>
              <a:t>18/02/2018</a:t>
            </a:r>
            <a:endParaRPr lang="mr-IN" dirty="0"/>
          </a:p>
        </p:txBody>
      </p:sp>
      <p:sp>
        <p:nvSpPr>
          <p:cNvPr id="11" name="Title 10"/>
          <p:cNvSpPr>
            <a:spLocks noGrp="1"/>
          </p:cNvSpPr>
          <p:nvPr>
            <p:ph type="title" hasCustomPrompt="1"/>
          </p:nvPr>
        </p:nvSpPr>
        <p:spPr>
          <a:xfrm>
            <a:off x="342901" y="2941602"/>
            <a:ext cx="3190875" cy="487399"/>
          </a:xfrm>
          <a:prstGeom prst="rect">
            <a:avLst/>
          </a:prstGeom>
        </p:spPr>
        <p:txBody>
          <a:bodyPr lIns="0" tIns="0" rIns="0" bIns="0" anchor="t">
            <a:noAutofit/>
          </a:bodyPr>
          <a:lstStyle>
            <a:lvl1pPr marL="3175" indent="6350">
              <a:tabLst/>
              <a:defRPr lang="en-US" sz="1350" b="0" i="0" kern="1200" spc="0">
                <a:solidFill>
                  <a:schemeClr val="bg1"/>
                </a:solidFill>
                <a:latin typeface="Nunito Sans Black" charset="0"/>
                <a:ea typeface="Nunito Sans Black" charset="0"/>
                <a:cs typeface="Nunito Sans Black" charset="0"/>
              </a:defRPr>
            </a:lvl1pPr>
          </a:lstStyle>
          <a:p>
            <a:r>
              <a:rPr lang="en-US" dirty="0"/>
              <a:t>Name Surname</a:t>
            </a:r>
          </a:p>
        </p:txBody>
      </p:sp>
      <p:sp>
        <p:nvSpPr>
          <p:cNvPr id="22" name="Text Placeholder 2">
            <a:extLst>
              <a:ext uri="{FF2B5EF4-FFF2-40B4-BE49-F238E27FC236}">
                <a16:creationId xmlns:a16="http://schemas.microsoft.com/office/drawing/2014/main" id="{C13EEE70-AD17-5442-A93D-1F009D5C7135}"/>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dirty="0"/>
              <a:t>Do more.</a:t>
            </a:r>
            <a:br>
              <a:rPr lang="en-US" dirty="0"/>
            </a:br>
            <a:r>
              <a:rPr lang="en-US" dirty="0"/>
              <a:t>Share more.</a:t>
            </a:r>
            <a:br>
              <a:rPr lang="en-US" dirty="0"/>
            </a:br>
            <a:r>
              <a:rPr lang="en-US" dirty="0"/>
              <a:t>Be more.</a:t>
            </a:r>
          </a:p>
        </p:txBody>
      </p:sp>
      <p:sp>
        <p:nvSpPr>
          <p:cNvPr id="28" name="Text Placeholder 27">
            <a:extLst>
              <a:ext uri="{FF2B5EF4-FFF2-40B4-BE49-F238E27FC236}">
                <a16:creationId xmlns:a16="http://schemas.microsoft.com/office/drawing/2014/main" id="{9D6C8741-5B1A-7A41-BC67-34065FEE5BC0}"/>
              </a:ext>
            </a:extLst>
          </p:cNvPr>
          <p:cNvSpPr>
            <a:spLocks noGrp="1"/>
          </p:cNvSpPr>
          <p:nvPr>
            <p:ph type="body" sz="quarter" idx="12" hasCustomPrompt="1"/>
          </p:nvPr>
        </p:nvSpPr>
        <p:spPr>
          <a:xfrm>
            <a:off x="342900" y="2551113"/>
            <a:ext cx="3190876" cy="390525"/>
          </a:xfrm>
        </p:spPr>
        <p:txBody>
          <a:bodyPr anchor="b">
            <a:noAutofit/>
          </a:bodyPr>
          <a:lstStyle>
            <a:lvl1pPr marL="10800" indent="0">
              <a:buNone/>
              <a:defRPr sz="135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dirty="0"/>
              <a:t>A presentation by</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8170870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endParaRPr lang="en-US" spc="-15" dirty="0"/>
          </a:p>
        </p:txBody>
      </p:sp>
      <p:sp>
        <p:nvSpPr>
          <p:cNvPr id="5" name="Holder 5"/>
          <p:cNvSpPr>
            <a:spLocks noGrp="1"/>
          </p:cNvSpPr>
          <p:nvPr>
            <p:ph type="dt" sz="half" idx="6"/>
          </p:nvPr>
        </p:nvSpPr>
        <p:spPr>
          <a:xfrm>
            <a:off x="342901" y="6322375"/>
            <a:ext cx="1740590" cy="207749"/>
          </a:xfrm>
          <a:prstGeom prst="rect">
            <a:avLst/>
          </a:prstGeom>
        </p:spPr>
        <p:txBody>
          <a:bodyPr wrap="square" lIns="0" tIns="0" rIns="0" bIns="0" anchor="b">
            <a:spAutoFit/>
          </a:bodyPr>
          <a:lstStyle>
            <a:lvl1pPr marL="9525" algn="l" defTabSz="685800" rtl="0" eaLnBrk="1" latinLnBrk="0" hangingPunct="1">
              <a:lnSpc>
                <a:spcPct val="100000"/>
              </a:lnSpc>
              <a:spcBef>
                <a:spcPts val="90"/>
              </a:spcBef>
              <a:defRPr lang="en-US" sz="1350" b="0" i="0" kern="1200" spc="-4" smtClean="0">
                <a:solidFill>
                  <a:schemeClr val="tx1"/>
                </a:solidFill>
                <a:latin typeface="Nunito Sans" charset="0"/>
                <a:ea typeface="Nunito Sans" charset="0"/>
                <a:cs typeface="Nunito Sans" charset="0"/>
              </a:defRPr>
            </a:lvl1pPr>
          </a:lstStyle>
          <a:p>
            <a:r>
              <a:rPr lang="en-GB" dirty="0"/>
              <a:t>18/02/2018</a:t>
            </a:r>
            <a:endParaRPr lang="mr-IN" dirty="0"/>
          </a:p>
        </p:txBody>
      </p:sp>
      <p:sp>
        <p:nvSpPr>
          <p:cNvPr id="6" name="Holder 6"/>
          <p:cNvSpPr>
            <a:spLocks noGrp="1"/>
          </p:cNvSpPr>
          <p:nvPr>
            <p:ph type="sldNum" sz="quarter" idx="7"/>
          </p:nvPr>
        </p:nvSpPr>
        <p:spPr>
          <a:xfrm>
            <a:off x="11694121" y="6390227"/>
            <a:ext cx="157638" cy="115416"/>
          </a:xfrm>
          <a:prstGeom prst="rect">
            <a:avLst/>
          </a:prstGeom>
        </p:spPr>
        <p:txBody>
          <a:bodyPr wrap="square" lIns="0" tIns="0" rIns="0" bIns="0">
            <a:spAutoFit/>
          </a:bodyPr>
          <a:lstStyle>
            <a:lvl1pPr>
              <a:defRPr sz="750" b="1" i="0">
                <a:solidFill>
                  <a:schemeClr val="tx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dirty="0"/>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endParaRPr lang="en-GB" sz="1350" dirty="0">
              <a:solidFill>
                <a:schemeClr val="tx1"/>
              </a:solidFill>
            </a:endParaRP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Tree>
  </p:cSld>
  <p:clrMap bg1="lt1" tx1="dk1" bg2="lt2" tx2="dk2" accent1="accent1" accent2="accent2" accent3="accent3" accent4="accent4" accent5="accent5" accent6="accent6" hlink="hlink" folHlink="folHlink"/>
  <p:sldLayoutIdLst>
    <p:sldLayoutId id="2147483661" r:id="rId1"/>
    <p:sldLayoutId id="2147483706" r:id="rId2"/>
    <p:sldLayoutId id="2147483691" r:id="rId3"/>
    <p:sldLayoutId id="2147483666" r:id="rId4"/>
    <p:sldLayoutId id="2147483667" r:id="rId5"/>
    <p:sldLayoutId id="2147483668" r:id="rId6"/>
    <p:sldLayoutId id="2147483662" r:id="rId7"/>
    <p:sldLayoutId id="2147483669" r:id="rId8"/>
    <p:sldLayoutId id="2147483671" r:id="rId9"/>
    <p:sldLayoutId id="2147483672" r:id="rId10"/>
    <p:sldLayoutId id="2147483673" r:id="rId11"/>
    <p:sldLayoutId id="2147483674" r:id="rId12"/>
    <p:sldLayoutId id="2147483675" r:id="rId13"/>
    <p:sldLayoutId id="2147483676" r:id="rId14"/>
    <p:sldLayoutId id="2147483713" r:id="rId15"/>
    <p:sldLayoutId id="2147483677" r:id="rId16"/>
    <p:sldLayoutId id="2147483714" r:id="rId17"/>
    <p:sldLayoutId id="2147483679" r:id="rId18"/>
    <p:sldLayoutId id="2147483715" r:id="rId19"/>
    <p:sldLayoutId id="2147483721" r:id="rId20"/>
    <p:sldLayoutId id="2147483680" r:id="rId21"/>
    <p:sldLayoutId id="2147483681" r:id="rId22"/>
    <p:sldLayoutId id="2147483692" r:id="rId23"/>
    <p:sldLayoutId id="2147483711" r:id="rId24"/>
    <p:sldLayoutId id="2147483682" r:id="rId25"/>
    <p:sldLayoutId id="2147483683" r:id="rId26"/>
    <p:sldLayoutId id="2147483707" r:id="rId27"/>
    <p:sldLayoutId id="2147483697" r:id="rId28"/>
    <p:sldLayoutId id="2147483708" r:id="rId29"/>
    <p:sldLayoutId id="2147483701" r:id="rId30"/>
    <p:sldLayoutId id="2147483709" r:id="rId31"/>
    <p:sldLayoutId id="2147483702" r:id="rId32"/>
    <p:sldLayoutId id="2147483710" r:id="rId33"/>
    <p:sldLayoutId id="2147483687" r:id="rId34"/>
    <p:sldLayoutId id="2147483712" r:id="rId35"/>
    <p:sldLayoutId id="2147483699" r:id="rId36"/>
    <p:sldLayoutId id="2147483716" r:id="rId37"/>
    <p:sldLayoutId id="2147483717" r:id="rId38"/>
    <p:sldLayoutId id="2147483698" r:id="rId39"/>
    <p:sldLayoutId id="2147483722" r:id="rId40"/>
    <p:sldLayoutId id="2147483723" r:id="rId41"/>
    <p:sldLayoutId id="2147483700" r:id="rId42"/>
    <p:sldLayoutId id="2147483718" r:id="rId43"/>
    <p:sldLayoutId id="2147483719" r:id="rId44"/>
    <p:sldLayoutId id="2147483720" r:id="rId45"/>
    <p:sldLayoutId id="2147483689" r:id="rId46"/>
    <p:sldLayoutId id="2147483696" r:id="rId47"/>
    <p:sldLayoutId id="2147483703" r:id="rId48"/>
    <p:sldLayoutId id="2147483704" r:id="rId49"/>
    <p:sldLayoutId id="2147483705" r:id="rId50"/>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6.xml"/><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2.jpeg"/><Relationship Id="rId1" Type="http://schemas.openxmlformats.org/officeDocument/2006/relationships/slideLayout" Target="../slideLayouts/slideLayout16.xml"/><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6.xml"/><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6.xml"/><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p:txBody>
          <a:bodyPr/>
          <a:lstStyle/>
          <a:p>
            <a:r>
              <a:rPr lang="en-GB"/>
              <a:t>REN </a:t>
            </a:r>
            <a:r>
              <a:rPr lang="en-GB" dirty="0"/>
              <a:t>District Scouts</a:t>
            </a:r>
          </a:p>
        </p:txBody>
      </p:sp>
    </p:spTree>
    <p:extLst>
      <p:ext uri="{BB962C8B-B14F-4D97-AF65-F5344CB8AC3E}">
        <p14:creationId xmlns:p14="http://schemas.microsoft.com/office/powerpoint/2010/main" val="915844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ABEE45-C0B4-48FD-8FBA-AAB23129C62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p:blipFill>
        <p:spPr>
          <a:xfrm>
            <a:off x="2129074" y="738868"/>
            <a:ext cx="3780000" cy="2874112"/>
          </a:xfrm>
        </p:spPr>
      </p:pic>
      <p:pic>
        <p:nvPicPr>
          <p:cNvPr id="4" name="Picture 3">
            <a:extLst>
              <a:ext uri="{FF2B5EF4-FFF2-40B4-BE49-F238E27FC236}">
                <a16:creationId xmlns:a16="http://schemas.microsoft.com/office/drawing/2014/main" id="{8AAA7DF4-9017-4217-BDA5-04A0700009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29074" y="3820477"/>
            <a:ext cx="3779999" cy="2874112"/>
          </a:xfrm>
          <a:prstGeom prst="rect">
            <a:avLst/>
          </a:prstGeom>
        </p:spPr>
      </p:pic>
      <p:sp>
        <p:nvSpPr>
          <p:cNvPr id="6" name="Multiplication Sign 5">
            <a:extLst>
              <a:ext uri="{FF2B5EF4-FFF2-40B4-BE49-F238E27FC236}">
                <a16:creationId xmlns:a16="http://schemas.microsoft.com/office/drawing/2014/main" id="{4D3752A8-FED1-4ED2-A233-A19A8E23D3AB}"/>
              </a:ext>
            </a:extLst>
          </p:cNvPr>
          <p:cNvSpPr/>
          <p:nvPr/>
        </p:nvSpPr>
        <p:spPr>
          <a:xfrm>
            <a:off x="387804" y="693353"/>
            <a:ext cx="1273628" cy="134710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46D99A08-12C7-4DBB-9E39-ABBA42F5BB41}"/>
              </a:ext>
            </a:extLst>
          </p:cNvPr>
          <p:cNvSpPr txBox="1">
            <a:spLocks/>
          </p:cNvSpPr>
          <p:nvPr/>
        </p:nvSpPr>
        <p:spPr>
          <a:xfrm>
            <a:off x="7401638" y="1743825"/>
            <a:ext cx="3780000" cy="4502944"/>
          </a:xfrm>
          <a:prstGeom prst="rect">
            <a:avLst/>
          </a:prstGeom>
        </p:spPr>
        <p:txBody>
          <a:bodyPr vert="horz" lIns="0" tIns="0" rIns="0" bIns="0" rtlCol="0">
            <a:noAutofit/>
          </a:bodyPr>
          <a:lstStyle>
            <a:lvl1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SzPct val="125000"/>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SzPct val="125000"/>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53700" indent="-342900">
              <a:buFont typeface="Arial" panose="020B0604020202020204" pitchFamily="34" charset="0"/>
              <a:buChar char="•"/>
            </a:pPr>
            <a:r>
              <a:rPr lang="en-GB" sz="2400" dirty="0"/>
              <a:t>NEVER leave the guy ropes slack as they won’t support the tent properly</a:t>
            </a:r>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pPr marL="353700" indent="-342900">
              <a:buFont typeface="Arial" panose="020B0604020202020204" pitchFamily="34" charset="0"/>
              <a:buChar char="•"/>
            </a:pPr>
            <a:r>
              <a:rPr lang="en-GB" sz="2400" dirty="0"/>
              <a:t>ALWAYS tighten each guy rope after pegging it out</a:t>
            </a:r>
          </a:p>
          <a:p>
            <a:pPr lvl="1"/>
            <a:endParaRPr lang="en-GB" sz="2400" dirty="0"/>
          </a:p>
          <a:p>
            <a:endParaRPr lang="en-GB" dirty="0"/>
          </a:p>
        </p:txBody>
      </p:sp>
      <p:pic>
        <p:nvPicPr>
          <p:cNvPr id="9" name="Graphic 8" descr="Checkmark">
            <a:extLst>
              <a:ext uri="{FF2B5EF4-FFF2-40B4-BE49-F238E27FC236}">
                <a16:creationId xmlns:a16="http://schemas.microsoft.com/office/drawing/2014/main" id="{610F5A83-3C82-450B-9BF0-8D17E7EDF7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7418" y="3996418"/>
            <a:ext cx="1024618" cy="1024618"/>
          </a:xfrm>
          <a:prstGeom prst="rect">
            <a:avLst/>
          </a:prstGeom>
        </p:spPr>
      </p:pic>
    </p:spTree>
    <p:extLst>
      <p:ext uri="{BB962C8B-B14F-4D97-AF65-F5344CB8AC3E}">
        <p14:creationId xmlns:p14="http://schemas.microsoft.com/office/powerpoint/2010/main" val="331070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ABEE45-C0B4-48FD-8FBA-AAB23129C62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p:blipFill>
        <p:spPr>
          <a:xfrm>
            <a:off x="351064" y="693353"/>
            <a:ext cx="5363935" cy="2796879"/>
          </a:xfrm>
        </p:spPr>
      </p:pic>
      <p:pic>
        <p:nvPicPr>
          <p:cNvPr id="4" name="Picture 3">
            <a:extLst>
              <a:ext uri="{FF2B5EF4-FFF2-40B4-BE49-F238E27FC236}">
                <a16:creationId xmlns:a16="http://schemas.microsoft.com/office/drawing/2014/main" id="{8AAA7DF4-9017-4217-BDA5-04A0700009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51065" y="3738632"/>
            <a:ext cx="5363934" cy="2796879"/>
          </a:xfrm>
          <a:prstGeom prst="rect">
            <a:avLst/>
          </a:prstGeom>
        </p:spPr>
      </p:pic>
      <p:sp>
        <p:nvSpPr>
          <p:cNvPr id="7" name="Text Placeholder 2">
            <a:extLst>
              <a:ext uri="{FF2B5EF4-FFF2-40B4-BE49-F238E27FC236}">
                <a16:creationId xmlns:a16="http://schemas.microsoft.com/office/drawing/2014/main" id="{46D99A08-12C7-4DBB-9E39-ABBA42F5BB41}"/>
              </a:ext>
            </a:extLst>
          </p:cNvPr>
          <p:cNvSpPr txBox="1">
            <a:spLocks/>
          </p:cNvSpPr>
          <p:nvPr/>
        </p:nvSpPr>
        <p:spPr>
          <a:xfrm>
            <a:off x="7401638" y="1743825"/>
            <a:ext cx="3780000" cy="4502944"/>
          </a:xfrm>
          <a:prstGeom prst="rect">
            <a:avLst/>
          </a:prstGeom>
        </p:spPr>
        <p:txBody>
          <a:bodyPr vert="horz" lIns="0" tIns="0" rIns="0" bIns="0" rtlCol="0">
            <a:noAutofit/>
          </a:bodyPr>
          <a:lstStyle>
            <a:lvl1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SzPct val="125000"/>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SzPct val="125000"/>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53700" indent="-342900">
              <a:buFont typeface="Arial" panose="020B0604020202020204" pitchFamily="34" charset="0"/>
              <a:buChar char="•"/>
            </a:pPr>
            <a:r>
              <a:rPr lang="en-GB" sz="2400" dirty="0"/>
              <a:t>Next lay out the inner compartment</a:t>
            </a:r>
          </a:p>
          <a:p>
            <a:endParaRPr lang="en-GB" sz="2400" dirty="0"/>
          </a:p>
          <a:p>
            <a:endParaRPr lang="en-GB" sz="2400" dirty="0"/>
          </a:p>
          <a:p>
            <a:pPr marL="353700" indent="-342900">
              <a:buFont typeface="Arial" panose="020B0604020202020204" pitchFamily="34" charset="0"/>
              <a:buChar char="•"/>
            </a:pPr>
            <a:r>
              <a:rPr lang="en-GB" sz="2400" dirty="0"/>
              <a:t>Hook the corners onto the bottom of the flysheet</a:t>
            </a:r>
          </a:p>
          <a:p>
            <a:pPr marL="353700" indent="-342900">
              <a:buFont typeface="Arial" panose="020B0604020202020204" pitchFamily="34" charset="0"/>
              <a:buChar char="•"/>
            </a:pPr>
            <a:endParaRPr lang="en-GB" sz="2400" dirty="0"/>
          </a:p>
          <a:p>
            <a:pPr marL="353700" indent="-342900">
              <a:buFont typeface="Arial" panose="020B0604020202020204" pitchFamily="34" charset="0"/>
              <a:buChar char="•"/>
            </a:pPr>
            <a:endParaRPr lang="en-GB" sz="2400" dirty="0"/>
          </a:p>
          <a:p>
            <a:pPr marL="353700" indent="-342900">
              <a:buFont typeface="Arial" panose="020B0604020202020204" pitchFamily="34" charset="0"/>
              <a:buChar char="•"/>
            </a:pPr>
            <a:r>
              <a:rPr lang="en-GB" sz="2400" dirty="0"/>
              <a:t>Then fasten the sides of the compartment to the loops on the inside of the flysheet</a:t>
            </a:r>
          </a:p>
          <a:p>
            <a:pPr marL="353700" indent="-342900">
              <a:buFont typeface="Arial" panose="020B0604020202020204" pitchFamily="34" charset="0"/>
              <a:buChar char="•"/>
            </a:pPr>
            <a:endParaRPr lang="en-GB" sz="2400" dirty="0"/>
          </a:p>
          <a:p>
            <a:endParaRPr lang="en-GB" sz="2400" dirty="0"/>
          </a:p>
          <a:p>
            <a:pPr lvl="1"/>
            <a:endParaRPr lang="en-GB" sz="2400" dirty="0"/>
          </a:p>
          <a:p>
            <a:endParaRPr lang="en-GB" dirty="0"/>
          </a:p>
        </p:txBody>
      </p:sp>
    </p:spTree>
    <p:extLst>
      <p:ext uri="{BB962C8B-B14F-4D97-AF65-F5344CB8AC3E}">
        <p14:creationId xmlns:p14="http://schemas.microsoft.com/office/powerpoint/2010/main" val="109305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ABEE45-C0B4-48FD-8FBA-AAB23129C62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p:blipFill>
        <p:spPr>
          <a:xfrm>
            <a:off x="330655" y="773896"/>
            <a:ext cx="5372100" cy="5675890"/>
          </a:xfrm>
        </p:spPr>
      </p:pic>
      <p:sp>
        <p:nvSpPr>
          <p:cNvPr id="3" name="Text Placeholder 2">
            <a:extLst>
              <a:ext uri="{FF2B5EF4-FFF2-40B4-BE49-F238E27FC236}">
                <a16:creationId xmlns:a16="http://schemas.microsoft.com/office/drawing/2014/main" id="{C2FD0753-98D6-9C41-B787-A1EAB7F82C87}"/>
              </a:ext>
            </a:extLst>
          </p:cNvPr>
          <p:cNvSpPr>
            <a:spLocks noGrp="1"/>
          </p:cNvSpPr>
          <p:nvPr>
            <p:ph type="body" sz="quarter" idx="11"/>
          </p:nvPr>
        </p:nvSpPr>
        <p:spPr/>
        <p:txBody>
          <a:bodyPr/>
          <a:lstStyle/>
          <a:p>
            <a:endParaRPr lang="en-GB" dirty="0"/>
          </a:p>
          <a:p>
            <a:endParaRPr lang="en-GB" dirty="0"/>
          </a:p>
          <a:p>
            <a:endParaRPr lang="en-GB" dirty="0"/>
          </a:p>
          <a:p>
            <a:pPr marL="353700" indent="-342900">
              <a:buFont typeface="Arial" panose="020B0604020202020204" pitchFamily="34" charset="0"/>
              <a:buChar char="•"/>
            </a:pPr>
            <a:endParaRPr lang="en-GB" sz="2400" dirty="0"/>
          </a:p>
          <a:p>
            <a:pPr marL="353700" indent="-342900">
              <a:buFont typeface="Arial" panose="020B0604020202020204" pitchFamily="34" charset="0"/>
              <a:buChar char="•"/>
            </a:pPr>
            <a:endParaRPr lang="en-GB" sz="2400" dirty="0"/>
          </a:p>
          <a:p>
            <a:pPr marL="353700" indent="-342900">
              <a:buFont typeface="Arial" panose="020B0604020202020204" pitchFamily="34" charset="0"/>
              <a:buChar char="•"/>
            </a:pPr>
            <a:endParaRPr lang="en-GB" sz="2400" dirty="0"/>
          </a:p>
          <a:p>
            <a:pPr marL="353700" indent="-342900">
              <a:buFont typeface="Arial" panose="020B0604020202020204" pitchFamily="34" charset="0"/>
              <a:buChar char="•"/>
            </a:pPr>
            <a:r>
              <a:rPr lang="en-GB" sz="2400" dirty="0"/>
              <a:t>Finally, peg out the groundsheet in the front porch area</a:t>
            </a:r>
          </a:p>
          <a:p>
            <a:endParaRPr lang="en-GB" sz="2400" dirty="0"/>
          </a:p>
          <a:p>
            <a:endParaRPr lang="en-GB" sz="2400" dirty="0"/>
          </a:p>
          <a:p>
            <a:pPr lvl="1"/>
            <a:endParaRPr lang="en-GB" dirty="0"/>
          </a:p>
          <a:p>
            <a:endParaRPr lang="en-GB" dirty="0"/>
          </a:p>
        </p:txBody>
      </p:sp>
    </p:spTree>
    <p:extLst>
      <p:ext uri="{BB962C8B-B14F-4D97-AF65-F5344CB8AC3E}">
        <p14:creationId xmlns:p14="http://schemas.microsoft.com/office/powerpoint/2010/main" val="3869070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ABEE45-C0B4-48FD-8FBA-AAB23129C62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p:blipFill>
        <p:spPr>
          <a:xfrm>
            <a:off x="2129074" y="738868"/>
            <a:ext cx="3779998" cy="2874112"/>
          </a:xfrm>
        </p:spPr>
      </p:pic>
      <p:pic>
        <p:nvPicPr>
          <p:cNvPr id="4" name="Picture 3">
            <a:extLst>
              <a:ext uri="{FF2B5EF4-FFF2-40B4-BE49-F238E27FC236}">
                <a16:creationId xmlns:a16="http://schemas.microsoft.com/office/drawing/2014/main" id="{8AAA7DF4-9017-4217-BDA5-04A0700009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29074" y="3820477"/>
            <a:ext cx="3779998" cy="2874112"/>
          </a:xfrm>
          <a:prstGeom prst="rect">
            <a:avLst/>
          </a:prstGeom>
        </p:spPr>
      </p:pic>
      <p:sp>
        <p:nvSpPr>
          <p:cNvPr id="6" name="Multiplication Sign 5">
            <a:extLst>
              <a:ext uri="{FF2B5EF4-FFF2-40B4-BE49-F238E27FC236}">
                <a16:creationId xmlns:a16="http://schemas.microsoft.com/office/drawing/2014/main" id="{4D3752A8-FED1-4ED2-A233-A19A8E23D3AB}"/>
              </a:ext>
            </a:extLst>
          </p:cNvPr>
          <p:cNvSpPr/>
          <p:nvPr/>
        </p:nvSpPr>
        <p:spPr>
          <a:xfrm>
            <a:off x="387804" y="693353"/>
            <a:ext cx="1273628" cy="134710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46D99A08-12C7-4DBB-9E39-ABBA42F5BB41}"/>
              </a:ext>
            </a:extLst>
          </p:cNvPr>
          <p:cNvSpPr txBox="1">
            <a:spLocks/>
          </p:cNvSpPr>
          <p:nvPr/>
        </p:nvSpPr>
        <p:spPr>
          <a:xfrm>
            <a:off x="7401638" y="1126671"/>
            <a:ext cx="3780000" cy="5120098"/>
          </a:xfrm>
          <a:prstGeom prst="rect">
            <a:avLst/>
          </a:prstGeom>
        </p:spPr>
        <p:txBody>
          <a:bodyPr vert="horz" lIns="0" tIns="0" rIns="0" bIns="0" rtlCol="0">
            <a:noAutofit/>
          </a:bodyPr>
          <a:lstStyle>
            <a:lvl1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SzPct val="125000"/>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SzPct val="125000"/>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53700" indent="-342900">
              <a:buFont typeface="Arial" panose="020B0604020202020204" pitchFamily="34" charset="0"/>
              <a:buChar char="•"/>
            </a:pPr>
            <a:r>
              <a:rPr lang="en-GB" sz="2400" dirty="0"/>
              <a:t>Look after your tent:</a:t>
            </a:r>
          </a:p>
          <a:p>
            <a:pPr marL="353700" indent="-342900">
              <a:buFont typeface="Arial" panose="020B0604020202020204" pitchFamily="34" charset="0"/>
              <a:buChar char="•"/>
            </a:pPr>
            <a:endParaRPr lang="en-GB" sz="2400" dirty="0"/>
          </a:p>
          <a:p>
            <a:pPr marL="353700" indent="-342900">
              <a:buFont typeface="Arial" panose="020B0604020202020204" pitchFamily="34" charset="0"/>
              <a:buChar char="•"/>
            </a:pPr>
            <a:endParaRPr lang="en-GB" sz="2400" dirty="0"/>
          </a:p>
          <a:p>
            <a:pPr marL="353700" indent="-342900">
              <a:buFont typeface="Arial" panose="020B0604020202020204" pitchFamily="34" charset="0"/>
              <a:buChar char="•"/>
            </a:pPr>
            <a:r>
              <a:rPr lang="en-GB" sz="2400" dirty="0"/>
              <a:t>NEVER leave your bag touching the sides of the tent as it will get wet if it rains</a:t>
            </a:r>
          </a:p>
          <a:p>
            <a:endParaRPr lang="en-GB" sz="2400" dirty="0"/>
          </a:p>
          <a:p>
            <a:endParaRPr lang="en-GB" sz="2400" dirty="0"/>
          </a:p>
          <a:p>
            <a:endParaRPr lang="en-GB" sz="2400" dirty="0"/>
          </a:p>
          <a:p>
            <a:endParaRPr lang="en-GB" sz="2400" dirty="0"/>
          </a:p>
          <a:p>
            <a:endParaRPr lang="en-GB" sz="2400" dirty="0"/>
          </a:p>
          <a:p>
            <a:endParaRPr lang="en-GB" sz="2400" dirty="0"/>
          </a:p>
          <a:p>
            <a:pPr marL="353700" indent="-342900">
              <a:buFont typeface="Arial" panose="020B0604020202020204" pitchFamily="34" charset="0"/>
              <a:buChar char="•"/>
            </a:pPr>
            <a:r>
              <a:rPr lang="en-GB" sz="2400" dirty="0"/>
              <a:t>NEVER leave your clothes and belongings lying around the floor of the tent</a:t>
            </a:r>
          </a:p>
          <a:p>
            <a:pPr lvl="1"/>
            <a:endParaRPr lang="en-GB" sz="2400" dirty="0"/>
          </a:p>
          <a:p>
            <a:endParaRPr lang="en-GB" dirty="0"/>
          </a:p>
        </p:txBody>
      </p:sp>
      <p:sp>
        <p:nvSpPr>
          <p:cNvPr id="8" name="Multiplication Sign 7">
            <a:extLst>
              <a:ext uri="{FF2B5EF4-FFF2-40B4-BE49-F238E27FC236}">
                <a16:creationId xmlns:a16="http://schemas.microsoft.com/office/drawing/2014/main" id="{25B14AC9-391F-44EA-9389-7B420DFFADA8}"/>
              </a:ext>
            </a:extLst>
          </p:cNvPr>
          <p:cNvSpPr/>
          <p:nvPr/>
        </p:nvSpPr>
        <p:spPr>
          <a:xfrm>
            <a:off x="446314" y="3820477"/>
            <a:ext cx="1273628" cy="134710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400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ABEE45-C0B4-48FD-8FBA-AAB23129C62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p:blipFill>
        <p:spPr>
          <a:xfrm>
            <a:off x="2129074" y="751115"/>
            <a:ext cx="3780000" cy="2796880"/>
          </a:xfrm>
        </p:spPr>
      </p:pic>
      <p:pic>
        <p:nvPicPr>
          <p:cNvPr id="4" name="Picture 3">
            <a:extLst>
              <a:ext uri="{FF2B5EF4-FFF2-40B4-BE49-F238E27FC236}">
                <a16:creationId xmlns:a16="http://schemas.microsoft.com/office/drawing/2014/main" id="{8AAA7DF4-9017-4217-BDA5-04A0700009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129074" y="3794792"/>
            <a:ext cx="3780000" cy="2772127"/>
          </a:xfrm>
          <a:prstGeom prst="rect">
            <a:avLst/>
          </a:prstGeom>
        </p:spPr>
      </p:pic>
      <p:sp>
        <p:nvSpPr>
          <p:cNvPr id="6" name="Multiplication Sign 5">
            <a:extLst>
              <a:ext uri="{FF2B5EF4-FFF2-40B4-BE49-F238E27FC236}">
                <a16:creationId xmlns:a16="http://schemas.microsoft.com/office/drawing/2014/main" id="{4D3752A8-FED1-4ED2-A233-A19A8E23D3AB}"/>
              </a:ext>
            </a:extLst>
          </p:cNvPr>
          <p:cNvSpPr/>
          <p:nvPr/>
        </p:nvSpPr>
        <p:spPr>
          <a:xfrm>
            <a:off x="387804" y="693353"/>
            <a:ext cx="1273628" cy="134710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46D99A08-12C7-4DBB-9E39-ABBA42F5BB41}"/>
              </a:ext>
            </a:extLst>
          </p:cNvPr>
          <p:cNvSpPr txBox="1">
            <a:spLocks/>
          </p:cNvSpPr>
          <p:nvPr/>
        </p:nvSpPr>
        <p:spPr>
          <a:xfrm>
            <a:off x="7401638" y="1171575"/>
            <a:ext cx="3780000" cy="5075194"/>
          </a:xfrm>
          <a:prstGeom prst="rect">
            <a:avLst/>
          </a:prstGeom>
        </p:spPr>
        <p:txBody>
          <a:bodyPr vert="horz" lIns="0" tIns="0" rIns="0" bIns="0" rtlCol="0">
            <a:noAutofit/>
          </a:bodyPr>
          <a:lstStyle>
            <a:lvl1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SzPct val="125000"/>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SzPct val="125000"/>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53700" indent="-342900">
              <a:buFont typeface="Arial" panose="020B0604020202020204" pitchFamily="34" charset="0"/>
              <a:buChar char="•"/>
            </a:pPr>
            <a:r>
              <a:rPr lang="en-GB" sz="2400" dirty="0"/>
              <a:t>Look after your tent</a:t>
            </a:r>
          </a:p>
          <a:p>
            <a:pPr marL="353700" indent="-342900">
              <a:buFont typeface="Arial" panose="020B0604020202020204" pitchFamily="34" charset="0"/>
              <a:buChar char="•"/>
            </a:pPr>
            <a:endParaRPr lang="en-GB" sz="2400" dirty="0"/>
          </a:p>
          <a:p>
            <a:pPr marL="353700" indent="-342900">
              <a:buFont typeface="Arial" panose="020B0604020202020204" pitchFamily="34" charset="0"/>
              <a:buChar char="•"/>
            </a:pPr>
            <a:endParaRPr lang="en-GB" sz="2400" dirty="0"/>
          </a:p>
          <a:p>
            <a:pPr marL="353700" indent="-342900">
              <a:buFont typeface="Arial" panose="020B0604020202020204" pitchFamily="34" charset="0"/>
              <a:buChar char="•"/>
            </a:pPr>
            <a:r>
              <a:rPr lang="en-GB" sz="2400" dirty="0"/>
              <a:t>NEVER enter the inner compartment wearing boots or trainers, always take them off first</a:t>
            </a:r>
          </a:p>
          <a:p>
            <a:endParaRPr lang="en-GB" sz="2400" dirty="0"/>
          </a:p>
          <a:p>
            <a:endParaRPr lang="en-GB" sz="2400" dirty="0"/>
          </a:p>
          <a:p>
            <a:endParaRPr lang="en-GB" sz="2400" dirty="0"/>
          </a:p>
          <a:p>
            <a:endParaRPr lang="en-GB" sz="2400" dirty="0"/>
          </a:p>
          <a:p>
            <a:endParaRPr lang="en-GB" sz="2400" dirty="0"/>
          </a:p>
          <a:p>
            <a:pPr marL="353700" indent="-342900">
              <a:buFont typeface="Arial" panose="020B0604020202020204" pitchFamily="34" charset="0"/>
              <a:buChar char="•"/>
            </a:pPr>
            <a:r>
              <a:rPr lang="en-GB" sz="2400" dirty="0"/>
              <a:t>NEVER leave litter inside your tent or around the campsite</a:t>
            </a:r>
          </a:p>
          <a:p>
            <a:pPr lvl="1"/>
            <a:endParaRPr lang="en-GB" sz="2400" dirty="0"/>
          </a:p>
          <a:p>
            <a:endParaRPr lang="en-GB" dirty="0"/>
          </a:p>
        </p:txBody>
      </p:sp>
      <p:sp>
        <p:nvSpPr>
          <p:cNvPr id="8" name="Multiplication Sign 7">
            <a:extLst>
              <a:ext uri="{FF2B5EF4-FFF2-40B4-BE49-F238E27FC236}">
                <a16:creationId xmlns:a16="http://schemas.microsoft.com/office/drawing/2014/main" id="{D93142E3-4BED-4014-B5AB-86D37C87DD29}"/>
              </a:ext>
            </a:extLst>
          </p:cNvPr>
          <p:cNvSpPr/>
          <p:nvPr/>
        </p:nvSpPr>
        <p:spPr>
          <a:xfrm>
            <a:off x="434069" y="3795411"/>
            <a:ext cx="1273628" cy="134710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2981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ABEE45-C0B4-48FD-8FBA-AAB23129C62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p:blipFill>
        <p:spPr>
          <a:xfrm>
            <a:off x="1547131" y="880904"/>
            <a:ext cx="4155623" cy="5461873"/>
          </a:xfrm>
        </p:spPr>
      </p:pic>
      <p:sp>
        <p:nvSpPr>
          <p:cNvPr id="3" name="Text Placeholder 2">
            <a:extLst>
              <a:ext uri="{FF2B5EF4-FFF2-40B4-BE49-F238E27FC236}">
                <a16:creationId xmlns:a16="http://schemas.microsoft.com/office/drawing/2014/main" id="{C2FD0753-98D6-9C41-B787-A1EAB7F82C87}"/>
              </a:ext>
            </a:extLst>
          </p:cNvPr>
          <p:cNvSpPr>
            <a:spLocks noGrp="1"/>
          </p:cNvSpPr>
          <p:nvPr>
            <p:ph type="body" sz="quarter" idx="11"/>
          </p:nvPr>
        </p:nvSpPr>
        <p:spPr/>
        <p:txBody>
          <a:bodyPr/>
          <a:lstStyle/>
          <a:p>
            <a:endParaRPr lang="en-GB" dirty="0"/>
          </a:p>
          <a:p>
            <a:endParaRPr lang="en-GB" dirty="0"/>
          </a:p>
          <a:p>
            <a:endParaRPr lang="en-GB" sz="2400" dirty="0"/>
          </a:p>
          <a:p>
            <a:pPr marL="353700" indent="-342900">
              <a:buFont typeface="Arial" panose="020B0604020202020204" pitchFamily="34" charset="0"/>
              <a:buChar char="•"/>
            </a:pPr>
            <a:endParaRPr lang="en-GB" sz="2400" dirty="0"/>
          </a:p>
          <a:p>
            <a:pPr marL="353700" indent="-342900">
              <a:buFont typeface="Arial" panose="020B0604020202020204" pitchFamily="34" charset="0"/>
              <a:buChar char="•"/>
            </a:pPr>
            <a:endParaRPr lang="en-GB" sz="2400" dirty="0"/>
          </a:p>
          <a:p>
            <a:pPr marL="353700" indent="-342900">
              <a:buFont typeface="Arial" panose="020B0604020202020204" pitchFamily="34" charset="0"/>
              <a:buChar char="•"/>
            </a:pPr>
            <a:r>
              <a:rPr lang="en-GB" sz="2400" dirty="0"/>
              <a:t>ALWAYS keep your tent tidy.  </a:t>
            </a:r>
          </a:p>
          <a:p>
            <a:pPr marL="353700" indent="-342900">
              <a:buFont typeface="Arial" panose="020B0604020202020204" pitchFamily="34" charset="0"/>
              <a:buChar char="•"/>
            </a:pPr>
            <a:endParaRPr lang="en-GB" sz="2400" dirty="0"/>
          </a:p>
          <a:p>
            <a:pPr marL="353700" indent="-342900">
              <a:buFont typeface="Arial" panose="020B0604020202020204" pitchFamily="34" charset="0"/>
              <a:buChar char="•"/>
            </a:pPr>
            <a:endParaRPr lang="en-GB" sz="2400" dirty="0"/>
          </a:p>
          <a:p>
            <a:pPr marL="353700" indent="-342900">
              <a:buFont typeface="Arial" panose="020B0604020202020204" pitchFamily="34" charset="0"/>
              <a:buChar char="•"/>
            </a:pPr>
            <a:r>
              <a:rPr lang="en-GB" sz="2400" dirty="0"/>
              <a:t>There will always be a tent inspection at camp!</a:t>
            </a:r>
          </a:p>
          <a:p>
            <a:endParaRPr lang="en-GB" sz="2400" dirty="0"/>
          </a:p>
          <a:p>
            <a:endParaRPr lang="en-GB" sz="2400" dirty="0"/>
          </a:p>
          <a:p>
            <a:pPr lvl="1"/>
            <a:endParaRPr lang="en-GB" dirty="0"/>
          </a:p>
          <a:p>
            <a:endParaRPr lang="en-GB" dirty="0"/>
          </a:p>
        </p:txBody>
      </p:sp>
      <p:pic>
        <p:nvPicPr>
          <p:cNvPr id="4" name="Graphic 3" descr="Checkmark">
            <a:extLst>
              <a:ext uri="{FF2B5EF4-FFF2-40B4-BE49-F238E27FC236}">
                <a16:creationId xmlns:a16="http://schemas.microsoft.com/office/drawing/2014/main" id="{C4035F03-1F5D-4B67-BB11-1C2FBF0451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0654" y="1008289"/>
            <a:ext cx="1024618" cy="1024618"/>
          </a:xfrm>
          <a:prstGeom prst="rect">
            <a:avLst/>
          </a:prstGeom>
        </p:spPr>
      </p:pic>
    </p:spTree>
    <p:extLst>
      <p:ext uri="{BB962C8B-B14F-4D97-AF65-F5344CB8AC3E}">
        <p14:creationId xmlns:p14="http://schemas.microsoft.com/office/powerpoint/2010/main" val="2920791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ABEE45-C0B4-48FD-8FBA-AAB23129C62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6667" r="16667"/>
          <a:stretch>
            <a:fillRect/>
          </a:stretch>
        </p:blipFill>
        <p:spPr>
          <a:xfrm>
            <a:off x="297996" y="726620"/>
            <a:ext cx="5531304" cy="5741109"/>
          </a:xfrm>
        </p:spPr>
      </p:pic>
      <p:sp>
        <p:nvSpPr>
          <p:cNvPr id="3" name="Text Placeholder 2">
            <a:extLst>
              <a:ext uri="{FF2B5EF4-FFF2-40B4-BE49-F238E27FC236}">
                <a16:creationId xmlns:a16="http://schemas.microsoft.com/office/drawing/2014/main" id="{C2FD0753-98D6-9C41-B787-A1EAB7F82C87}"/>
              </a:ext>
            </a:extLst>
          </p:cNvPr>
          <p:cNvSpPr>
            <a:spLocks noGrp="1"/>
          </p:cNvSpPr>
          <p:nvPr>
            <p:ph type="body" sz="quarter" idx="11"/>
          </p:nvPr>
        </p:nvSpPr>
        <p:spPr>
          <a:xfrm>
            <a:off x="7249238" y="1081768"/>
            <a:ext cx="4344048" cy="5490482"/>
          </a:xfrm>
        </p:spPr>
        <p:txBody>
          <a:bodyPr/>
          <a:lstStyle/>
          <a:p>
            <a:endParaRPr lang="en-GB" sz="2000" dirty="0"/>
          </a:p>
          <a:p>
            <a:r>
              <a:rPr lang="en-GB" sz="2400" dirty="0"/>
              <a:t>Take down the tent in the reverse order to putting up:</a:t>
            </a:r>
          </a:p>
          <a:p>
            <a:endParaRPr lang="en-GB" sz="2400" dirty="0"/>
          </a:p>
          <a:p>
            <a:pPr marL="296550" indent="-285750">
              <a:buFont typeface="Arial" panose="020B0604020202020204" pitchFamily="34" charset="0"/>
              <a:buChar char="•"/>
            </a:pPr>
            <a:r>
              <a:rPr lang="en-GB" sz="2400" dirty="0"/>
              <a:t>Pack &amp; remove belongings</a:t>
            </a:r>
          </a:p>
          <a:p>
            <a:pPr marL="296550" indent="-285750">
              <a:buFont typeface="Arial" panose="020B0604020202020204" pitchFamily="34" charset="0"/>
              <a:buChar char="•"/>
            </a:pPr>
            <a:endParaRPr lang="en-GB" sz="2400" dirty="0"/>
          </a:p>
          <a:p>
            <a:pPr marL="296550" indent="-285750">
              <a:buFont typeface="Arial" panose="020B0604020202020204" pitchFamily="34" charset="0"/>
              <a:buChar char="•"/>
            </a:pPr>
            <a:r>
              <a:rPr lang="en-GB" sz="2400" dirty="0"/>
              <a:t>Remove, dry out and fold up groundsheet</a:t>
            </a:r>
          </a:p>
          <a:p>
            <a:pPr marL="296550" indent="-285750">
              <a:buFont typeface="Arial" panose="020B0604020202020204" pitchFamily="34" charset="0"/>
              <a:buChar char="•"/>
            </a:pPr>
            <a:endParaRPr lang="en-GB" sz="2400" dirty="0"/>
          </a:p>
          <a:p>
            <a:pPr marL="296550" indent="-285750">
              <a:buFont typeface="Arial" panose="020B0604020202020204" pitchFamily="34" charset="0"/>
              <a:buChar char="•"/>
            </a:pPr>
            <a:r>
              <a:rPr lang="en-GB" sz="2400" dirty="0"/>
              <a:t>Take down, dry out &amp; fold up the inner compartment</a:t>
            </a:r>
          </a:p>
          <a:p>
            <a:pPr marL="296550" indent="-285750">
              <a:buFont typeface="Arial" panose="020B0604020202020204" pitchFamily="34" charset="0"/>
              <a:buChar char="•"/>
            </a:pPr>
            <a:endParaRPr lang="en-GB" sz="2400" dirty="0"/>
          </a:p>
          <a:p>
            <a:pPr marL="296550" indent="-285750">
              <a:buFont typeface="Arial" panose="020B0604020202020204" pitchFamily="34" charset="0"/>
              <a:buChar char="•"/>
            </a:pPr>
            <a:r>
              <a:rPr lang="en-GB" sz="2400" dirty="0"/>
              <a:t>Unpeg and tie up the guys</a:t>
            </a:r>
          </a:p>
          <a:p>
            <a:pPr marL="296550" indent="-285750">
              <a:buFont typeface="Arial" panose="020B0604020202020204" pitchFamily="34" charset="0"/>
              <a:buChar char="•"/>
            </a:pPr>
            <a:endParaRPr lang="en-GB" sz="2400" dirty="0"/>
          </a:p>
          <a:p>
            <a:pPr marL="296550" indent="-285750">
              <a:buFont typeface="Arial" panose="020B0604020202020204" pitchFamily="34" charset="0"/>
              <a:buChar char="•"/>
            </a:pPr>
            <a:r>
              <a:rPr lang="en-GB" sz="2400" dirty="0"/>
              <a:t>Unpeg the flysheet</a:t>
            </a:r>
          </a:p>
          <a:p>
            <a:pPr marL="296550" indent="-285750">
              <a:buFont typeface="Arial" panose="020B0604020202020204" pitchFamily="34" charset="0"/>
              <a:buChar char="•"/>
            </a:pPr>
            <a:endParaRPr lang="en-GB" sz="2400" dirty="0"/>
          </a:p>
          <a:p>
            <a:pPr marL="296550" indent="-285750">
              <a:buFont typeface="Arial" panose="020B0604020202020204" pitchFamily="34" charset="0"/>
              <a:buChar char="•"/>
            </a:pPr>
            <a:r>
              <a:rPr lang="en-GB" sz="2400" dirty="0"/>
              <a:t>Remove pins &amp; slide out poles</a:t>
            </a:r>
          </a:p>
          <a:p>
            <a:pPr marL="296550" indent="-285750">
              <a:buFont typeface="Arial" panose="020B0604020202020204" pitchFamily="34" charset="0"/>
              <a:buChar char="•"/>
            </a:pPr>
            <a:endParaRPr lang="en-GB" sz="2400" dirty="0"/>
          </a:p>
          <a:p>
            <a:pPr marL="296550" indent="-285750">
              <a:buFont typeface="Arial" panose="020B0604020202020204" pitchFamily="34" charset="0"/>
              <a:buChar char="•"/>
            </a:pPr>
            <a:r>
              <a:rPr lang="en-GB" sz="2400" dirty="0"/>
              <a:t>Fold up flysheet</a:t>
            </a:r>
          </a:p>
          <a:p>
            <a:pPr marL="296550" indent="-285750">
              <a:buFont typeface="Arial" panose="020B0604020202020204" pitchFamily="34" charset="0"/>
              <a:buChar char="•"/>
            </a:pPr>
            <a:endParaRPr lang="en-GB" sz="2400" dirty="0"/>
          </a:p>
          <a:p>
            <a:pPr marL="296550" indent="-285750">
              <a:buFont typeface="Arial" panose="020B0604020202020204" pitchFamily="34" charset="0"/>
              <a:buChar char="•"/>
            </a:pPr>
            <a:endParaRPr lang="en-GB" sz="2400" dirty="0"/>
          </a:p>
          <a:p>
            <a:pPr lvl="1"/>
            <a:endParaRPr lang="en-GB" dirty="0"/>
          </a:p>
          <a:p>
            <a:endParaRPr lang="en-GB" dirty="0"/>
          </a:p>
        </p:txBody>
      </p:sp>
    </p:spTree>
    <p:extLst>
      <p:ext uri="{BB962C8B-B14F-4D97-AF65-F5344CB8AC3E}">
        <p14:creationId xmlns:p14="http://schemas.microsoft.com/office/powerpoint/2010/main" val="615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5305BD1-4A22-A948-89BF-0F0F16A1287E}"/>
              </a:ext>
            </a:extLst>
          </p:cNvPr>
          <p:cNvSpPr>
            <a:spLocks noGrp="1"/>
          </p:cNvSpPr>
          <p:nvPr>
            <p:ph type="body" sz="quarter" idx="13"/>
          </p:nvPr>
        </p:nvSpPr>
        <p:spPr>
          <a:xfrm>
            <a:off x="2371788" y="5269729"/>
            <a:ext cx="7595382" cy="1118826"/>
          </a:xfrm>
        </p:spPr>
        <p:txBody>
          <a:bodyPr/>
          <a:lstStyle/>
          <a:p>
            <a:pPr lvl="1" algn="ctr"/>
            <a:r>
              <a:rPr lang="en-GB" dirty="0"/>
              <a:t>Happy Camping!</a:t>
            </a:r>
          </a:p>
        </p:txBody>
      </p:sp>
      <p:pic>
        <p:nvPicPr>
          <p:cNvPr id="6" name="Picture 5">
            <a:extLst>
              <a:ext uri="{FF2B5EF4-FFF2-40B4-BE49-F238E27FC236}">
                <a16:creationId xmlns:a16="http://schemas.microsoft.com/office/drawing/2014/main" id="{8A96D648-5417-4623-AF20-281B4EEDE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0" y="1390650"/>
            <a:ext cx="4762500" cy="3448050"/>
          </a:xfrm>
          <a:prstGeom prst="rect">
            <a:avLst/>
          </a:prstGeom>
        </p:spPr>
      </p:pic>
    </p:spTree>
    <p:extLst>
      <p:ext uri="{BB962C8B-B14F-4D97-AF65-F5344CB8AC3E}">
        <p14:creationId xmlns:p14="http://schemas.microsoft.com/office/powerpoint/2010/main" val="628762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1EAEB7-B331-C443-8021-BFFE8DD4BBBE}"/>
              </a:ext>
            </a:extLst>
          </p:cNvPr>
          <p:cNvSpPr>
            <a:spLocks noGrp="1"/>
          </p:cNvSpPr>
          <p:nvPr>
            <p:ph type="body" sz="quarter" idx="10"/>
          </p:nvPr>
        </p:nvSpPr>
        <p:spPr>
          <a:xfrm>
            <a:off x="1981338" y="4569517"/>
            <a:ext cx="8229325" cy="1868022"/>
          </a:xfrm>
        </p:spPr>
        <p:txBody>
          <a:bodyPr/>
          <a:lstStyle/>
          <a:p>
            <a:r>
              <a:rPr lang="en-GB" dirty="0"/>
              <a:t>Pitching (putting up) and Striking (taking down)</a:t>
            </a:r>
          </a:p>
          <a:p>
            <a:r>
              <a:rPr lang="en-GB" dirty="0"/>
              <a:t>your tent at camp</a:t>
            </a:r>
          </a:p>
        </p:txBody>
      </p:sp>
    </p:spTree>
    <p:extLst>
      <p:ext uri="{BB962C8B-B14F-4D97-AF65-F5344CB8AC3E}">
        <p14:creationId xmlns:p14="http://schemas.microsoft.com/office/powerpoint/2010/main" val="408728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ABEE45-C0B4-48FD-8FBA-AAB23129C62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6667" r="16667"/>
          <a:stretch>
            <a:fillRect/>
          </a:stretch>
        </p:blipFill>
        <p:spPr>
          <a:xfrm>
            <a:off x="224518" y="726620"/>
            <a:ext cx="5604782" cy="5741109"/>
          </a:xfrm>
        </p:spPr>
      </p:pic>
      <p:sp>
        <p:nvSpPr>
          <p:cNvPr id="3" name="Text Placeholder 2">
            <a:extLst>
              <a:ext uri="{FF2B5EF4-FFF2-40B4-BE49-F238E27FC236}">
                <a16:creationId xmlns:a16="http://schemas.microsoft.com/office/drawing/2014/main" id="{C2FD0753-98D6-9C41-B787-A1EAB7F82C87}"/>
              </a:ext>
            </a:extLst>
          </p:cNvPr>
          <p:cNvSpPr>
            <a:spLocks noGrp="1"/>
          </p:cNvSpPr>
          <p:nvPr>
            <p:ph type="body" sz="quarter" idx="11"/>
          </p:nvPr>
        </p:nvSpPr>
        <p:spPr/>
        <p:txBody>
          <a:bodyPr/>
          <a:lstStyle/>
          <a:p>
            <a:endParaRPr lang="en-GB" sz="2000" dirty="0"/>
          </a:p>
          <a:p>
            <a:r>
              <a:rPr lang="en-GB" sz="2400" dirty="0"/>
              <a:t>First make sure you have all the correct parts of the tent:</a:t>
            </a:r>
          </a:p>
          <a:p>
            <a:endParaRPr lang="en-GB" sz="2400" dirty="0"/>
          </a:p>
          <a:p>
            <a:pPr marL="296550" indent="-285750">
              <a:buFont typeface="Arial" panose="020B0604020202020204" pitchFamily="34" charset="0"/>
              <a:buChar char="•"/>
            </a:pPr>
            <a:r>
              <a:rPr lang="en-GB" sz="2400" dirty="0"/>
              <a:t>Outer sheet (flysheet)</a:t>
            </a:r>
          </a:p>
          <a:p>
            <a:pPr marL="296550" indent="-285750">
              <a:buFont typeface="Arial" panose="020B0604020202020204" pitchFamily="34" charset="0"/>
              <a:buChar char="•"/>
            </a:pPr>
            <a:endParaRPr lang="en-GB" sz="2400" dirty="0"/>
          </a:p>
          <a:p>
            <a:pPr marL="296550" indent="-285750">
              <a:buFont typeface="Arial" panose="020B0604020202020204" pitchFamily="34" charset="0"/>
              <a:buChar char="•"/>
            </a:pPr>
            <a:r>
              <a:rPr lang="en-GB" sz="2400" dirty="0"/>
              <a:t>Inner compartment</a:t>
            </a:r>
          </a:p>
          <a:p>
            <a:pPr marL="296550" indent="-285750">
              <a:buFont typeface="Arial" panose="020B0604020202020204" pitchFamily="34" charset="0"/>
              <a:buChar char="•"/>
            </a:pPr>
            <a:endParaRPr lang="en-GB" sz="2400" dirty="0"/>
          </a:p>
          <a:p>
            <a:pPr marL="296550" indent="-285750">
              <a:buFont typeface="Arial" panose="020B0604020202020204" pitchFamily="34" charset="0"/>
              <a:buChar char="•"/>
            </a:pPr>
            <a:r>
              <a:rPr lang="en-GB" sz="2400" dirty="0"/>
              <a:t>Poles</a:t>
            </a:r>
          </a:p>
          <a:p>
            <a:pPr marL="296550" indent="-285750">
              <a:buFont typeface="Arial" panose="020B0604020202020204" pitchFamily="34" charset="0"/>
              <a:buChar char="•"/>
            </a:pPr>
            <a:endParaRPr lang="en-GB" sz="2400" dirty="0"/>
          </a:p>
          <a:p>
            <a:pPr marL="296550" indent="-285750">
              <a:buFont typeface="Arial" panose="020B0604020202020204" pitchFamily="34" charset="0"/>
              <a:buChar char="•"/>
            </a:pPr>
            <a:r>
              <a:rPr lang="en-GB" sz="2400" dirty="0"/>
              <a:t>Pegs</a:t>
            </a:r>
          </a:p>
          <a:p>
            <a:pPr marL="296550" indent="-285750">
              <a:buFont typeface="Arial" panose="020B0604020202020204" pitchFamily="34" charset="0"/>
              <a:buChar char="•"/>
            </a:pPr>
            <a:endParaRPr lang="en-GB" sz="2400" dirty="0"/>
          </a:p>
          <a:p>
            <a:pPr marL="296550" indent="-285750">
              <a:buFont typeface="Arial" panose="020B0604020202020204" pitchFamily="34" charset="0"/>
              <a:buChar char="•"/>
            </a:pPr>
            <a:r>
              <a:rPr lang="en-GB" sz="2400" dirty="0"/>
              <a:t>Groundsheet</a:t>
            </a:r>
          </a:p>
          <a:p>
            <a:pPr lvl="1"/>
            <a:endParaRPr lang="en-GB" dirty="0"/>
          </a:p>
          <a:p>
            <a:endParaRPr lang="en-GB" dirty="0"/>
          </a:p>
        </p:txBody>
      </p:sp>
    </p:spTree>
    <p:extLst>
      <p:ext uri="{BB962C8B-B14F-4D97-AF65-F5344CB8AC3E}">
        <p14:creationId xmlns:p14="http://schemas.microsoft.com/office/powerpoint/2010/main" val="88878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ABEE45-C0B4-48FD-8FBA-AAB23129C62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p:blipFill>
        <p:spPr>
          <a:xfrm>
            <a:off x="230428" y="734785"/>
            <a:ext cx="5592961" cy="5810505"/>
          </a:xfrm>
        </p:spPr>
      </p:pic>
      <p:sp>
        <p:nvSpPr>
          <p:cNvPr id="3" name="Text Placeholder 2">
            <a:extLst>
              <a:ext uri="{FF2B5EF4-FFF2-40B4-BE49-F238E27FC236}">
                <a16:creationId xmlns:a16="http://schemas.microsoft.com/office/drawing/2014/main" id="{C2FD0753-98D6-9C41-B787-A1EAB7F82C87}"/>
              </a:ext>
            </a:extLst>
          </p:cNvPr>
          <p:cNvSpPr>
            <a:spLocks noGrp="1"/>
          </p:cNvSpPr>
          <p:nvPr>
            <p:ph type="body" sz="quarter" idx="11"/>
          </p:nvPr>
        </p:nvSpPr>
        <p:spPr/>
        <p:txBody>
          <a:bodyPr/>
          <a:lstStyle/>
          <a:p>
            <a:endParaRPr lang="en-GB" dirty="0"/>
          </a:p>
          <a:p>
            <a:endParaRPr lang="en-GB" dirty="0"/>
          </a:p>
          <a:p>
            <a:endParaRPr lang="en-GB" dirty="0"/>
          </a:p>
          <a:p>
            <a:endParaRPr lang="en-GB" dirty="0"/>
          </a:p>
          <a:p>
            <a:endParaRPr lang="en-GB" dirty="0"/>
          </a:p>
          <a:p>
            <a:endParaRPr lang="en-GB" dirty="0"/>
          </a:p>
          <a:p>
            <a:pPr marL="353700" indent="-342900">
              <a:buFont typeface="Arial" panose="020B0604020202020204" pitchFamily="34" charset="0"/>
              <a:buChar char="•"/>
            </a:pPr>
            <a:r>
              <a:rPr lang="en-GB" sz="2400" dirty="0"/>
              <a:t>Next lay out the outer sheet (the flysheet) with the inside facing down</a:t>
            </a:r>
          </a:p>
          <a:p>
            <a:pPr lvl="1"/>
            <a:endParaRPr lang="en-GB" dirty="0"/>
          </a:p>
          <a:p>
            <a:endParaRPr lang="en-GB" dirty="0"/>
          </a:p>
        </p:txBody>
      </p:sp>
    </p:spTree>
    <p:extLst>
      <p:ext uri="{BB962C8B-B14F-4D97-AF65-F5344CB8AC3E}">
        <p14:creationId xmlns:p14="http://schemas.microsoft.com/office/powerpoint/2010/main" val="3742949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ABEE45-C0B4-48FD-8FBA-AAB23129C62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p:blipFill>
        <p:spPr>
          <a:xfrm>
            <a:off x="275331" y="773896"/>
            <a:ext cx="5542025" cy="5675890"/>
          </a:xfrm>
        </p:spPr>
      </p:pic>
      <p:sp>
        <p:nvSpPr>
          <p:cNvPr id="3" name="Text Placeholder 2">
            <a:extLst>
              <a:ext uri="{FF2B5EF4-FFF2-40B4-BE49-F238E27FC236}">
                <a16:creationId xmlns:a16="http://schemas.microsoft.com/office/drawing/2014/main" id="{C2FD0753-98D6-9C41-B787-A1EAB7F82C87}"/>
              </a:ext>
            </a:extLst>
          </p:cNvPr>
          <p:cNvSpPr>
            <a:spLocks noGrp="1"/>
          </p:cNvSpPr>
          <p:nvPr>
            <p:ph type="body" sz="quarter" idx="11"/>
          </p:nvPr>
        </p:nvSpPr>
        <p:spPr/>
        <p:txBody>
          <a:bodyPr/>
          <a:lstStyle/>
          <a:p>
            <a:endParaRPr lang="en-GB" dirty="0"/>
          </a:p>
          <a:p>
            <a:endParaRPr lang="en-GB" dirty="0"/>
          </a:p>
          <a:p>
            <a:endParaRPr lang="en-GB" dirty="0"/>
          </a:p>
          <a:p>
            <a:pPr marL="353700" indent="-342900">
              <a:buFont typeface="Arial" panose="020B0604020202020204" pitchFamily="34" charset="0"/>
              <a:buChar char="•"/>
            </a:pPr>
            <a:r>
              <a:rPr lang="en-GB" sz="2400" dirty="0"/>
              <a:t>Insert the poles into the sleeves on the flysheet.</a:t>
            </a:r>
          </a:p>
          <a:p>
            <a:endParaRPr lang="en-GB" sz="2400" dirty="0"/>
          </a:p>
          <a:p>
            <a:endParaRPr lang="en-GB" sz="2400" dirty="0"/>
          </a:p>
          <a:p>
            <a:pPr marL="353700" indent="-342900">
              <a:buFont typeface="Arial" panose="020B0604020202020204" pitchFamily="34" charset="0"/>
              <a:buChar char="•"/>
            </a:pPr>
            <a:r>
              <a:rPr lang="en-GB" sz="2400" dirty="0"/>
              <a:t>If the poles are different colours, check the coloured tag on the end of each sleeve to make sure the correct pole goes into each one</a:t>
            </a:r>
          </a:p>
          <a:p>
            <a:pPr lvl="1"/>
            <a:endParaRPr lang="en-GB" dirty="0"/>
          </a:p>
          <a:p>
            <a:endParaRPr lang="en-GB" dirty="0"/>
          </a:p>
        </p:txBody>
      </p:sp>
      <p:sp>
        <p:nvSpPr>
          <p:cNvPr id="2" name="Oval 1">
            <a:extLst>
              <a:ext uri="{FF2B5EF4-FFF2-40B4-BE49-F238E27FC236}">
                <a16:creationId xmlns:a16="http://schemas.microsoft.com/office/drawing/2014/main" id="{76CADF82-E522-4D1C-A1A7-324AA0F0B43F}"/>
              </a:ext>
            </a:extLst>
          </p:cNvPr>
          <p:cNvSpPr/>
          <p:nvPr/>
        </p:nvSpPr>
        <p:spPr>
          <a:xfrm>
            <a:off x="3763736" y="2965676"/>
            <a:ext cx="1028700" cy="9266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66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ABEE45-C0B4-48FD-8FBA-AAB23129C62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p:blipFill>
        <p:spPr>
          <a:xfrm>
            <a:off x="1955346" y="693353"/>
            <a:ext cx="3957849" cy="2796879"/>
          </a:xfrm>
        </p:spPr>
      </p:pic>
      <p:pic>
        <p:nvPicPr>
          <p:cNvPr id="4" name="Picture 3">
            <a:extLst>
              <a:ext uri="{FF2B5EF4-FFF2-40B4-BE49-F238E27FC236}">
                <a16:creationId xmlns:a16="http://schemas.microsoft.com/office/drawing/2014/main" id="{8AAA7DF4-9017-4217-BDA5-04A0700009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1232" y="3738632"/>
            <a:ext cx="3957849" cy="2796879"/>
          </a:xfrm>
          <a:prstGeom prst="rect">
            <a:avLst/>
          </a:prstGeom>
        </p:spPr>
      </p:pic>
      <p:sp>
        <p:nvSpPr>
          <p:cNvPr id="6" name="Multiplication Sign 5">
            <a:extLst>
              <a:ext uri="{FF2B5EF4-FFF2-40B4-BE49-F238E27FC236}">
                <a16:creationId xmlns:a16="http://schemas.microsoft.com/office/drawing/2014/main" id="{4D3752A8-FED1-4ED2-A233-A19A8E23D3AB}"/>
              </a:ext>
            </a:extLst>
          </p:cNvPr>
          <p:cNvSpPr/>
          <p:nvPr/>
        </p:nvSpPr>
        <p:spPr>
          <a:xfrm>
            <a:off x="387804" y="693353"/>
            <a:ext cx="1273628" cy="134710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46D99A08-12C7-4DBB-9E39-ABBA42F5BB41}"/>
              </a:ext>
            </a:extLst>
          </p:cNvPr>
          <p:cNvSpPr txBox="1">
            <a:spLocks/>
          </p:cNvSpPr>
          <p:nvPr/>
        </p:nvSpPr>
        <p:spPr>
          <a:xfrm>
            <a:off x="7401638" y="1743825"/>
            <a:ext cx="3780000" cy="4502944"/>
          </a:xfrm>
          <a:prstGeom prst="rect">
            <a:avLst/>
          </a:prstGeom>
        </p:spPr>
        <p:txBody>
          <a:bodyPr vert="horz" lIns="0" tIns="0" rIns="0" bIns="0" rtlCol="0">
            <a:noAutofit/>
          </a:bodyPr>
          <a:lstStyle>
            <a:lvl1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SzPct val="125000"/>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SzPct val="125000"/>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53700" indent="-342900">
              <a:buFont typeface="Arial" panose="020B0604020202020204" pitchFamily="34" charset="0"/>
              <a:buChar char="•"/>
            </a:pPr>
            <a:r>
              <a:rPr lang="en-GB" sz="2400" dirty="0"/>
              <a:t>NEVER pull pole sections as they could come apart inside the sleeve, or you could snap the elastic cord that joins them together.</a:t>
            </a:r>
          </a:p>
          <a:p>
            <a:endParaRPr lang="en-GB" sz="2400" dirty="0"/>
          </a:p>
          <a:p>
            <a:endParaRPr lang="en-GB" sz="2400" dirty="0"/>
          </a:p>
          <a:p>
            <a:endParaRPr lang="en-GB" sz="2400" dirty="0"/>
          </a:p>
          <a:p>
            <a:endParaRPr lang="en-GB" sz="2400" dirty="0"/>
          </a:p>
          <a:p>
            <a:pPr marL="353700" indent="-342900">
              <a:buFont typeface="Arial" panose="020B0604020202020204" pitchFamily="34" charset="0"/>
              <a:buChar char="•"/>
            </a:pPr>
            <a:r>
              <a:rPr lang="en-GB" sz="2400" dirty="0"/>
              <a:t>ALWAYS push the pole into the sleeve and pull the tent canvass towards you</a:t>
            </a:r>
          </a:p>
          <a:p>
            <a:pPr lvl="1"/>
            <a:endParaRPr lang="en-GB" sz="2400" dirty="0"/>
          </a:p>
          <a:p>
            <a:endParaRPr lang="en-GB" dirty="0"/>
          </a:p>
        </p:txBody>
      </p:sp>
      <p:pic>
        <p:nvPicPr>
          <p:cNvPr id="9" name="Graphic 8" descr="Checkmark">
            <a:extLst>
              <a:ext uri="{FF2B5EF4-FFF2-40B4-BE49-F238E27FC236}">
                <a16:creationId xmlns:a16="http://schemas.microsoft.com/office/drawing/2014/main" id="{610F5A83-3C82-450B-9BF0-8D17E7EDF7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7418" y="3996418"/>
            <a:ext cx="1024618" cy="1024618"/>
          </a:xfrm>
          <a:prstGeom prst="rect">
            <a:avLst/>
          </a:prstGeom>
        </p:spPr>
      </p:pic>
    </p:spTree>
    <p:extLst>
      <p:ext uri="{BB962C8B-B14F-4D97-AF65-F5344CB8AC3E}">
        <p14:creationId xmlns:p14="http://schemas.microsoft.com/office/powerpoint/2010/main" val="427935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ABEE45-C0B4-48FD-8FBA-AAB23129C62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p:blipFill>
        <p:spPr>
          <a:xfrm rot="5400000">
            <a:off x="266524" y="882928"/>
            <a:ext cx="5675890" cy="5457825"/>
          </a:xfrm>
        </p:spPr>
      </p:pic>
      <p:sp>
        <p:nvSpPr>
          <p:cNvPr id="3" name="Text Placeholder 2">
            <a:extLst>
              <a:ext uri="{FF2B5EF4-FFF2-40B4-BE49-F238E27FC236}">
                <a16:creationId xmlns:a16="http://schemas.microsoft.com/office/drawing/2014/main" id="{C2FD0753-98D6-9C41-B787-A1EAB7F82C87}"/>
              </a:ext>
            </a:extLst>
          </p:cNvPr>
          <p:cNvSpPr>
            <a:spLocks noGrp="1"/>
          </p:cNvSpPr>
          <p:nvPr>
            <p:ph type="body" sz="quarter" idx="11"/>
          </p:nvPr>
        </p:nvSpPr>
        <p:spPr/>
        <p:txBody>
          <a:bodyPr/>
          <a:lstStyle/>
          <a:p>
            <a:endParaRPr lang="en-GB" dirty="0"/>
          </a:p>
          <a:p>
            <a:endParaRPr lang="en-GB" dirty="0"/>
          </a:p>
          <a:p>
            <a:endParaRPr lang="en-GB" dirty="0"/>
          </a:p>
          <a:p>
            <a:pPr marL="353700" indent="-342900">
              <a:buFont typeface="Arial" panose="020B0604020202020204" pitchFamily="34" charset="0"/>
              <a:buChar char="•"/>
            </a:pPr>
            <a:r>
              <a:rPr lang="en-GB" sz="2400" dirty="0"/>
              <a:t>When all the poles have been inserted, find each metal pin on the edge of the tent canvass and insert a pin into one end of each pole</a:t>
            </a:r>
          </a:p>
          <a:p>
            <a:pPr marL="353700" indent="-342900">
              <a:buFont typeface="Arial" panose="020B0604020202020204" pitchFamily="34" charset="0"/>
              <a:buChar char="•"/>
            </a:pPr>
            <a:endParaRPr lang="en-GB" sz="2400" dirty="0"/>
          </a:p>
          <a:p>
            <a:pPr marL="353700" indent="-342900">
              <a:buFont typeface="Arial" panose="020B0604020202020204" pitchFamily="34" charset="0"/>
              <a:buChar char="•"/>
            </a:pPr>
            <a:r>
              <a:rPr lang="en-GB" sz="2400" dirty="0"/>
              <a:t>Then carefully bend each pole and insert a pin in the other end of the pole</a:t>
            </a:r>
          </a:p>
          <a:p>
            <a:pPr lvl="1"/>
            <a:endParaRPr lang="en-GB" dirty="0"/>
          </a:p>
          <a:p>
            <a:endParaRPr lang="en-GB" dirty="0"/>
          </a:p>
        </p:txBody>
      </p:sp>
    </p:spTree>
    <p:extLst>
      <p:ext uri="{BB962C8B-B14F-4D97-AF65-F5344CB8AC3E}">
        <p14:creationId xmlns:p14="http://schemas.microsoft.com/office/powerpoint/2010/main" val="2496399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ABEE45-C0B4-48FD-8FBA-AAB23129C62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p:blipFill>
        <p:spPr>
          <a:xfrm>
            <a:off x="351064" y="693353"/>
            <a:ext cx="5363935" cy="2796879"/>
          </a:xfrm>
        </p:spPr>
      </p:pic>
      <p:pic>
        <p:nvPicPr>
          <p:cNvPr id="4" name="Picture 3">
            <a:extLst>
              <a:ext uri="{FF2B5EF4-FFF2-40B4-BE49-F238E27FC236}">
                <a16:creationId xmlns:a16="http://schemas.microsoft.com/office/drawing/2014/main" id="{8AAA7DF4-9017-4217-BDA5-04A0700009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51064" y="3738632"/>
            <a:ext cx="5363935" cy="2796879"/>
          </a:xfrm>
          <a:prstGeom prst="rect">
            <a:avLst/>
          </a:prstGeom>
        </p:spPr>
      </p:pic>
      <p:sp>
        <p:nvSpPr>
          <p:cNvPr id="7" name="Text Placeholder 2">
            <a:extLst>
              <a:ext uri="{FF2B5EF4-FFF2-40B4-BE49-F238E27FC236}">
                <a16:creationId xmlns:a16="http://schemas.microsoft.com/office/drawing/2014/main" id="{46D99A08-12C7-4DBB-9E39-ABBA42F5BB41}"/>
              </a:ext>
            </a:extLst>
          </p:cNvPr>
          <p:cNvSpPr txBox="1">
            <a:spLocks/>
          </p:cNvSpPr>
          <p:nvPr/>
        </p:nvSpPr>
        <p:spPr>
          <a:xfrm>
            <a:off x="7401638" y="1743825"/>
            <a:ext cx="3780000" cy="4502944"/>
          </a:xfrm>
          <a:prstGeom prst="rect">
            <a:avLst/>
          </a:prstGeom>
        </p:spPr>
        <p:txBody>
          <a:bodyPr vert="horz" lIns="0" tIns="0" rIns="0" bIns="0" rtlCol="0">
            <a:noAutofit/>
          </a:bodyPr>
          <a:lstStyle>
            <a:lvl1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SzPct val="125000"/>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SzPct val="125000"/>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53700" indent="-342900">
              <a:buFont typeface="Arial" panose="020B0604020202020204" pitchFamily="34" charset="0"/>
              <a:buChar char="•"/>
            </a:pPr>
            <a:r>
              <a:rPr lang="en-GB" sz="2400" dirty="0"/>
              <a:t>Next peg out the tent</a:t>
            </a:r>
          </a:p>
          <a:p>
            <a:endParaRPr lang="en-GB" sz="2400" dirty="0"/>
          </a:p>
          <a:p>
            <a:endParaRPr lang="en-GB" sz="2400" dirty="0"/>
          </a:p>
          <a:p>
            <a:pPr marL="353700" indent="-342900">
              <a:buFont typeface="Arial" panose="020B0604020202020204" pitchFamily="34" charset="0"/>
              <a:buChar char="•"/>
            </a:pPr>
            <a:r>
              <a:rPr lang="en-GB" sz="2400" dirty="0"/>
              <a:t>Make sure the sides of the tent are pulled tight as you peg them out</a:t>
            </a:r>
          </a:p>
          <a:p>
            <a:pPr marL="353700" indent="-342900">
              <a:buFont typeface="Arial" panose="020B0604020202020204" pitchFamily="34" charset="0"/>
              <a:buChar char="•"/>
            </a:pPr>
            <a:endParaRPr lang="en-GB" sz="2400" dirty="0"/>
          </a:p>
          <a:p>
            <a:pPr marL="353700" indent="-342900">
              <a:buFont typeface="Arial" panose="020B0604020202020204" pitchFamily="34" charset="0"/>
              <a:buChar char="•"/>
            </a:pPr>
            <a:endParaRPr lang="en-GB" sz="2400" dirty="0"/>
          </a:p>
          <a:p>
            <a:pPr marL="353700" indent="-342900">
              <a:buFont typeface="Arial" panose="020B0604020202020204" pitchFamily="34" charset="0"/>
              <a:buChar char="•"/>
            </a:pPr>
            <a:r>
              <a:rPr lang="en-GB" sz="2400" dirty="0"/>
              <a:t>Then peg out the guy ropes</a:t>
            </a:r>
          </a:p>
          <a:p>
            <a:pPr marL="353700" indent="-342900">
              <a:buFont typeface="Arial" panose="020B0604020202020204" pitchFamily="34" charset="0"/>
              <a:buChar char="•"/>
            </a:pPr>
            <a:endParaRPr lang="en-GB" sz="2400" dirty="0"/>
          </a:p>
          <a:p>
            <a:pPr marL="353700" indent="-342900">
              <a:buFont typeface="Arial" panose="020B0604020202020204" pitchFamily="34" charset="0"/>
              <a:buChar char="•"/>
            </a:pPr>
            <a:endParaRPr lang="en-GB" sz="2400" dirty="0"/>
          </a:p>
          <a:p>
            <a:pPr marL="353700" indent="-342900">
              <a:buFont typeface="Arial" panose="020B0604020202020204" pitchFamily="34" charset="0"/>
              <a:buChar char="•"/>
            </a:pPr>
            <a:r>
              <a:rPr lang="en-GB" sz="2400" dirty="0"/>
              <a:t>You may need to peg out the guys at each end of the tent before pegging the canvass</a:t>
            </a:r>
          </a:p>
          <a:p>
            <a:pPr lvl="1"/>
            <a:endParaRPr lang="en-GB" sz="2400" dirty="0"/>
          </a:p>
          <a:p>
            <a:endParaRPr lang="en-GB" dirty="0"/>
          </a:p>
        </p:txBody>
      </p:sp>
    </p:spTree>
    <p:extLst>
      <p:ext uri="{BB962C8B-B14F-4D97-AF65-F5344CB8AC3E}">
        <p14:creationId xmlns:p14="http://schemas.microsoft.com/office/powerpoint/2010/main" val="367748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ABEE45-C0B4-48FD-8FBA-AAB23129C62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a:stretch/>
        </p:blipFill>
        <p:spPr>
          <a:xfrm rot="5400000">
            <a:off x="2620638" y="201793"/>
            <a:ext cx="2796879" cy="3780002"/>
          </a:xfrm>
        </p:spPr>
      </p:pic>
      <p:pic>
        <p:nvPicPr>
          <p:cNvPr id="4" name="Picture 3">
            <a:extLst>
              <a:ext uri="{FF2B5EF4-FFF2-40B4-BE49-F238E27FC236}">
                <a16:creationId xmlns:a16="http://schemas.microsoft.com/office/drawing/2014/main" id="{8AAA7DF4-9017-4217-BDA5-04A07000097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400000">
            <a:off x="2620637" y="3267484"/>
            <a:ext cx="2796879" cy="3780004"/>
          </a:xfrm>
          <a:prstGeom prst="rect">
            <a:avLst/>
          </a:prstGeom>
        </p:spPr>
      </p:pic>
      <p:sp>
        <p:nvSpPr>
          <p:cNvPr id="6" name="Multiplication Sign 5">
            <a:extLst>
              <a:ext uri="{FF2B5EF4-FFF2-40B4-BE49-F238E27FC236}">
                <a16:creationId xmlns:a16="http://schemas.microsoft.com/office/drawing/2014/main" id="{4D3752A8-FED1-4ED2-A233-A19A8E23D3AB}"/>
              </a:ext>
            </a:extLst>
          </p:cNvPr>
          <p:cNvSpPr/>
          <p:nvPr/>
        </p:nvSpPr>
        <p:spPr>
          <a:xfrm>
            <a:off x="387804" y="693353"/>
            <a:ext cx="1273628" cy="1347106"/>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46D99A08-12C7-4DBB-9E39-ABBA42F5BB41}"/>
              </a:ext>
            </a:extLst>
          </p:cNvPr>
          <p:cNvSpPr txBox="1">
            <a:spLocks/>
          </p:cNvSpPr>
          <p:nvPr/>
        </p:nvSpPr>
        <p:spPr>
          <a:xfrm>
            <a:off x="7401638" y="1743825"/>
            <a:ext cx="3780000" cy="4502944"/>
          </a:xfrm>
          <a:prstGeom prst="rect">
            <a:avLst/>
          </a:prstGeom>
        </p:spPr>
        <p:txBody>
          <a:bodyPr vert="horz" lIns="0" tIns="0" rIns="0" bIns="0" rtlCol="0">
            <a:noAutofit/>
          </a:bodyPr>
          <a:lstStyle>
            <a:lvl1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1pPr>
            <a:lvl2pPr marL="10800" marR="3810" indent="0" algn="l" defTabSz="685800" rtl="0" eaLnBrk="1" latinLnBrk="0" hangingPunct="1">
              <a:lnSpc>
                <a:spcPts val="2055"/>
              </a:lnSpc>
              <a:spcBef>
                <a:spcPts val="1706"/>
              </a:spcBef>
              <a:buClrTx/>
              <a:buSzPct val="125000"/>
              <a:buFont typeface="Arial" panose="020B0604020202020204" pitchFamily="34" charset="0"/>
              <a:buNone/>
              <a:tabLst/>
              <a:defRPr lang="en-US" sz="1800" b="1" i="0" kern="1200" dirty="0" smtClean="0">
                <a:solidFill>
                  <a:schemeClr val="bg1"/>
                </a:solidFill>
                <a:latin typeface="Nunito Sans Black" charset="0"/>
                <a:ea typeface="Nunito Sans Black" charset="0"/>
                <a:cs typeface="Nunito Sans Black" charset="0"/>
              </a:defRPr>
            </a:lvl2pPr>
            <a:lvl3pPr marL="10800" marR="3810" indent="0" algn="l" defTabSz="685800" rtl="0" eaLnBrk="1" latinLnBrk="0" hangingPunct="1">
              <a:lnSpc>
                <a:spcPts val="2055"/>
              </a:lnSpc>
              <a:spcBef>
                <a:spcPts val="315"/>
              </a:spcBef>
              <a:buClrTx/>
              <a:buSzPct val="125000"/>
              <a:buFont typeface="Arial" panose="020B0604020202020204" pitchFamily="34" charset="0"/>
              <a:buNone/>
              <a:tabLst/>
              <a:defRPr lang="en-US" sz="1800" b="1" i="0" kern="1200" spc="-45" dirty="0" smtClean="0">
                <a:solidFill>
                  <a:schemeClr val="bg1"/>
                </a:solidFill>
                <a:latin typeface="Nunito Sans" charset="0"/>
                <a:ea typeface="Nunito Sans" charset="0"/>
                <a:cs typeface="Nunito Sans" charset="0"/>
              </a:defRPr>
            </a:lvl3pPr>
            <a:lvl4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smtClean="0">
                <a:solidFill>
                  <a:schemeClr val="bg1"/>
                </a:solidFill>
                <a:latin typeface="Nunito Sans" charset="0"/>
                <a:ea typeface="Nunito Sans" charset="0"/>
                <a:cs typeface="Nunito Sans" charset="0"/>
              </a:defRPr>
            </a:lvl4pPr>
            <a:lvl5pPr marL="10800" marR="3810" indent="0" algn="l" defTabSz="685800" rtl="0" eaLnBrk="1" latinLnBrk="0" hangingPunct="1">
              <a:lnSpc>
                <a:spcPts val="1950"/>
              </a:lnSpc>
              <a:spcBef>
                <a:spcPts val="315"/>
              </a:spcBef>
              <a:buClrTx/>
              <a:buSzPct val="125000"/>
              <a:buFont typeface="Arial" panose="020B0604020202020204" pitchFamily="34" charset="0"/>
              <a:buNone/>
              <a:tabLst/>
              <a:defRPr lang="en-US" sz="1800" b="0" i="0" kern="1200" spc="-19" dirty="0">
                <a:solidFill>
                  <a:schemeClr val="bg1"/>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353700" indent="-342900">
              <a:buFont typeface="Arial" panose="020B0604020202020204" pitchFamily="34" charset="0"/>
              <a:buChar char="•"/>
            </a:pPr>
            <a:r>
              <a:rPr lang="en-GB" sz="2400" dirty="0"/>
              <a:t>NEVER tip all of the pegs out onto the ground as you could lose some of them</a:t>
            </a:r>
          </a:p>
          <a:p>
            <a:endParaRPr lang="en-GB" sz="2400" dirty="0"/>
          </a:p>
          <a:p>
            <a:endParaRPr lang="en-GB" sz="2400" dirty="0"/>
          </a:p>
          <a:p>
            <a:endParaRPr lang="en-GB" sz="2400" dirty="0"/>
          </a:p>
          <a:p>
            <a:endParaRPr lang="en-GB" sz="2400" dirty="0"/>
          </a:p>
          <a:p>
            <a:endParaRPr lang="en-GB" sz="2400" dirty="0"/>
          </a:p>
          <a:p>
            <a:endParaRPr lang="en-GB" sz="2400" dirty="0"/>
          </a:p>
          <a:p>
            <a:pPr marL="353700" indent="-342900">
              <a:buFont typeface="Arial" panose="020B0604020202020204" pitchFamily="34" charset="0"/>
              <a:buChar char="•"/>
            </a:pPr>
            <a:r>
              <a:rPr lang="en-GB" sz="2400" dirty="0"/>
              <a:t>ALWAYS take pegs out of the peg bag one at a time as you need them</a:t>
            </a:r>
          </a:p>
          <a:p>
            <a:pPr lvl="1"/>
            <a:endParaRPr lang="en-GB" sz="2400" dirty="0"/>
          </a:p>
          <a:p>
            <a:endParaRPr lang="en-GB" dirty="0"/>
          </a:p>
        </p:txBody>
      </p:sp>
      <p:pic>
        <p:nvPicPr>
          <p:cNvPr id="9" name="Graphic 8" descr="Checkmark">
            <a:extLst>
              <a:ext uri="{FF2B5EF4-FFF2-40B4-BE49-F238E27FC236}">
                <a16:creationId xmlns:a16="http://schemas.microsoft.com/office/drawing/2014/main" id="{610F5A83-3C82-450B-9BF0-8D17E7EDF7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7418" y="3996418"/>
            <a:ext cx="1024618" cy="1024618"/>
          </a:xfrm>
          <a:prstGeom prst="rect">
            <a:avLst/>
          </a:prstGeom>
        </p:spPr>
      </p:pic>
    </p:spTree>
    <p:extLst>
      <p:ext uri="{BB962C8B-B14F-4D97-AF65-F5344CB8AC3E}">
        <p14:creationId xmlns:p14="http://schemas.microsoft.com/office/powerpoint/2010/main" val="47472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Office Theme">
  <a:themeElements>
    <a:clrScheme name="Scouts Master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ut PowerPoint V5 Email PH" id="{257C25A9-7AC9-40ED-8C67-89EB2ADF5179}" vid="{CAF7EC17-53D2-43D7-96D5-1CFD4E1346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scouts-powerpoint-template-small-file</Template>
  <TotalTime>221</TotalTime>
  <Words>455</Words>
  <Application>Microsoft Office PowerPoint</Application>
  <PresentationFormat>Widescreen</PresentationFormat>
  <Paragraphs>137</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Nunito Sans Black</vt:lpstr>
      <vt:lpstr>Nunito Sans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Silcock</dc:creator>
  <cp:lastModifiedBy>Julian Greer</cp:lastModifiedBy>
  <cp:revision>30</cp:revision>
  <dcterms:created xsi:type="dcterms:W3CDTF">2020-05-25T17:09:58Z</dcterms:created>
  <dcterms:modified xsi:type="dcterms:W3CDTF">2021-02-21T20:45:58Z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ies>
</file>