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66" r:id="rId3"/>
    <p:sldId id="262" r:id="rId4"/>
    <p:sldId id="259" r:id="rId5"/>
    <p:sldId id="260" r:id="rId6"/>
    <p:sldId id="258" r:id="rId7"/>
    <p:sldId id="257" r:id="rId8"/>
    <p:sldId id="256" r:id="rId9"/>
    <p:sldId id="26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6" d="100"/>
          <a:sy n="36" d="100"/>
        </p:scale>
        <p:origin x="10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34331-A4C4-4AD6-945B-6744938C0D79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D877B-3011-4A98-BB6A-BD828EFDE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9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careful of laces being loose, tuck them in, Velcro even safer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D877B-3011-4A98-BB6A-BD828EFDED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17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3D407-5595-4616-AC26-EC848A732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87E69-9EAB-4974-AB6A-67AAB1D08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C17B0-11A2-4727-84D4-66B778600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4DAF-4DF2-4244-9E04-E6EE752F7C21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D2A4A-0680-4CEE-9717-F1BF14FFB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A337B-DA2C-4521-8CCA-4405454E3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0605-EFE9-4FB3-A6B0-2E4160846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98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9F60B-F801-417F-9BC3-265407A24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F40E5D-F59F-4E74-8A72-F888CEFE7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1CC1C-6001-4232-8951-2B32EC37A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4DAF-4DF2-4244-9E04-E6EE752F7C21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490DB-DB10-40F4-8A7B-BA5C3AF3B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95141-C0E7-4EA9-9794-95F8003B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0605-EFE9-4FB3-A6B0-2E4160846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78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5B4E10-E149-4D39-81B9-0685981726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E795DB-9179-47E4-AC47-6E34925EF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D80EC-40DF-4678-9A4A-A8B797E5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4DAF-4DF2-4244-9E04-E6EE752F7C21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7DC40-1672-4C61-9CF0-E42E21B75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C28FC-46A7-48B0-8257-C1126758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0605-EFE9-4FB3-A6B0-2E4160846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32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07E63-FCDC-43A4-8A1C-2C92A09B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148AF-D1EE-40A7-9924-3B687F6A0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0E088-AC16-4442-8CB1-8111FBA9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4DAF-4DF2-4244-9E04-E6EE752F7C21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EB703-8598-472C-AF8D-2F2303306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37473-17FB-4DD3-81AD-6932A971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0605-EFE9-4FB3-A6B0-2E4160846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7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03E55-07CB-4F48-BA05-2778C596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AE8ED-193D-4698-B7F2-DE872135F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95931-6C7F-406F-BAF6-806C60235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4DAF-4DF2-4244-9E04-E6EE752F7C21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A3574-191A-4B9D-9FCC-9AAA07400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1E68-9B66-46DA-9916-76702923C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0605-EFE9-4FB3-A6B0-2E4160846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9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21424-774F-4C9F-AD14-036E4F774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EA4BF-4213-4A07-B840-029C39294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E04BF-D323-416C-9CC8-845D32911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F492B-03A4-4E16-A535-AC5455E5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4DAF-4DF2-4244-9E04-E6EE752F7C21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A5602-736C-4FE7-B6A5-08A8928BD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D116A-669F-4567-ABE0-9EEB8A76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0605-EFE9-4FB3-A6B0-2E4160846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28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E07E8-83BE-4947-B5B2-0D7D5B8E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9FCC1-1142-4753-A285-7DBDF80B3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C19EA-C94D-4F48-81DA-BFB042DA1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5D9882-FA2B-4C62-9E28-D0BDAB7CE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B6709A-AF6C-42D2-8B85-C5725B001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E3C76-ABA0-4705-90D2-C2B0C4B2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4DAF-4DF2-4244-9E04-E6EE752F7C21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E8B0E-769E-43A2-900C-946FAC29D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C8FF2C-F197-4AFB-9FF7-00F01D83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0605-EFE9-4FB3-A6B0-2E4160846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81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5110A-2F20-4570-8AC6-3457AD0B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D97E3-2F49-4230-AF15-E5868CFEB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4DAF-4DF2-4244-9E04-E6EE752F7C21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8A717-05BA-4E72-B7E2-569055CFC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BB9FF-5FF5-4F49-A45B-87784994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0605-EFE9-4FB3-A6B0-2E4160846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47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268267-2143-4332-BF4C-71E658DC3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4DAF-4DF2-4244-9E04-E6EE752F7C21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5FEF77-6838-4BBE-B3B2-FEB650EA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2E62E-44AF-400D-B763-5108C9A0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0605-EFE9-4FB3-A6B0-2E4160846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49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39818-A702-41C3-87D5-0BBF0E93E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FEEF6-77FC-4523-95D0-6E9DB955F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27507-A3E8-4561-8C6A-A92939017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53B68-FBE6-411B-A6C7-C4094106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4DAF-4DF2-4244-9E04-E6EE752F7C21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4D63E-194A-4E93-A538-47691964A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3D668-F98A-4C17-A46F-E122A382C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0605-EFE9-4FB3-A6B0-2E4160846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1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67660-882B-4963-B122-B87ED3EC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149C95-53AC-49D8-A303-C733685D9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6CA6A-30C0-48D4-AAB6-80F91466C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45CC7-B50D-45C5-9719-23B1FD6E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4DAF-4DF2-4244-9E04-E6EE752F7C21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CAEC3-3494-4C36-BAD7-522DA6FD7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9B48A-C2CF-454E-8CEC-F218CFDDC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0605-EFE9-4FB3-A6B0-2E4160846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15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6A99AA-2178-4BDB-9309-E3C2653FA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246DB-B205-4846-86C5-AA14A04D9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EE1BE-73F0-459E-825B-A2720154D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54DAF-4DF2-4244-9E04-E6EE752F7C21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CAA31-BE92-477D-9810-321542A26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5D4F8-A7CD-4845-9A0D-8D0515F3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10605-EFE9-4FB3-A6B0-2E4160846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41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F8CiNXEmcU" TargetMode="External"/><Relationship Id="rId2" Type="http://schemas.openxmlformats.org/officeDocument/2006/relationships/hyperlink" Target="https://www.youtube.com/watch?v=l5BeBmNcV4k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6RJ0VyFmeuw" TargetMode="External"/><Relationship Id="rId4" Type="http://schemas.openxmlformats.org/officeDocument/2006/relationships/hyperlink" Target="https://www.youtube.com/watch?time_continue=5&amp;v=iZ4wWoChSe8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usinessman-suit-tie-business-28807/" TargetMode="External"/><Relationship Id="rId13" Type="http://schemas.openxmlformats.org/officeDocument/2006/relationships/hyperlink" Target="https://pixabay.com/en/clothes-clothing-pullover-shirt-1294933/" TargetMode="External"/><Relationship Id="rId3" Type="http://schemas.openxmlformats.org/officeDocument/2006/relationships/hyperlink" Target="http://www.freestockphotos.biz/stockphoto/16913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t-shirt-shirt-clothing-man-green-42653/" TargetMode="External"/><Relationship Id="rId11" Type="http://schemas.openxmlformats.org/officeDocument/2006/relationships/hyperlink" Target="https://creativecommons.org/licenses/by-nc/3.0/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://pngimg.com/download/5452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helmetsonkids.ca/uploads/howtofit-twofinger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elmetsonkids.ca/uploads/howtofit-onefinger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helmetsonkids.ca/uploads/howtofit-v-shaped-straps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A6F62-170A-4F32-BF74-4D517DF0D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1005" y="2174470"/>
            <a:ext cx="9144000" cy="2387600"/>
          </a:xfrm>
        </p:spPr>
        <p:txBody>
          <a:bodyPr/>
          <a:lstStyle/>
          <a:p>
            <a:r>
              <a:rPr lang="en-GB" dirty="0"/>
              <a:t>Cyclist Badge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DA8E5-4C30-4A48-AB84-6EB4897D5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1005" y="4662353"/>
            <a:ext cx="9144000" cy="165576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b="0" i="0" dirty="0">
                <a:solidFill>
                  <a:srgbClr val="594E64"/>
                </a:solidFill>
                <a:effectLst/>
                <a:latin typeface="Verdana" panose="020B0604030504040204" pitchFamily="34" charset="0"/>
              </a:rPr>
              <a:t>Find out why it’s important to wear safety equipment like a helmet, reflective clothing and lights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6BC185-9B3F-4A5E-8ECA-6A86E76EA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459" y="506801"/>
            <a:ext cx="2883092" cy="286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40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A44B6A-E25C-49D1-B4F6-D975FDA0720A}"/>
              </a:ext>
            </a:extLst>
          </p:cNvPr>
          <p:cNvSpPr/>
          <p:nvPr/>
        </p:nvSpPr>
        <p:spPr>
          <a:xfrm>
            <a:off x="1817521" y="428178"/>
            <a:ext cx="8556958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</a:t>
            </a:r>
          </a:p>
          <a:p>
            <a:pPr algn="ctr"/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 completing </a:t>
            </a:r>
          </a:p>
          <a:p>
            <a:pPr algn="ctr"/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skill 1 of the </a:t>
            </a:r>
          </a:p>
          <a:p>
            <a:pPr algn="ctr"/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Cyclist Badge</a:t>
            </a:r>
          </a:p>
        </p:txBody>
      </p:sp>
    </p:spTree>
    <p:extLst>
      <p:ext uri="{BB962C8B-B14F-4D97-AF65-F5344CB8AC3E}">
        <p14:creationId xmlns:p14="http://schemas.microsoft.com/office/powerpoint/2010/main" val="129340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1AA4EB-55E7-4E83-85B7-17931D97E480}"/>
              </a:ext>
            </a:extLst>
          </p:cNvPr>
          <p:cNvSpPr txBox="1"/>
          <p:nvPr/>
        </p:nvSpPr>
        <p:spPr>
          <a:xfrm>
            <a:off x="1156996" y="373224"/>
            <a:ext cx="996509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solidFill>
                  <a:srgbClr val="594E64"/>
                </a:solidFill>
                <a:effectLst/>
                <a:latin typeface="inherit"/>
              </a:rPr>
              <a:t>How to earn your badge</a:t>
            </a:r>
            <a:endParaRPr lang="en-US" sz="3600" b="0" i="0" dirty="0">
              <a:solidFill>
                <a:srgbClr val="594E64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sz="3600" b="0" i="0" dirty="0">
                <a:solidFill>
                  <a:srgbClr val="594E64"/>
                </a:solidFill>
                <a:effectLst/>
                <a:latin typeface="Verdana" panose="020B0604030504040204" pitchFamily="34" charset="0"/>
              </a:rPr>
              <a:t>Find out why it’s important to wear safety equipment like a helmet, reflective clothing and lights</a:t>
            </a:r>
          </a:p>
          <a:p>
            <a:pPr algn="l">
              <a:buFont typeface="+mj-lt"/>
              <a:buAutoNum type="arabicPeriod"/>
            </a:pPr>
            <a:endParaRPr lang="en-US" sz="3600" b="0" i="0" dirty="0">
              <a:solidFill>
                <a:srgbClr val="594E64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sz="3600" b="0" i="0" dirty="0">
                <a:solidFill>
                  <a:srgbClr val="594E64"/>
                </a:solidFill>
                <a:effectLst/>
                <a:latin typeface="Verdana" panose="020B0604030504040204" pitchFamily="34" charset="0"/>
              </a:rPr>
              <a:t>Show how to put on and wear a cycle helmet correctly</a:t>
            </a:r>
          </a:p>
          <a:p>
            <a:pPr algn="l">
              <a:buFont typeface="+mj-lt"/>
              <a:buAutoNum type="arabicPeriod"/>
            </a:pPr>
            <a:endParaRPr lang="en-US" sz="3600" b="0" i="0" dirty="0">
              <a:solidFill>
                <a:srgbClr val="594E64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sz="3600" b="0" i="0" dirty="0">
                <a:solidFill>
                  <a:srgbClr val="594E64"/>
                </a:solidFill>
                <a:effectLst/>
                <a:latin typeface="Verdana" panose="020B0604030504040204" pitchFamily="34" charset="0"/>
              </a:rPr>
              <a:t>Show how to pump up a </a:t>
            </a:r>
            <a:r>
              <a:rPr lang="en-US" sz="3600" b="0" i="0" dirty="0" err="1">
                <a:solidFill>
                  <a:srgbClr val="594E64"/>
                </a:solidFill>
                <a:effectLst/>
                <a:latin typeface="Verdana" panose="020B0604030504040204" pitchFamily="34" charset="0"/>
              </a:rPr>
              <a:t>tyre</a:t>
            </a:r>
            <a:endParaRPr lang="en-US" sz="3600" b="0" i="0" dirty="0">
              <a:solidFill>
                <a:srgbClr val="594E64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+mj-lt"/>
              <a:buAutoNum type="arabicPeriod"/>
            </a:pPr>
            <a:endParaRPr lang="en-US" sz="3600" b="0" i="0" dirty="0">
              <a:solidFill>
                <a:srgbClr val="594E64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sz="3600" b="0" i="0" dirty="0">
                <a:solidFill>
                  <a:srgbClr val="594E64"/>
                </a:solidFill>
                <a:effectLst/>
                <a:latin typeface="Verdana" panose="020B0604030504040204" pitchFamily="34" charset="0"/>
              </a:rPr>
              <a:t>Go for a short ride in a safe place</a:t>
            </a:r>
          </a:p>
        </p:txBody>
      </p:sp>
    </p:spTree>
    <p:extLst>
      <p:ext uri="{BB962C8B-B14F-4D97-AF65-F5344CB8AC3E}">
        <p14:creationId xmlns:p14="http://schemas.microsoft.com/office/powerpoint/2010/main" val="427873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01708-B180-42B7-83F4-6C295DDB88D5}"/>
              </a:ext>
            </a:extLst>
          </p:cNvPr>
          <p:cNvSpPr txBox="1"/>
          <p:nvPr/>
        </p:nvSpPr>
        <p:spPr>
          <a:xfrm>
            <a:off x="2228921" y="380337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Clothes, helmet fit general to 2min 10</a:t>
            </a:r>
          </a:p>
          <a:p>
            <a:r>
              <a:rPr lang="en-GB" dirty="0"/>
              <a:t> </a:t>
            </a:r>
            <a:r>
              <a:rPr lang="en-GB" dirty="0">
                <a:hlinkClick r:id="rId2"/>
              </a:rPr>
              <a:t>https://www.youtube.com/watch?v=l5BeBmNcV4k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FE8A38-848B-47A7-8704-64596494A1FC}"/>
              </a:ext>
            </a:extLst>
          </p:cNvPr>
          <p:cNvSpPr txBox="1"/>
          <p:nvPr/>
        </p:nvSpPr>
        <p:spPr>
          <a:xfrm>
            <a:off x="2940728" y="534435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https://www.youtube.com/watch?v=dkoVxBnnGko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A3D7B-CF04-48B0-8E66-35BB8A4DE3F6}"/>
              </a:ext>
            </a:extLst>
          </p:cNvPr>
          <p:cNvSpPr txBox="1"/>
          <p:nvPr/>
        </p:nvSpPr>
        <p:spPr>
          <a:xfrm>
            <a:off x="2228921" y="1303667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Helmet noggin : </a:t>
            </a:r>
            <a:r>
              <a:rPr lang="en-GB" dirty="0">
                <a:hlinkClick r:id="rId3"/>
              </a:rPr>
              <a:t>https://www.youtube.com/watch?v=NF8CiNXEmcU</a:t>
            </a:r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9559AB-BA50-41F1-BA4E-0B14FB1E7112}"/>
              </a:ext>
            </a:extLst>
          </p:cNvPr>
          <p:cNvSpPr txBox="1"/>
          <p:nvPr/>
        </p:nvSpPr>
        <p:spPr>
          <a:xfrm>
            <a:off x="2296095" y="2304003"/>
            <a:ext cx="6094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Helmet fitting rules quick </a:t>
            </a:r>
            <a:r>
              <a:rPr lang="en-GB" dirty="0">
                <a:hlinkClick r:id="rId4"/>
              </a:rPr>
              <a:t>https://www.youtube.com/watch?time_continue=5&amp;v=iZ4wWoChSe8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D7DFAD-4750-4BD9-A1C3-509BA9C4ECB5}"/>
              </a:ext>
            </a:extLst>
          </p:cNvPr>
          <p:cNvSpPr txBox="1"/>
          <p:nvPr/>
        </p:nvSpPr>
        <p:spPr>
          <a:xfrm>
            <a:off x="2619375" y="453921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Safety checks: </a:t>
            </a:r>
          </a:p>
          <a:p>
            <a:r>
              <a:rPr lang="en-GB" dirty="0">
                <a:hlinkClick r:id="rId5"/>
              </a:rPr>
              <a:t>https://www.youtube.com/watch?v=6RJ0VyFmeuw</a:t>
            </a:r>
            <a:endParaRPr lang="en-GB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BC6053-9780-4ED8-BAA7-1218F3A9100C}"/>
              </a:ext>
            </a:extLst>
          </p:cNvPr>
          <p:cNvSpPr txBox="1"/>
          <p:nvPr/>
        </p:nvSpPr>
        <p:spPr>
          <a:xfrm>
            <a:off x="2081633" y="6024132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http://www.helmetsonkids.ca/index.php/SafetyInformation/Index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9F328E-45EA-405F-AFD4-C5DAB9BBE1C1}"/>
              </a:ext>
            </a:extLst>
          </p:cNvPr>
          <p:cNvSpPr txBox="1"/>
          <p:nvPr/>
        </p:nvSpPr>
        <p:spPr>
          <a:xfrm>
            <a:off x="8023123" y="380337"/>
            <a:ext cx="3588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which videos you want </a:t>
            </a:r>
            <a:r>
              <a:rPr lang="en-US"/>
              <a:t>to show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83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C69849-6236-43CE-A770-10996F3FD1B1}"/>
              </a:ext>
            </a:extLst>
          </p:cNvPr>
          <p:cNvSpPr txBox="1"/>
          <p:nvPr/>
        </p:nvSpPr>
        <p:spPr>
          <a:xfrm>
            <a:off x="394861" y="124569"/>
            <a:ext cx="11260288" cy="2217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shoes would be safest to wear whilst riding your bike?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424B18-D5A3-4B10-A085-10E7F6F8A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61" y="3438289"/>
            <a:ext cx="2305050" cy="1981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0E2125-5124-4617-A091-919168073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81" y="5218480"/>
            <a:ext cx="11260288" cy="1774090"/>
          </a:xfrm>
          <a:prstGeom prst="rect">
            <a:avLst/>
          </a:prstGeom>
        </p:spPr>
      </p:pic>
      <p:pic>
        <p:nvPicPr>
          <p:cNvPr id="1026" name="Picture 2" descr="Shoes Clipart Stock Illustrations – 4,635 Shoes Clipart Stock  Illustrations, Vectors &amp; Clipart - Dreamstime">
            <a:extLst>
              <a:ext uri="{FF2B5EF4-FFF2-40B4-BE49-F238E27FC236}">
                <a16:creationId xmlns:a16="http://schemas.microsoft.com/office/drawing/2014/main" id="{2C46C01F-BD29-43AD-9473-E20E8375E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194921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ellies Clipart , Free Transparent Clipart - ClipartKey">
            <a:extLst>
              <a:ext uri="{FF2B5EF4-FFF2-40B4-BE49-F238E27FC236}">
                <a16:creationId xmlns:a16="http://schemas.microsoft.com/office/drawing/2014/main" id="{3582BBB5-378C-4022-A155-6CA04EBA0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713" y="3353422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EED59C-74A5-451F-B52D-19DEC9C58F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5063" y="4206228"/>
            <a:ext cx="1747563" cy="11188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5DCFD9-229F-4C0C-A2E1-E4B1B1FA6A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261" y="3342115"/>
            <a:ext cx="1460441" cy="108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4B1CF4-D457-4E31-8C3D-82C404186103}"/>
              </a:ext>
            </a:extLst>
          </p:cNvPr>
          <p:cNvSpPr txBox="1"/>
          <p:nvPr/>
        </p:nvSpPr>
        <p:spPr>
          <a:xfrm>
            <a:off x="648378" y="553509"/>
            <a:ext cx="10839327" cy="11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kind of clothing is safest?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713C35E-27C9-49B7-9785-741863641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3114" y="2083644"/>
            <a:ext cx="1783284" cy="1924756"/>
          </a:xfrm>
          <a:prstGeom prst="rect">
            <a:avLst/>
          </a:prstGeom>
        </p:spPr>
      </p:pic>
      <p:pic>
        <p:nvPicPr>
          <p:cNvPr id="5" name="Picture 4" descr="Image result for bike reflective clothing clip art">
            <a:extLst>
              <a:ext uri="{FF2B5EF4-FFF2-40B4-BE49-F238E27FC236}">
                <a16:creationId xmlns:a16="http://schemas.microsoft.com/office/drawing/2014/main" id="{211CACB1-4ADC-454E-85B5-05C1225FCAC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869" y="1803055"/>
            <a:ext cx="1713120" cy="1915616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5F52FE5-B432-4590-B103-257804BBA7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319453" y="2673383"/>
            <a:ext cx="1809005" cy="168180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1904E84-BB3D-4E62-BEAA-6DC37EBABC1B}"/>
              </a:ext>
            </a:extLst>
          </p:cNvPr>
          <p:cNvSpPr txBox="1"/>
          <p:nvPr/>
        </p:nvSpPr>
        <p:spPr>
          <a:xfrm>
            <a:off x="876299" y="5084867"/>
            <a:ext cx="108393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A               B               C             D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2A28EE2-D5BE-40B3-92B4-F67389C565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004959" y="1824037"/>
            <a:ext cx="1604963" cy="320992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C732B63-C051-4BFE-84A4-08CA1A4AE7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258651" y="2075774"/>
            <a:ext cx="1851455" cy="2020106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EE12A73-1A2A-47C8-A3BF-925AF4F5129A}"/>
              </a:ext>
            </a:extLst>
          </p:cNvPr>
          <p:cNvSpPr txBox="1"/>
          <p:nvPr/>
        </p:nvSpPr>
        <p:spPr>
          <a:xfrm>
            <a:off x="-881845" y="7181850"/>
            <a:ext cx="6285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10" tooltip="http://pngimg.com/download/5452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1" tooltip="https://creativecommons.org/licenses/by-nc/3.0/"/>
              </a:rPr>
              <a:t>CC BY-NC</a:t>
            </a:r>
            <a:endParaRPr lang="en-GB" sz="90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13C5468-10AD-47D6-A4CB-30D7631433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957774" y="2058079"/>
            <a:ext cx="2059286" cy="191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6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03D995-ACF6-4BD8-A07F-B552C4F091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37788"/>
            <a:ext cx="3066865" cy="32054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DF0D02-83DF-4DF0-BD2B-EA7F44275246}"/>
              </a:ext>
            </a:extLst>
          </p:cNvPr>
          <p:cNvSpPr txBox="1"/>
          <p:nvPr/>
        </p:nvSpPr>
        <p:spPr>
          <a:xfrm>
            <a:off x="243902" y="203954"/>
            <a:ext cx="764279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/>
              <a:t>Why are these </a:t>
            </a:r>
          </a:p>
          <a:p>
            <a:r>
              <a:rPr lang="en-GB" sz="6600" dirty="0"/>
              <a:t>important to have on </a:t>
            </a:r>
          </a:p>
          <a:p>
            <a:r>
              <a:rPr lang="en-GB" sz="6600" dirty="0"/>
              <a:t>our bikes?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EA351E-C2DB-47AF-B7AA-E21DB38E129F}"/>
              </a:ext>
            </a:extLst>
          </p:cNvPr>
          <p:cNvSpPr txBox="1"/>
          <p:nvPr/>
        </p:nvSpPr>
        <p:spPr>
          <a:xfrm>
            <a:off x="562036" y="3514726"/>
            <a:ext cx="108393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They make our       They make the bike           They make it easy 		I don’t </a:t>
            </a:r>
          </a:p>
          <a:p>
            <a:r>
              <a:rPr lang="en-GB" sz="2400" dirty="0"/>
              <a:t>bikes look cool        heavier so it doesn’t         for other vehicles to 		know!</a:t>
            </a:r>
          </a:p>
          <a:p>
            <a:r>
              <a:rPr lang="en-GB" sz="2400" dirty="0"/>
              <a:t>		       wobble		             see us on the roads</a:t>
            </a:r>
          </a:p>
          <a:p>
            <a:r>
              <a:rPr lang="en-GB" sz="2400" dirty="0"/>
              <a:t>					             when the light isn’t good</a:t>
            </a:r>
          </a:p>
          <a:p>
            <a:r>
              <a:rPr lang="en-GB" sz="2400" dirty="0"/>
              <a:t>        		</a:t>
            </a:r>
          </a:p>
          <a:p>
            <a:r>
              <a:rPr lang="en-GB" sz="6600" dirty="0"/>
              <a:t>A               B               C             D</a:t>
            </a:r>
          </a:p>
        </p:txBody>
      </p:sp>
    </p:spTree>
    <p:extLst>
      <p:ext uri="{BB962C8B-B14F-4D97-AF65-F5344CB8AC3E}">
        <p14:creationId xmlns:p14="http://schemas.microsoft.com/office/powerpoint/2010/main" val="188048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bike helmet clip art">
            <a:extLst>
              <a:ext uri="{FF2B5EF4-FFF2-40B4-BE49-F238E27FC236}">
                <a16:creationId xmlns:a16="http://schemas.microsoft.com/office/drawing/2014/main" id="{058CEB8F-FD15-4F2F-BC86-A7A2160FB30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72" y="594804"/>
            <a:ext cx="2142179" cy="21348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29BA24-EE5A-4E89-83D0-31540676CCB5}"/>
              </a:ext>
            </a:extLst>
          </p:cNvPr>
          <p:cNvSpPr txBox="1"/>
          <p:nvPr/>
        </p:nvSpPr>
        <p:spPr>
          <a:xfrm>
            <a:off x="466725" y="71751"/>
            <a:ext cx="84375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When wearing my helmet which of these is NOT important?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8B1405-7E9C-4784-9072-B2AB95148C5D}"/>
              </a:ext>
            </a:extLst>
          </p:cNvPr>
          <p:cNvSpPr txBox="1"/>
          <p:nvPr/>
        </p:nvSpPr>
        <p:spPr>
          <a:xfrm>
            <a:off x="609969" y="5289053"/>
            <a:ext cx="108393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A               B               C             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1AC5A-79B4-41B9-90FA-A12BB8415558}"/>
              </a:ext>
            </a:extLst>
          </p:cNvPr>
          <p:cNvSpPr txBox="1"/>
          <p:nvPr/>
        </p:nvSpPr>
        <p:spPr>
          <a:xfrm>
            <a:off x="395704" y="3518322"/>
            <a:ext cx="1761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</a:t>
            </a:r>
            <a:r>
              <a:rPr lang="en-US" sz="3200" dirty="0" err="1"/>
              <a:t>colour</a:t>
            </a:r>
            <a:r>
              <a:rPr lang="en-US" sz="3200" dirty="0"/>
              <a:t> and style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5860EF-27BB-4D7A-A317-C23A618FFEFE}"/>
              </a:ext>
            </a:extLst>
          </p:cNvPr>
          <p:cNvSpPr txBox="1"/>
          <p:nvPr/>
        </p:nvSpPr>
        <p:spPr>
          <a:xfrm>
            <a:off x="2598384" y="3272100"/>
            <a:ext cx="25787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correct size so it is 2 fingers above my eyes.</a:t>
            </a:r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C8E0F7-9FBF-45CA-BAD9-50F4B94966AD}"/>
              </a:ext>
            </a:extLst>
          </p:cNvPr>
          <p:cNvSpPr txBox="1"/>
          <p:nvPr/>
        </p:nvSpPr>
        <p:spPr>
          <a:xfrm>
            <a:off x="5573185" y="3272100"/>
            <a:ext cx="26912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Sitting level on my head – not too far back or forward</a:t>
            </a:r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E66DFE-FF02-4F83-9555-FF1DAA69870F}"/>
              </a:ext>
            </a:extLst>
          </p:cNvPr>
          <p:cNvSpPr txBox="1"/>
          <p:nvPr/>
        </p:nvSpPr>
        <p:spPr>
          <a:xfrm>
            <a:off x="8660434" y="2851079"/>
            <a:ext cx="34495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straps making a V around my ears and allowing 1 finger between the strap and my chin.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59006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wo fingers above the eye">
            <a:hlinkClick r:id="rId2" tooltip="howtofit-twofingers.jpg"/>
            <a:extLst>
              <a:ext uri="{FF2B5EF4-FFF2-40B4-BE49-F238E27FC236}">
                <a16:creationId xmlns:a16="http://schemas.microsoft.com/office/drawing/2014/main" id="{C164EA0F-97E1-4B65-B2FE-AD7DD28ED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32" y="1109241"/>
            <a:ext cx="3725084" cy="360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V-shaped Straps">
            <a:hlinkClick r:id="rId4" tooltip="howtofit-v-shaped-straps.jpg"/>
            <a:extLst>
              <a:ext uri="{FF2B5EF4-FFF2-40B4-BE49-F238E27FC236}">
                <a16:creationId xmlns:a16="http://schemas.microsoft.com/office/drawing/2014/main" id="{369DCAC4-6489-4D21-BFAB-F51AEC90E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562" y="1084408"/>
            <a:ext cx="3725084" cy="357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ne finger under the chin">
            <a:hlinkClick r:id="rId6" tooltip="howtofit-onefinger.jpg"/>
            <a:extLst>
              <a:ext uri="{FF2B5EF4-FFF2-40B4-BE49-F238E27FC236}">
                <a16:creationId xmlns:a16="http://schemas.microsoft.com/office/drawing/2014/main" id="{8F1C194D-4AF1-4F81-8BF3-AE30CA32C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793" y="1084408"/>
            <a:ext cx="3725084" cy="362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59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0CDA0D-B0CD-4985-9900-B671D3A746EC}"/>
              </a:ext>
            </a:extLst>
          </p:cNvPr>
          <p:cNvSpPr txBox="1"/>
          <p:nvPr/>
        </p:nvSpPr>
        <p:spPr>
          <a:xfrm>
            <a:off x="876299" y="5084867"/>
            <a:ext cx="108393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A               B               C             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57F554-D1C4-464C-9DDE-0A43B01AE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38" y="2564262"/>
            <a:ext cx="2461149" cy="201814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851DF62-EAD3-44DB-A48B-B1D6CC29D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122" y="2526410"/>
            <a:ext cx="2430540" cy="202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A039AB-C848-439B-977F-B54FF8BC7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805" y="2558164"/>
            <a:ext cx="2381250" cy="1990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D5D19E-0CAF-4F11-9FA8-7CF58A4176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725" t="14852" r="33591" b="28302"/>
          <a:stretch/>
        </p:blipFill>
        <p:spPr>
          <a:xfrm>
            <a:off x="6773661" y="2339281"/>
            <a:ext cx="1855433" cy="2483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FDCB46-5B12-4911-B216-6E2E2B6C063A}"/>
              </a:ext>
            </a:extLst>
          </p:cNvPr>
          <p:cNvSpPr txBox="1"/>
          <p:nvPr/>
        </p:nvSpPr>
        <p:spPr>
          <a:xfrm>
            <a:off x="452761" y="328474"/>
            <a:ext cx="10946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Which of these people is wearing their helmet correctly?</a:t>
            </a:r>
            <a:endParaRPr lang="en-GB" sz="6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416234-E0C9-44E6-8F1D-85758297B063}"/>
              </a:ext>
            </a:extLst>
          </p:cNvPr>
          <p:cNvSpPr/>
          <p:nvPr/>
        </p:nvSpPr>
        <p:spPr>
          <a:xfrm>
            <a:off x="2500604" y="4105469"/>
            <a:ext cx="586883" cy="443150"/>
          </a:xfrm>
          <a:prstGeom prst="rect">
            <a:avLst/>
          </a:prstGeom>
          <a:pattFill prst="pct80">
            <a:fgClr>
              <a:srgbClr val="36542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956968-9D35-4CF5-9B03-028FE6995A55}"/>
              </a:ext>
            </a:extLst>
          </p:cNvPr>
          <p:cNvSpPr/>
          <p:nvPr/>
        </p:nvSpPr>
        <p:spPr>
          <a:xfrm>
            <a:off x="5317919" y="3908138"/>
            <a:ext cx="679313" cy="424411"/>
          </a:xfrm>
          <a:prstGeom prst="rect">
            <a:avLst/>
          </a:prstGeom>
          <a:pattFill prst="pct80">
            <a:fgClr>
              <a:srgbClr val="36542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352088-9F3F-458A-AF40-0553AEC350CD}"/>
              </a:ext>
            </a:extLst>
          </p:cNvPr>
          <p:cNvSpPr/>
          <p:nvPr/>
        </p:nvSpPr>
        <p:spPr>
          <a:xfrm>
            <a:off x="10909703" y="3913332"/>
            <a:ext cx="586883" cy="443150"/>
          </a:xfrm>
          <a:prstGeom prst="rect">
            <a:avLst/>
          </a:prstGeom>
          <a:pattFill prst="pct80">
            <a:fgClr>
              <a:srgbClr val="36542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678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383</Words>
  <Application>Microsoft Office PowerPoint</Application>
  <PresentationFormat>Widescreen</PresentationFormat>
  <Paragraphs>46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inherit</vt:lpstr>
      <vt:lpstr>Verdana</vt:lpstr>
      <vt:lpstr>Office Theme</vt:lpstr>
      <vt:lpstr>Cyclist 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Welsh S - Worthing Prep</dc:creator>
  <cp:lastModifiedBy>Julian Greer</cp:lastModifiedBy>
  <cp:revision>39</cp:revision>
  <dcterms:created xsi:type="dcterms:W3CDTF">2020-09-30T10:09:20Z</dcterms:created>
  <dcterms:modified xsi:type="dcterms:W3CDTF">2021-03-20T19:20:33Z</dcterms:modified>
</cp:coreProperties>
</file>