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48" r:id="rId2"/>
  </p:sldMasterIdLst>
  <p:sldIdLst>
    <p:sldId id="340" r:id="rId3"/>
    <p:sldId id="297" r:id="rId4"/>
    <p:sldId id="258" r:id="rId5"/>
    <p:sldId id="284" r:id="rId6"/>
    <p:sldId id="298" r:id="rId7"/>
    <p:sldId id="337" r:id="rId8"/>
    <p:sldId id="338" r:id="rId9"/>
    <p:sldId id="331" r:id="rId10"/>
    <p:sldId id="332" r:id="rId11"/>
    <p:sldId id="311" r:id="rId12"/>
    <p:sldId id="316" r:id="rId13"/>
    <p:sldId id="317" r:id="rId14"/>
    <p:sldId id="318" r:id="rId15"/>
    <p:sldId id="339" r:id="rId16"/>
    <p:sldId id="336" r:id="rId17"/>
    <p:sldId id="334" r:id="rId18"/>
    <p:sldId id="324" r:id="rId19"/>
    <p:sldId id="325" r:id="rId20"/>
    <p:sldId id="327" r:id="rId21"/>
    <p:sldId id="329" r:id="rId22"/>
    <p:sldId id="330" r:id="rId23"/>
    <p:sldId id="32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6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48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6314A-5702-473D-B902-6596251A7A1A}" type="datetimeFigureOut">
              <a:rPr lang="en-GB" smtClean="0"/>
              <a:t>05/03/2021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E0C84-8573-40F6-A974-1D4CA99B93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8204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6314A-5702-473D-B902-6596251A7A1A}" type="datetimeFigureOut">
              <a:rPr lang="en-GB" smtClean="0"/>
              <a:t>05/03/2021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E0C84-8573-40F6-A974-1D4CA99B93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6892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6314A-5702-473D-B902-6596251A7A1A}" type="datetimeFigureOut">
              <a:rPr lang="en-GB" smtClean="0"/>
              <a:t>05/03/2021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E0C84-8573-40F6-A974-1D4CA99B93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32877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7F85D-46E1-48CE-9417-7CA7E4BE8B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3DB772-EE70-4641-9CB4-A541727130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3490C2-44D6-43E4-AAC1-CCF7DF66F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1A75C-AD41-4A55-8FEF-6018208E87ED}" type="datetimeFigureOut">
              <a:rPr lang="en-GB" smtClean="0"/>
              <a:t>05/03/2021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B39C03-D6BB-4408-AA75-E5DCC2005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30FD48-341D-4BB2-BC10-D31F3EB59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6F5AE-F961-43E5-94A3-43F5DB903A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4524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6314A-5702-473D-B902-6596251A7A1A}" type="datetimeFigureOut">
              <a:rPr lang="en-GB" smtClean="0"/>
              <a:t>05/03/2021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E0C84-8573-40F6-A974-1D4CA99B93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8814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6314A-5702-473D-B902-6596251A7A1A}" type="datetimeFigureOut">
              <a:rPr lang="en-GB" smtClean="0"/>
              <a:t>05/03/2021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E0C84-8573-40F6-A974-1D4CA99B93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7556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6314A-5702-473D-B902-6596251A7A1A}" type="datetimeFigureOut">
              <a:rPr lang="en-GB" smtClean="0"/>
              <a:t>05/03/2021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E0C84-8573-40F6-A974-1D4CA99B93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3852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6314A-5702-473D-B902-6596251A7A1A}" type="datetimeFigureOut">
              <a:rPr lang="en-GB" smtClean="0"/>
              <a:t>05/03/2021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E0C84-8573-40F6-A974-1D4CA99B93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634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6314A-5702-473D-B902-6596251A7A1A}" type="datetimeFigureOut">
              <a:rPr lang="en-GB" smtClean="0"/>
              <a:t>05/03/2021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E0C84-8573-40F6-A974-1D4CA99B93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6298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6314A-5702-473D-B902-6596251A7A1A}" type="datetimeFigureOut">
              <a:rPr lang="en-GB" smtClean="0"/>
              <a:t>05/03/2021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E0C84-8573-40F6-A974-1D4CA99B93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3165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6314A-5702-473D-B902-6596251A7A1A}" type="datetimeFigureOut">
              <a:rPr lang="en-GB" smtClean="0"/>
              <a:t>05/03/2021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E0C84-8573-40F6-A974-1D4CA99B93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7313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E6314A-5702-473D-B902-6596251A7A1A}" type="datetimeFigureOut">
              <a:rPr lang="en-GB" smtClean="0"/>
              <a:t>05/03/2021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9E0C84-8573-40F6-A974-1D4CA99B93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7658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E6314A-5702-473D-B902-6596251A7A1A}" type="datetimeFigureOut">
              <a:rPr lang="en-GB" smtClean="0"/>
              <a:t>05/03/2021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9E0C84-8573-40F6-A974-1D4CA99B932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8776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3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6326F56-3123-4853-95BF-DAD61C1F7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65408D-8E9E-4784-8252-B62D62FCA5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463BFE-5EA4-4153-95BA-CE5FFDD607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1A75C-AD41-4A55-8FEF-6018208E87ED}" type="datetimeFigureOut">
              <a:rPr lang="en-GB" smtClean="0"/>
              <a:t>05/03/2021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8A1766-C70C-4FD9-BDD3-BF21124EAC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F02648-9FF8-4A5A-8E56-309BFF21E9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6F5AE-F961-43E5-94A3-43F5DB903A8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7058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xperiment Activity Badge">
            <a:extLst>
              <a:ext uri="{FF2B5EF4-FFF2-40B4-BE49-F238E27FC236}">
                <a16:creationId xmlns:a16="http://schemas.microsoft.com/office/drawing/2014/main" id="{F65E4897-8460-4E56-A922-0488725B61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280" y="225793"/>
            <a:ext cx="4917440" cy="488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B13E113-1C69-4ADF-888B-53E854E7BD01}"/>
              </a:ext>
            </a:extLst>
          </p:cNvPr>
          <p:cNvSpPr/>
          <p:nvPr/>
        </p:nvSpPr>
        <p:spPr>
          <a:xfrm>
            <a:off x="1811380" y="5106353"/>
            <a:ext cx="856924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Beavers</a:t>
            </a:r>
            <a:r>
              <a:rPr lang="en-US" sz="8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vs Science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0C9051B6-B6F7-4AB5-B91D-9D382CB208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00" y="428208"/>
            <a:ext cx="2765252" cy="775589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F6B95FD2-5BC6-46DF-9663-6E7190B6F44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4473" y="0"/>
            <a:ext cx="2055627" cy="1950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290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A84B152-3496-4C52-AF08-97AFFC09D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B2ADB95-0FA3-4BD7-A8AC-89D014A8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98E1A6-AA4E-43D3-9843-1C6D7FBDA7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812" y="26046"/>
            <a:ext cx="6839864" cy="63015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Rubbing the balloon on clothing gives it a negative charge</a:t>
            </a:r>
            <a:r>
              <a:rPr lang="it-IT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0" indent="0">
              <a:buNone/>
            </a:pPr>
            <a:endParaRPr lang="it-IT" sz="4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it-IT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 </a:t>
            </a:r>
            <a:r>
              <a:rPr lang="it-IT" sz="48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makes</a:t>
            </a:r>
            <a:r>
              <a:rPr lang="it-IT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it </a:t>
            </a:r>
            <a:r>
              <a:rPr lang="en-GB" sz="4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attracted to things with a positive charge, such as your hair, or the wall.</a:t>
            </a:r>
            <a:endParaRPr lang="it-IT" sz="4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it-IT" sz="21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it-IT" sz="21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opposite</a:t>
            </a:r>
            <a:r>
              <a:rPr lang="it-IT" sz="21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21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charges</a:t>
            </a:r>
            <a:r>
              <a:rPr lang="it-IT" sz="21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21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attract</a:t>
            </a:r>
            <a:r>
              <a:rPr lang="it-IT" sz="21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endParaRPr lang="en-GB" sz="21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C924DBCE-E731-4B22-8181-A39C1D862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630884" cy="630884"/>
          </a:xfrm>
          <a:prstGeom prst="ellipse">
            <a:avLst/>
          </a:prstGeom>
          <a:noFill/>
          <a:ln w="127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CBF9756-6AC8-4C65-84DF-56FBFFA1D8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0227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2" descr="A hair raising experiment – Science Experiments for Kids">
            <a:extLst>
              <a:ext uri="{FF2B5EF4-FFF2-40B4-BE49-F238E27FC236}">
                <a16:creationId xmlns:a16="http://schemas.microsoft.com/office/drawing/2014/main" id="{26FE99F5-EA28-44EF-8E21-65D326830C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" b="5"/>
          <a:stretch/>
        </p:blipFill>
        <p:spPr bwMode="auto">
          <a:xfrm>
            <a:off x="7751975" y="1075239"/>
            <a:ext cx="4128603" cy="4128603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2D385988-EAAF-4C27-AF8A-2BFBECAF3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3621FD4-D14D-45D5-9A57-9A2DE5EA5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B621D332-7329-4994-8836-C429A51B7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2D20F754-35A9-4508-BE3C-C59996D14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86372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5B6689-0C5A-4185-AE90-884CC5F9F4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708" y="90380"/>
            <a:ext cx="10515600" cy="638052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/>
              <a:t>Why?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47A6C1-092C-42D0-B4BA-04B6A0EB7B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107" y="1118587"/>
            <a:ext cx="11523215" cy="195308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en-GB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When a </a:t>
            </a:r>
            <a:r>
              <a:rPr lang="en-GB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balloon</a:t>
            </a:r>
            <a:r>
              <a:rPr lang="en-GB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is rubbed on hair, fur or wool, electrons are </a:t>
            </a:r>
            <a:r>
              <a:rPr lang="it-IT" dirty="0" err="1">
                <a:solidFill>
                  <a:srgbClr val="202124"/>
                </a:solidFill>
                <a:latin typeface="arial" panose="020B0604020202020204" pitchFamily="34" charset="0"/>
              </a:rPr>
              <a:t>transferred</a:t>
            </a:r>
            <a:r>
              <a:rPr lang="it-IT" dirty="0">
                <a:solidFill>
                  <a:srgbClr val="202124"/>
                </a:solidFill>
                <a:latin typeface="arial" panose="020B0604020202020204" pitchFamily="34" charset="0"/>
              </a:rPr>
              <a:t> </a:t>
            </a:r>
            <a:r>
              <a:rPr lang="en-GB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from the hair to the </a:t>
            </a:r>
            <a:r>
              <a:rPr lang="en-GB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balloon</a:t>
            </a:r>
            <a:r>
              <a:rPr lang="en-GB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, giving the </a:t>
            </a:r>
            <a:r>
              <a:rPr lang="en-GB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balloon</a:t>
            </a:r>
            <a:r>
              <a:rPr lang="en-GB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a </a:t>
            </a:r>
            <a:r>
              <a:rPr lang="en-GB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negative charge</a:t>
            </a:r>
            <a:r>
              <a:rPr lang="en-GB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.</a:t>
            </a:r>
            <a:endParaRPr lang="en-GB" dirty="0"/>
          </a:p>
        </p:txBody>
      </p:sp>
      <p:pic>
        <p:nvPicPr>
          <p:cNvPr id="2050" name="Picture 2" descr="Rubbing a Balloon on the Hair on Your Head/A. Mariano">
            <a:extLst>
              <a:ext uri="{FF2B5EF4-FFF2-40B4-BE49-F238E27FC236}">
                <a16:creationId xmlns:a16="http://schemas.microsoft.com/office/drawing/2014/main" id="{36888F86-5754-44F8-A398-CBA4C2685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886" y="2831976"/>
            <a:ext cx="5397622" cy="3297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ow to Make Your Hair Stand on End">
            <a:extLst>
              <a:ext uri="{FF2B5EF4-FFF2-40B4-BE49-F238E27FC236}">
                <a16:creationId xmlns:a16="http://schemas.microsoft.com/office/drawing/2014/main" id="{1C91D1C9-A1D9-48C4-9819-5195EC5F94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915" y="3071675"/>
            <a:ext cx="45720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74561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Static Electricity. Everything we see is made up of tiny little parts  called atoms. Atom Neutral – Same number of electrons. - ppt download">
            <a:extLst>
              <a:ext uri="{FF2B5EF4-FFF2-40B4-BE49-F238E27FC236}">
                <a16:creationId xmlns:a16="http://schemas.microsoft.com/office/drawing/2014/main" id="{C84ECF5E-815E-4A8E-8A9D-864BCA425F3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17" y="493343"/>
            <a:ext cx="10617693" cy="5871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4E1D016-0D38-4EF0-8250-ACEDDAD5EEDB}"/>
              </a:ext>
            </a:extLst>
          </p:cNvPr>
          <p:cNvCxnSpPr/>
          <p:nvPr/>
        </p:nvCxnSpPr>
        <p:spPr>
          <a:xfrm>
            <a:off x="4296792" y="3231472"/>
            <a:ext cx="914400" cy="91440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0D3400A-C6F4-4E04-80D8-AC83EE558B68}"/>
              </a:ext>
            </a:extLst>
          </p:cNvPr>
          <p:cNvCxnSpPr>
            <a:cxnSpLocks/>
          </p:cNvCxnSpPr>
          <p:nvPr/>
        </p:nvCxnSpPr>
        <p:spPr>
          <a:xfrm flipH="1">
            <a:off x="9900081" y="2618913"/>
            <a:ext cx="1004657" cy="90330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D7459FE0-687A-46A3-A6C7-F479FC03F04B}"/>
              </a:ext>
            </a:extLst>
          </p:cNvPr>
          <p:cNvSpPr txBox="1"/>
          <p:nvPr/>
        </p:nvSpPr>
        <p:spPr>
          <a:xfrm>
            <a:off x="2788328" y="2611069"/>
            <a:ext cx="16956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Balloon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D2B7FC-FEB1-4C10-BCB5-5433C1012295}"/>
              </a:ext>
            </a:extLst>
          </p:cNvPr>
          <p:cNvSpPr txBox="1"/>
          <p:nvPr/>
        </p:nvSpPr>
        <p:spPr>
          <a:xfrm>
            <a:off x="10725705" y="2105488"/>
            <a:ext cx="16956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Hair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22661D7-2ED9-474F-8DF7-2700A41CAC61}"/>
              </a:ext>
            </a:extLst>
          </p:cNvPr>
          <p:cNvCxnSpPr>
            <a:cxnSpLocks/>
          </p:cNvCxnSpPr>
          <p:nvPr/>
        </p:nvCxnSpPr>
        <p:spPr>
          <a:xfrm flipV="1">
            <a:off x="4296792" y="2618913"/>
            <a:ext cx="1526959" cy="7135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25546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A060E-8A15-4772-B702-2C9B54134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528521" y="107876"/>
            <a:ext cx="10515600" cy="696959"/>
          </a:xfrm>
        </p:spPr>
        <p:txBody>
          <a:bodyPr/>
          <a:lstStyle/>
          <a:p>
            <a:pPr algn="ctr"/>
            <a:r>
              <a:rPr lang="en-GB" b="1" u="sng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 fact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91140-0788-4752-A56B-ED9051048A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91" y="1030644"/>
            <a:ext cx="5492952" cy="5827356"/>
          </a:xfrm>
        </p:spPr>
        <p:txBody>
          <a:bodyPr>
            <a:normAutofit/>
          </a:bodyPr>
          <a:lstStyle/>
          <a:p>
            <a:r>
              <a:rPr lang="en-GB" sz="3600" b="1" i="0" dirty="0">
                <a:solidFill>
                  <a:srgbClr val="202124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</a:t>
            </a:r>
            <a:r>
              <a:rPr lang="en-GB" sz="3600" b="0" i="0" dirty="0">
                <a:solidFill>
                  <a:srgbClr val="202124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we lost all the dead </a:t>
            </a:r>
            <a:r>
              <a:rPr lang="en-GB" sz="3600" b="1" i="0" dirty="0">
                <a:solidFill>
                  <a:srgbClr val="202124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space</a:t>
            </a:r>
            <a:r>
              <a:rPr lang="en-GB" sz="3600" b="0" i="0" dirty="0">
                <a:solidFill>
                  <a:srgbClr val="202124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inside our </a:t>
            </a:r>
            <a:r>
              <a:rPr lang="en-GB" sz="3600" b="1" i="0" dirty="0">
                <a:solidFill>
                  <a:srgbClr val="202124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atoms</a:t>
            </a:r>
            <a:r>
              <a:rPr lang="en-GB" sz="3600" b="0" i="0" dirty="0">
                <a:solidFill>
                  <a:srgbClr val="202124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we would each be able to fit into a particle of dust,</a:t>
            </a:r>
            <a:r>
              <a:rPr lang="it-IT" sz="3600" b="0" i="0" dirty="0">
                <a:solidFill>
                  <a:srgbClr val="202124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3600" b="0" i="0" dirty="0">
                <a:solidFill>
                  <a:srgbClr val="202124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entire human species would fit into the volume of a sugar cube</a:t>
            </a:r>
            <a:r>
              <a:rPr lang="it-IT" sz="3600" dirty="0">
                <a:solidFill>
                  <a:srgbClr val="2021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the </a:t>
            </a:r>
            <a:r>
              <a:rPr lang="en-GB" sz="3600" dirty="0">
                <a:solidFill>
                  <a:srgbClr val="2021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earth would be the size of a basketball</a:t>
            </a:r>
            <a:r>
              <a:rPr lang="it-IT" sz="3600" dirty="0">
                <a:solidFill>
                  <a:srgbClr val="20212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GB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8" name="Picture 4" descr="Carbon Atom | Atomic theory, Atom diagram, Atom">
            <a:extLst>
              <a:ext uri="{FF2B5EF4-FFF2-40B4-BE49-F238E27FC236}">
                <a16:creationId xmlns:a16="http://schemas.microsoft.com/office/drawing/2014/main" id="{AE87664B-1E59-4D67-BF4B-54B82A774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261" y="2288502"/>
            <a:ext cx="5037368" cy="4197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BF2E49C-B0A6-4984-A25C-B609B57FF11E}"/>
              </a:ext>
            </a:extLst>
          </p:cNvPr>
          <p:cNvCxnSpPr>
            <a:cxnSpLocks/>
          </p:cNvCxnSpPr>
          <p:nvPr/>
        </p:nvCxnSpPr>
        <p:spPr>
          <a:xfrm flipH="1">
            <a:off x="7542114" y="1851710"/>
            <a:ext cx="1433780" cy="1763653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39971B5E-449E-4688-874D-6A54448F5931}"/>
              </a:ext>
            </a:extLst>
          </p:cNvPr>
          <p:cNvSpPr txBox="1"/>
          <p:nvPr/>
        </p:nvSpPr>
        <p:spPr>
          <a:xfrm>
            <a:off x="9078564" y="25060"/>
            <a:ext cx="3062797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3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Lots</a:t>
            </a:r>
            <a:r>
              <a:rPr kumimoji="0" lang="it-IT" sz="3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GB" sz="3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space between the nucleus and</a:t>
            </a:r>
            <a:r>
              <a:rPr kumimoji="0" lang="it-IT" sz="3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en-GB" sz="3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electron</a:t>
            </a:r>
            <a:r>
              <a:rPr kumimoji="0" lang="it-IT" sz="3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</a:t>
            </a:r>
            <a:endParaRPr kumimoji="0" lang="en-GB" sz="3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6EA7519-5E20-44EE-BE6B-127094C6CA0D}"/>
              </a:ext>
            </a:extLst>
          </p:cNvPr>
          <p:cNvCxnSpPr>
            <a:cxnSpLocks/>
          </p:cNvCxnSpPr>
          <p:nvPr/>
        </p:nvCxnSpPr>
        <p:spPr>
          <a:xfrm flipH="1">
            <a:off x="7644784" y="1851710"/>
            <a:ext cx="1331110" cy="71712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48298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99DEB8C-DF1E-934D-A54D-24E49978D27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r="78121" b="6698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3DFD14FF-8482-7F4B-A638-77C8735CC42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238" y="-9524"/>
            <a:ext cx="6848086" cy="6848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0448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8CA0E-8D6F-45DA-B38B-960AD62D2B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745225"/>
          </a:xfrm>
        </p:spPr>
        <p:txBody>
          <a:bodyPr/>
          <a:lstStyle/>
          <a:p>
            <a:r>
              <a:rPr lang="en-GB" dirty="0"/>
              <a:t>Soak your chick peas of beans for next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B35FE4-1F0F-4DD1-9E60-66C603137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064" y="763480"/>
            <a:ext cx="11576482" cy="6076265"/>
          </a:xfrm>
        </p:spPr>
        <p:txBody>
          <a:bodyPr>
            <a:normAutofit lnSpcReduction="10000"/>
          </a:bodyPr>
          <a:lstStyle/>
          <a:p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Put chickpeas into a glass of water and leave to soak for a day </a:t>
            </a:r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  <a:latin typeface="Times New Roman" panose="02020603050405020304" pitchFamily="18" charset="0"/>
              </a:rPr>
              <a:t>Tomorrow</a:t>
            </a:r>
          </a:p>
          <a:p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Stuff </a:t>
            </a:r>
            <a:r>
              <a:rPr lang="en-GB" dirty="0">
                <a:solidFill>
                  <a:srgbClr val="000000"/>
                </a:solidFill>
                <a:latin typeface="Times New Roman" panose="02020603050405020304" pitchFamily="18" charset="0"/>
              </a:rPr>
              <a:t>a </a:t>
            </a:r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jar with kitchen towel and pour </a:t>
            </a:r>
          </a:p>
          <a:p>
            <a:pPr marL="0" indent="0">
              <a:buNone/>
            </a:pPr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water in until the towel is soaked through</a:t>
            </a:r>
          </a:p>
          <a:p>
            <a:endParaRPr lang="en-GB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Drain the beans and push them down </a:t>
            </a:r>
          </a:p>
          <a:p>
            <a:pPr marL="0" indent="0">
              <a:buNone/>
            </a:pPr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the side of the jar </a:t>
            </a:r>
          </a:p>
          <a:p>
            <a:endParaRPr lang="en-GB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Put the jar in a warm dark cupboard</a:t>
            </a:r>
          </a:p>
          <a:p>
            <a:pPr marL="0" indent="0">
              <a:buNone/>
            </a:pPr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check it each day &amp; add water if needed to keep them wet </a:t>
            </a:r>
          </a:p>
          <a:p>
            <a:endParaRPr lang="en-GB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Once they’ve sprouted (after a few days), move the jar to a light place (such as a windowsill), and keep them wet </a:t>
            </a:r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51E4A516-AC2C-4BB4-B91B-8E99C95019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473779" y="964787"/>
            <a:ext cx="326350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2188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B35FE4-1F0F-4DD1-9E60-66C603137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759" y="147160"/>
            <a:ext cx="11576482" cy="2503965"/>
          </a:xfrm>
        </p:spPr>
        <p:txBody>
          <a:bodyPr>
            <a:noAutofit/>
          </a:bodyPr>
          <a:lstStyle/>
          <a:p>
            <a:r>
              <a:rPr lang="en-GB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Soak your chick peas of beans</a:t>
            </a:r>
          </a:p>
          <a:p>
            <a:r>
              <a:rPr lang="en-GB" sz="4000" b="1" i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Once they’ve </a:t>
            </a:r>
            <a:r>
              <a:rPr lang="en-GB" sz="4000" b="1" i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sprGET</a:t>
            </a:r>
            <a:r>
              <a:rPr lang="en-GB" sz="4000" b="1" i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GB" sz="4000" b="1" i="0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BALLOONouted</a:t>
            </a:r>
            <a:r>
              <a:rPr lang="en-GB" sz="4000" b="1" i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(after a few days) move the jar to a light place (such as a windowsill), and keep them </a:t>
            </a:r>
            <a:r>
              <a:rPr lang="en-GB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damp</a:t>
            </a:r>
            <a:r>
              <a:rPr lang="en-GB" sz="4000" b="1" i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GB" sz="4000" b="0" i="0" dirty="0">
              <a:solidFill>
                <a:srgbClr val="00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sz="4000" dirty="0">
              <a:solidFill>
                <a:srgbClr val="000000"/>
              </a:solidFill>
            </a:endParaRPr>
          </a:p>
          <a:p>
            <a:endParaRPr lang="en-GB" sz="40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GB" sz="4000" dirty="0">
              <a:solidFill>
                <a:srgbClr val="000000"/>
              </a:solidFill>
            </a:endParaRPr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51E4A516-AC2C-4BB4-B91B-8E99C95019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267432" y="2403063"/>
            <a:ext cx="3268244" cy="46851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A4B2097-F39F-461C-A49D-BBF41CBE2E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931804" y="2275699"/>
            <a:ext cx="3268244" cy="4939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1191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ow Do Seeds Know Which Way is Up? - Knowledge Stew">
            <a:extLst>
              <a:ext uri="{FF2B5EF4-FFF2-40B4-BE49-F238E27FC236}">
                <a16:creationId xmlns:a16="http://schemas.microsoft.com/office/drawing/2014/main" id="{C21308C5-DF3D-4891-9C60-9DFBEC63EF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67"/>
          <a:stretch/>
        </p:blipFill>
        <p:spPr bwMode="auto">
          <a:xfrm>
            <a:off x="0" y="1987979"/>
            <a:ext cx="12192000" cy="4851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B35FE4-1F0F-4DD1-9E60-66C603137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064" y="18256"/>
            <a:ext cx="11576482" cy="6821490"/>
          </a:xfrm>
        </p:spPr>
        <p:txBody>
          <a:bodyPr>
            <a:noAutofit/>
          </a:bodyPr>
          <a:lstStyle/>
          <a:p>
            <a:r>
              <a:rPr lang="en-GB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They will begin to grow roots</a:t>
            </a:r>
          </a:p>
          <a:p>
            <a:r>
              <a:rPr lang="en-GB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After 1 or 2 weeks, plant them in a small pot and water regularly.</a:t>
            </a:r>
            <a:endParaRPr lang="en-GB" sz="5400" b="0" i="0" dirty="0">
              <a:solidFill>
                <a:srgbClr val="0000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0391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5C2C7-CE1B-4086-A7D2-CA8A17976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982" y="194758"/>
            <a:ext cx="4171994" cy="3736540"/>
          </a:xfrm>
        </p:spPr>
        <p:txBody>
          <a:bodyPr vert="horz" lIns="91440" tIns="45720" rIns="91440" bIns="45720" rtlCol="0" anchor="b"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GB" sz="7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Why </a:t>
            </a:r>
            <a:r>
              <a:rPr lang="en-US" sz="7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did this happen?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5C08B6-AE10-470C-AABC-EC41C62795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483" y="4400997"/>
            <a:ext cx="4645355" cy="2262245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en-US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do you think?</a:t>
            </a:r>
          </a:p>
        </p:txBody>
      </p:sp>
      <p:pic>
        <p:nvPicPr>
          <p:cNvPr id="1026" name="Picture 2" descr="🤔 - thinking face emoji - What does the thinking face emoji mean?">
            <a:extLst>
              <a:ext uri="{FF2B5EF4-FFF2-40B4-BE49-F238E27FC236}">
                <a16:creationId xmlns:a16="http://schemas.microsoft.com/office/drawing/2014/main" id="{3ED5CD5E-D8BA-4017-ACA3-B12EC91885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" r="139" b="-1"/>
          <a:stretch/>
        </p:blipFill>
        <p:spPr bwMode="auto">
          <a:xfrm>
            <a:off x="6350000" y="1742087"/>
            <a:ext cx="3359526" cy="3373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88496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ow Do Seeds Know Which Way is Up? - Knowledge Stew">
            <a:extLst>
              <a:ext uri="{FF2B5EF4-FFF2-40B4-BE49-F238E27FC236}">
                <a16:creationId xmlns:a16="http://schemas.microsoft.com/office/drawing/2014/main" id="{2B4CC627-B56D-423F-BB11-6CE64194FD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25"/>
            <a:ext cx="12192000" cy="661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81891-4D6D-42A0-91AC-8E8E89DB22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563" y="115054"/>
            <a:ext cx="12192000" cy="61198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500" b="1" i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Most plants grow from seeds.</a:t>
            </a:r>
          </a:p>
          <a:p>
            <a:pPr marL="0" indent="0">
              <a:buNone/>
            </a:pPr>
            <a:r>
              <a:rPr lang="en-GB" sz="4500" b="1" i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 seed that hasn’t grown any leaves yet can survive with the food (starch) already stored inside the seed. </a:t>
            </a:r>
          </a:p>
          <a:p>
            <a:pPr marL="0" indent="0">
              <a:buNone/>
            </a:pPr>
            <a:endParaRPr lang="en-GB" sz="3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544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A3B525A0-AF23-0546-B7F2-E45C872DE0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31" r="9089" b="9683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5CF6FD-7BCD-3F4F-97C7-2498A24DC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962" y="730450"/>
            <a:ext cx="5264531" cy="1722174"/>
          </a:xfrm>
        </p:spPr>
        <p:txBody>
          <a:bodyPr anchor="b">
            <a:noAutofit/>
          </a:bodyPr>
          <a:lstStyle/>
          <a:p>
            <a:r>
              <a:rPr lang="en-GB" sz="6600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Rainbow skittles</a:t>
            </a:r>
            <a:r>
              <a:rPr lang="en-GB" sz="6600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endParaRPr lang="en-US" sz="6600" b="1" u="sng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E7C401-17DA-0D44-A6D0-267D8E9E2A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779" y="3292475"/>
            <a:ext cx="7275322" cy="3207258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GB" sz="4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will need:</a:t>
            </a:r>
          </a:p>
          <a:p>
            <a:r>
              <a:rPr lang="en-GB" sz="4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Water</a:t>
            </a:r>
          </a:p>
          <a:p>
            <a:r>
              <a:rPr lang="en-GB" sz="4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plate (preferably white)</a:t>
            </a:r>
          </a:p>
          <a:p>
            <a:r>
              <a:rPr lang="en-GB" sz="43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Skittles</a:t>
            </a:r>
            <a:endParaRPr lang="en-US" sz="43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3160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ow Do Seeds Know Which Way is Up? - Knowledge Stew">
            <a:extLst>
              <a:ext uri="{FF2B5EF4-FFF2-40B4-BE49-F238E27FC236}">
                <a16:creationId xmlns:a16="http://schemas.microsoft.com/office/drawing/2014/main" id="{CBD9BDF4-3464-4BBC-B194-99DB69D2E3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8111"/>
            <a:ext cx="12192000" cy="6119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81891-4D6D-42A0-91AC-8E8E89DB22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563" y="212816"/>
            <a:ext cx="11647503" cy="61198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4300" b="1" i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Once the seed bursts open, the root from the seed continues to provide food to the baby plant until the leaves emerge and are capable of making their own food.</a:t>
            </a:r>
            <a:endParaRPr lang="en-GB" sz="4300" b="0" i="0" dirty="0">
              <a:solidFill>
                <a:srgbClr val="000000"/>
              </a:solidFill>
              <a:effectLst/>
            </a:endParaRPr>
          </a:p>
          <a:p>
            <a:endParaRPr lang="en-GB" sz="2400" b="0" i="0" dirty="0">
              <a:solidFill>
                <a:srgbClr val="20212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664351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ow Do Seeds Know Which Way is Up? - Knowledge Stew">
            <a:extLst>
              <a:ext uri="{FF2B5EF4-FFF2-40B4-BE49-F238E27FC236}">
                <a16:creationId xmlns:a16="http://schemas.microsoft.com/office/drawing/2014/main" id="{324BAA27-D8C4-4342-BE14-966D267EA3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7441"/>
            <a:ext cx="12192000" cy="6470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81891-4D6D-42A0-91AC-8E8E89DB22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12192000" cy="6119891"/>
          </a:xfrm>
        </p:spPr>
        <p:txBody>
          <a:bodyPr>
            <a:normAutofit/>
          </a:bodyPr>
          <a:lstStyle/>
          <a:p>
            <a:r>
              <a:rPr lang="en-GB" sz="3600" b="1" i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The roots begin to grow downwards to make the plant stable.</a:t>
            </a:r>
          </a:p>
          <a:p>
            <a:r>
              <a:rPr lang="en-GB" sz="3600" b="1" i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Next, the shoot breaks above ground and straightens up towards the light. </a:t>
            </a:r>
          </a:p>
          <a:p>
            <a:r>
              <a:rPr lang="en-GB" sz="3600" b="1" i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Finally, the plant grows it’s stem and leaves.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6438149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35F0E358-1E49-4920-80D8-C3D138708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E2D2362D-7010-4036-B9CA-03DFC8EB3B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DC85BF5E-2BD6-4E5B-8EA3-420B45BB03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7389812" y="0"/>
            <a:ext cx="4802188" cy="6858000"/>
          </a:xfrm>
          <a:custGeom>
            <a:avLst/>
            <a:gdLst>
              <a:gd name="connsiteX0" fmla="*/ 0 w 4802188"/>
              <a:gd name="connsiteY0" fmla="*/ 0 h 6858000"/>
              <a:gd name="connsiteX1" fmla="*/ 4802188 w 4802188"/>
              <a:gd name="connsiteY1" fmla="*/ 0 h 6858000"/>
              <a:gd name="connsiteX2" fmla="*/ 4802188 w 4802188"/>
              <a:gd name="connsiteY2" fmla="*/ 6858000 h 6858000"/>
              <a:gd name="connsiteX3" fmla="*/ 0 w 4802188"/>
              <a:gd name="connsiteY3" fmla="*/ 6858000 h 6858000"/>
              <a:gd name="connsiteX4" fmla="*/ 4763 w 4802188"/>
              <a:gd name="connsiteY4" fmla="*/ 6791325 h 6858000"/>
              <a:gd name="connsiteX5" fmla="*/ 12700 w 4802188"/>
              <a:gd name="connsiteY5" fmla="*/ 6735762 h 6858000"/>
              <a:gd name="connsiteX6" fmla="*/ 22225 w 4802188"/>
              <a:gd name="connsiteY6" fmla="*/ 6683375 h 6858000"/>
              <a:gd name="connsiteX7" fmla="*/ 38100 w 4802188"/>
              <a:gd name="connsiteY7" fmla="*/ 6640512 h 6858000"/>
              <a:gd name="connsiteX8" fmla="*/ 53975 w 4802188"/>
              <a:gd name="connsiteY8" fmla="*/ 6597650 h 6858000"/>
              <a:gd name="connsiteX9" fmla="*/ 73025 w 4802188"/>
              <a:gd name="connsiteY9" fmla="*/ 6561137 h 6858000"/>
              <a:gd name="connsiteX10" fmla="*/ 92075 w 4802188"/>
              <a:gd name="connsiteY10" fmla="*/ 6523037 h 6858000"/>
              <a:gd name="connsiteX11" fmla="*/ 109538 w 4802188"/>
              <a:gd name="connsiteY11" fmla="*/ 6488112 h 6858000"/>
              <a:gd name="connsiteX12" fmla="*/ 127000 w 4802188"/>
              <a:gd name="connsiteY12" fmla="*/ 6448425 h 6858000"/>
              <a:gd name="connsiteX13" fmla="*/ 142875 w 4802188"/>
              <a:gd name="connsiteY13" fmla="*/ 6407150 h 6858000"/>
              <a:gd name="connsiteX14" fmla="*/ 157163 w 4802188"/>
              <a:gd name="connsiteY14" fmla="*/ 6361112 h 6858000"/>
              <a:gd name="connsiteX15" fmla="*/ 168275 w 4802188"/>
              <a:gd name="connsiteY15" fmla="*/ 6311900 h 6858000"/>
              <a:gd name="connsiteX16" fmla="*/ 176213 w 4802188"/>
              <a:gd name="connsiteY16" fmla="*/ 6251575 h 6858000"/>
              <a:gd name="connsiteX17" fmla="*/ 179388 w 4802188"/>
              <a:gd name="connsiteY17" fmla="*/ 6183312 h 6858000"/>
              <a:gd name="connsiteX18" fmla="*/ 176213 w 4802188"/>
              <a:gd name="connsiteY18" fmla="*/ 6113462 h 6858000"/>
              <a:gd name="connsiteX19" fmla="*/ 168275 w 4802188"/>
              <a:gd name="connsiteY19" fmla="*/ 6056312 h 6858000"/>
              <a:gd name="connsiteX20" fmla="*/ 157163 w 4802188"/>
              <a:gd name="connsiteY20" fmla="*/ 6003925 h 6858000"/>
              <a:gd name="connsiteX21" fmla="*/ 142875 w 4802188"/>
              <a:gd name="connsiteY21" fmla="*/ 5956300 h 6858000"/>
              <a:gd name="connsiteX22" fmla="*/ 127000 w 4802188"/>
              <a:gd name="connsiteY22" fmla="*/ 5915025 h 6858000"/>
              <a:gd name="connsiteX23" fmla="*/ 107950 w 4802188"/>
              <a:gd name="connsiteY23" fmla="*/ 5876925 h 6858000"/>
              <a:gd name="connsiteX24" fmla="*/ 88900 w 4802188"/>
              <a:gd name="connsiteY24" fmla="*/ 5840412 h 6858000"/>
              <a:gd name="connsiteX25" fmla="*/ 69850 w 4802188"/>
              <a:gd name="connsiteY25" fmla="*/ 5802312 h 6858000"/>
              <a:gd name="connsiteX26" fmla="*/ 52388 w 4802188"/>
              <a:gd name="connsiteY26" fmla="*/ 5762625 h 6858000"/>
              <a:gd name="connsiteX27" fmla="*/ 34925 w 4802188"/>
              <a:gd name="connsiteY27" fmla="*/ 5721350 h 6858000"/>
              <a:gd name="connsiteX28" fmla="*/ 20638 w 4802188"/>
              <a:gd name="connsiteY28" fmla="*/ 5675312 h 6858000"/>
              <a:gd name="connsiteX29" fmla="*/ 11113 w 4802188"/>
              <a:gd name="connsiteY29" fmla="*/ 5622925 h 6858000"/>
              <a:gd name="connsiteX30" fmla="*/ 1588 w 4802188"/>
              <a:gd name="connsiteY30" fmla="*/ 5562600 h 6858000"/>
              <a:gd name="connsiteX31" fmla="*/ 0 w 4802188"/>
              <a:gd name="connsiteY31" fmla="*/ 5494337 h 6858000"/>
              <a:gd name="connsiteX32" fmla="*/ 1588 w 4802188"/>
              <a:gd name="connsiteY32" fmla="*/ 5426075 h 6858000"/>
              <a:gd name="connsiteX33" fmla="*/ 11113 w 4802188"/>
              <a:gd name="connsiteY33" fmla="*/ 5365750 h 6858000"/>
              <a:gd name="connsiteX34" fmla="*/ 20638 w 4802188"/>
              <a:gd name="connsiteY34" fmla="*/ 5313362 h 6858000"/>
              <a:gd name="connsiteX35" fmla="*/ 34925 w 4802188"/>
              <a:gd name="connsiteY35" fmla="*/ 5268912 h 6858000"/>
              <a:gd name="connsiteX36" fmla="*/ 52388 w 4802188"/>
              <a:gd name="connsiteY36" fmla="*/ 5226050 h 6858000"/>
              <a:gd name="connsiteX37" fmla="*/ 69850 w 4802188"/>
              <a:gd name="connsiteY37" fmla="*/ 5186362 h 6858000"/>
              <a:gd name="connsiteX38" fmla="*/ 88900 w 4802188"/>
              <a:gd name="connsiteY38" fmla="*/ 5149850 h 6858000"/>
              <a:gd name="connsiteX39" fmla="*/ 107950 w 4802188"/>
              <a:gd name="connsiteY39" fmla="*/ 5114925 h 6858000"/>
              <a:gd name="connsiteX40" fmla="*/ 127000 w 4802188"/>
              <a:gd name="connsiteY40" fmla="*/ 5075237 h 6858000"/>
              <a:gd name="connsiteX41" fmla="*/ 142875 w 4802188"/>
              <a:gd name="connsiteY41" fmla="*/ 5033962 h 6858000"/>
              <a:gd name="connsiteX42" fmla="*/ 157163 w 4802188"/>
              <a:gd name="connsiteY42" fmla="*/ 4987925 h 6858000"/>
              <a:gd name="connsiteX43" fmla="*/ 168275 w 4802188"/>
              <a:gd name="connsiteY43" fmla="*/ 4935537 h 6858000"/>
              <a:gd name="connsiteX44" fmla="*/ 176213 w 4802188"/>
              <a:gd name="connsiteY44" fmla="*/ 4875212 h 6858000"/>
              <a:gd name="connsiteX45" fmla="*/ 179388 w 4802188"/>
              <a:gd name="connsiteY45" fmla="*/ 4806950 h 6858000"/>
              <a:gd name="connsiteX46" fmla="*/ 176213 w 4802188"/>
              <a:gd name="connsiteY46" fmla="*/ 4738687 h 6858000"/>
              <a:gd name="connsiteX47" fmla="*/ 168275 w 4802188"/>
              <a:gd name="connsiteY47" fmla="*/ 4678362 h 6858000"/>
              <a:gd name="connsiteX48" fmla="*/ 157163 w 4802188"/>
              <a:gd name="connsiteY48" fmla="*/ 4625975 h 6858000"/>
              <a:gd name="connsiteX49" fmla="*/ 142875 w 4802188"/>
              <a:gd name="connsiteY49" fmla="*/ 4579937 h 6858000"/>
              <a:gd name="connsiteX50" fmla="*/ 127000 w 4802188"/>
              <a:gd name="connsiteY50" fmla="*/ 4537075 h 6858000"/>
              <a:gd name="connsiteX51" fmla="*/ 107950 w 4802188"/>
              <a:gd name="connsiteY51" fmla="*/ 4498975 h 6858000"/>
              <a:gd name="connsiteX52" fmla="*/ 69850 w 4802188"/>
              <a:gd name="connsiteY52" fmla="*/ 4424362 h 6858000"/>
              <a:gd name="connsiteX53" fmla="*/ 52388 w 4802188"/>
              <a:gd name="connsiteY53" fmla="*/ 4386262 h 6858000"/>
              <a:gd name="connsiteX54" fmla="*/ 34925 w 4802188"/>
              <a:gd name="connsiteY54" fmla="*/ 4343400 h 6858000"/>
              <a:gd name="connsiteX55" fmla="*/ 20638 w 4802188"/>
              <a:gd name="connsiteY55" fmla="*/ 4297362 h 6858000"/>
              <a:gd name="connsiteX56" fmla="*/ 11113 w 4802188"/>
              <a:gd name="connsiteY56" fmla="*/ 4244975 h 6858000"/>
              <a:gd name="connsiteX57" fmla="*/ 1588 w 4802188"/>
              <a:gd name="connsiteY57" fmla="*/ 4186237 h 6858000"/>
              <a:gd name="connsiteX58" fmla="*/ 0 w 4802188"/>
              <a:gd name="connsiteY58" fmla="*/ 4116387 h 6858000"/>
              <a:gd name="connsiteX59" fmla="*/ 1588 w 4802188"/>
              <a:gd name="connsiteY59" fmla="*/ 4048125 h 6858000"/>
              <a:gd name="connsiteX60" fmla="*/ 11113 w 4802188"/>
              <a:gd name="connsiteY60" fmla="*/ 3987800 h 6858000"/>
              <a:gd name="connsiteX61" fmla="*/ 20638 w 4802188"/>
              <a:gd name="connsiteY61" fmla="*/ 3935412 h 6858000"/>
              <a:gd name="connsiteX62" fmla="*/ 34925 w 4802188"/>
              <a:gd name="connsiteY62" fmla="*/ 3890962 h 6858000"/>
              <a:gd name="connsiteX63" fmla="*/ 52388 w 4802188"/>
              <a:gd name="connsiteY63" fmla="*/ 3848100 h 6858000"/>
              <a:gd name="connsiteX64" fmla="*/ 69850 w 4802188"/>
              <a:gd name="connsiteY64" fmla="*/ 3811587 h 6858000"/>
              <a:gd name="connsiteX65" fmla="*/ 107950 w 4802188"/>
              <a:gd name="connsiteY65" fmla="*/ 3736975 h 6858000"/>
              <a:gd name="connsiteX66" fmla="*/ 127000 w 4802188"/>
              <a:gd name="connsiteY66" fmla="*/ 3697287 h 6858000"/>
              <a:gd name="connsiteX67" fmla="*/ 142875 w 4802188"/>
              <a:gd name="connsiteY67" fmla="*/ 3656012 h 6858000"/>
              <a:gd name="connsiteX68" fmla="*/ 157163 w 4802188"/>
              <a:gd name="connsiteY68" fmla="*/ 3609975 h 6858000"/>
              <a:gd name="connsiteX69" fmla="*/ 168275 w 4802188"/>
              <a:gd name="connsiteY69" fmla="*/ 3557587 h 6858000"/>
              <a:gd name="connsiteX70" fmla="*/ 176213 w 4802188"/>
              <a:gd name="connsiteY70" fmla="*/ 3497262 h 6858000"/>
              <a:gd name="connsiteX71" fmla="*/ 179388 w 4802188"/>
              <a:gd name="connsiteY71" fmla="*/ 3427412 h 6858000"/>
              <a:gd name="connsiteX72" fmla="*/ 176213 w 4802188"/>
              <a:gd name="connsiteY72" fmla="*/ 3360737 h 6858000"/>
              <a:gd name="connsiteX73" fmla="*/ 168275 w 4802188"/>
              <a:gd name="connsiteY73" fmla="*/ 3300412 h 6858000"/>
              <a:gd name="connsiteX74" fmla="*/ 157163 w 4802188"/>
              <a:gd name="connsiteY74" fmla="*/ 3248025 h 6858000"/>
              <a:gd name="connsiteX75" fmla="*/ 142875 w 4802188"/>
              <a:gd name="connsiteY75" fmla="*/ 3201987 h 6858000"/>
              <a:gd name="connsiteX76" fmla="*/ 127000 w 4802188"/>
              <a:gd name="connsiteY76" fmla="*/ 3160712 h 6858000"/>
              <a:gd name="connsiteX77" fmla="*/ 107950 w 4802188"/>
              <a:gd name="connsiteY77" fmla="*/ 3121025 h 6858000"/>
              <a:gd name="connsiteX78" fmla="*/ 88900 w 4802188"/>
              <a:gd name="connsiteY78" fmla="*/ 3084512 h 6858000"/>
              <a:gd name="connsiteX79" fmla="*/ 69850 w 4802188"/>
              <a:gd name="connsiteY79" fmla="*/ 3046412 h 6858000"/>
              <a:gd name="connsiteX80" fmla="*/ 52388 w 4802188"/>
              <a:gd name="connsiteY80" fmla="*/ 3009900 h 6858000"/>
              <a:gd name="connsiteX81" fmla="*/ 34925 w 4802188"/>
              <a:gd name="connsiteY81" fmla="*/ 2967037 h 6858000"/>
              <a:gd name="connsiteX82" fmla="*/ 20638 w 4802188"/>
              <a:gd name="connsiteY82" fmla="*/ 2922587 h 6858000"/>
              <a:gd name="connsiteX83" fmla="*/ 11113 w 4802188"/>
              <a:gd name="connsiteY83" fmla="*/ 2868612 h 6858000"/>
              <a:gd name="connsiteX84" fmla="*/ 1588 w 4802188"/>
              <a:gd name="connsiteY84" fmla="*/ 2809875 h 6858000"/>
              <a:gd name="connsiteX85" fmla="*/ 0 w 4802188"/>
              <a:gd name="connsiteY85" fmla="*/ 2741612 h 6858000"/>
              <a:gd name="connsiteX86" fmla="*/ 1588 w 4802188"/>
              <a:gd name="connsiteY86" fmla="*/ 2671762 h 6858000"/>
              <a:gd name="connsiteX87" fmla="*/ 11113 w 4802188"/>
              <a:gd name="connsiteY87" fmla="*/ 2613025 h 6858000"/>
              <a:gd name="connsiteX88" fmla="*/ 20638 w 4802188"/>
              <a:gd name="connsiteY88" fmla="*/ 2560637 h 6858000"/>
              <a:gd name="connsiteX89" fmla="*/ 34925 w 4802188"/>
              <a:gd name="connsiteY89" fmla="*/ 2513012 h 6858000"/>
              <a:gd name="connsiteX90" fmla="*/ 52388 w 4802188"/>
              <a:gd name="connsiteY90" fmla="*/ 2471737 h 6858000"/>
              <a:gd name="connsiteX91" fmla="*/ 69850 w 4802188"/>
              <a:gd name="connsiteY91" fmla="*/ 2433637 h 6858000"/>
              <a:gd name="connsiteX92" fmla="*/ 88900 w 4802188"/>
              <a:gd name="connsiteY92" fmla="*/ 2395537 h 6858000"/>
              <a:gd name="connsiteX93" fmla="*/ 107950 w 4802188"/>
              <a:gd name="connsiteY93" fmla="*/ 2359025 h 6858000"/>
              <a:gd name="connsiteX94" fmla="*/ 127000 w 4802188"/>
              <a:gd name="connsiteY94" fmla="*/ 2319337 h 6858000"/>
              <a:gd name="connsiteX95" fmla="*/ 142875 w 4802188"/>
              <a:gd name="connsiteY95" fmla="*/ 2278062 h 6858000"/>
              <a:gd name="connsiteX96" fmla="*/ 157163 w 4802188"/>
              <a:gd name="connsiteY96" fmla="*/ 2232025 h 6858000"/>
              <a:gd name="connsiteX97" fmla="*/ 168275 w 4802188"/>
              <a:gd name="connsiteY97" fmla="*/ 2179637 h 6858000"/>
              <a:gd name="connsiteX98" fmla="*/ 176213 w 4802188"/>
              <a:gd name="connsiteY98" fmla="*/ 2119312 h 6858000"/>
              <a:gd name="connsiteX99" fmla="*/ 179388 w 4802188"/>
              <a:gd name="connsiteY99" fmla="*/ 2051050 h 6858000"/>
              <a:gd name="connsiteX100" fmla="*/ 176213 w 4802188"/>
              <a:gd name="connsiteY100" fmla="*/ 1982787 h 6858000"/>
              <a:gd name="connsiteX101" fmla="*/ 168275 w 4802188"/>
              <a:gd name="connsiteY101" fmla="*/ 1922462 h 6858000"/>
              <a:gd name="connsiteX102" fmla="*/ 157163 w 4802188"/>
              <a:gd name="connsiteY102" fmla="*/ 1870075 h 6858000"/>
              <a:gd name="connsiteX103" fmla="*/ 142875 w 4802188"/>
              <a:gd name="connsiteY103" fmla="*/ 1824037 h 6858000"/>
              <a:gd name="connsiteX104" fmla="*/ 127000 w 4802188"/>
              <a:gd name="connsiteY104" fmla="*/ 1782762 h 6858000"/>
              <a:gd name="connsiteX105" fmla="*/ 107950 w 4802188"/>
              <a:gd name="connsiteY105" fmla="*/ 1743075 h 6858000"/>
              <a:gd name="connsiteX106" fmla="*/ 88900 w 4802188"/>
              <a:gd name="connsiteY106" fmla="*/ 1708150 h 6858000"/>
              <a:gd name="connsiteX107" fmla="*/ 69850 w 4802188"/>
              <a:gd name="connsiteY107" fmla="*/ 1671637 h 6858000"/>
              <a:gd name="connsiteX108" fmla="*/ 52388 w 4802188"/>
              <a:gd name="connsiteY108" fmla="*/ 1631950 h 6858000"/>
              <a:gd name="connsiteX109" fmla="*/ 34925 w 4802188"/>
              <a:gd name="connsiteY109" fmla="*/ 1589087 h 6858000"/>
              <a:gd name="connsiteX110" fmla="*/ 20638 w 4802188"/>
              <a:gd name="connsiteY110" fmla="*/ 1544637 h 6858000"/>
              <a:gd name="connsiteX111" fmla="*/ 11113 w 4802188"/>
              <a:gd name="connsiteY111" fmla="*/ 1492250 h 6858000"/>
              <a:gd name="connsiteX112" fmla="*/ 1588 w 4802188"/>
              <a:gd name="connsiteY112" fmla="*/ 1431925 h 6858000"/>
              <a:gd name="connsiteX113" fmla="*/ 0 w 4802188"/>
              <a:gd name="connsiteY113" fmla="*/ 1363662 h 6858000"/>
              <a:gd name="connsiteX114" fmla="*/ 1588 w 4802188"/>
              <a:gd name="connsiteY114" fmla="*/ 1295400 h 6858000"/>
              <a:gd name="connsiteX115" fmla="*/ 11113 w 4802188"/>
              <a:gd name="connsiteY115" fmla="*/ 1235075 h 6858000"/>
              <a:gd name="connsiteX116" fmla="*/ 20638 w 4802188"/>
              <a:gd name="connsiteY116" fmla="*/ 1182687 h 6858000"/>
              <a:gd name="connsiteX117" fmla="*/ 34925 w 4802188"/>
              <a:gd name="connsiteY117" fmla="*/ 1136650 h 6858000"/>
              <a:gd name="connsiteX118" fmla="*/ 52388 w 4802188"/>
              <a:gd name="connsiteY118" fmla="*/ 1095375 h 6858000"/>
              <a:gd name="connsiteX119" fmla="*/ 69850 w 4802188"/>
              <a:gd name="connsiteY119" fmla="*/ 1055687 h 6858000"/>
              <a:gd name="connsiteX120" fmla="*/ 88900 w 4802188"/>
              <a:gd name="connsiteY120" fmla="*/ 1017587 h 6858000"/>
              <a:gd name="connsiteX121" fmla="*/ 107950 w 4802188"/>
              <a:gd name="connsiteY121" fmla="*/ 981075 h 6858000"/>
              <a:gd name="connsiteX122" fmla="*/ 127000 w 4802188"/>
              <a:gd name="connsiteY122" fmla="*/ 942975 h 6858000"/>
              <a:gd name="connsiteX123" fmla="*/ 142875 w 4802188"/>
              <a:gd name="connsiteY123" fmla="*/ 901700 h 6858000"/>
              <a:gd name="connsiteX124" fmla="*/ 157163 w 4802188"/>
              <a:gd name="connsiteY124" fmla="*/ 854075 h 6858000"/>
              <a:gd name="connsiteX125" fmla="*/ 168275 w 4802188"/>
              <a:gd name="connsiteY125" fmla="*/ 801687 h 6858000"/>
              <a:gd name="connsiteX126" fmla="*/ 176213 w 4802188"/>
              <a:gd name="connsiteY126" fmla="*/ 744537 h 6858000"/>
              <a:gd name="connsiteX127" fmla="*/ 179388 w 4802188"/>
              <a:gd name="connsiteY127" fmla="*/ 673100 h 6858000"/>
              <a:gd name="connsiteX128" fmla="*/ 176213 w 4802188"/>
              <a:gd name="connsiteY128" fmla="*/ 606425 h 6858000"/>
              <a:gd name="connsiteX129" fmla="*/ 168275 w 4802188"/>
              <a:gd name="connsiteY129" fmla="*/ 546100 h 6858000"/>
              <a:gd name="connsiteX130" fmla="*/ 157163 w 4802188"/>
              <a:gd name="connsiteY130" fmla="*/ 496887 h 6858000"/>
              <a:gd name="connsiteX131" fmla="*/ 142875 w 4802188"/>
              <a:gd name="connsiteY131" fmla="*/ 450850 h 6858000"/>
              <a:gd name="connsiteX132" fmla="*/ 127000 w 4802188"/>
              <a:gd name="connsiteY132" fmla="*/ 409575 h 6858000"/>
              <a:gd name="connsiteX133" fmla="*/ 109538 w 4802188"/>
              <a:gd name="connsiteY133" fmla="*/ 369887 h 6858000"/>
              <a:gd name="connsiteX134" fmla="*/ 92075 w 4802188"/>
              <a:gd name="connsiteY134" fmla="*/ 334962 h 6858000"/>
              <a:gd name="connsiteX135" fmla="*/ 73025 w 4802188"/>
              <a:gd name="connsiteY135" fmla="*/ 296862 h 6858000"/>
              <a:gd name="connsiteX136" fmla="*/ 53975 w 4802188"/>
              <a:gd name="connsiteY136" fmla="*/ 260350 h 6858000"/>
              <a:gd name="connsiteX137" fmla="*/ 38100 w 4802188"/>
              <a:gd name="connsiteY137" fmla="*/ 217487 h 6858000"/>
              <a:gd name="connsiteX138" fmla="*/ 22225 w 4802188"/>
              <a:gd name="connsiteY138" fmla="*/ 174625 h 6858000"/>
              <a:gd name="connsiteX139" fmla="*/ 12700 w 4802188"/>
              <a:gd name="connsiteY139" fmla="*/ 122237 h 6858000"/>
              <a:gd name="connsiteX140" fmla="*/ 4763 w 4802188"/>
              <a:gd name="connsiteY140" fmla="*/ 666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4802188" h="6858000">
                <a:moveTo>
                  <a:pt x="0" y="0"/>
                </a:moveTo>
                <a:lnTo>
                  <a:pt x="4802188" y="0"/>
                </a:lnTo>
                <a:lnTo>
                  <a:pt x="4802188" y="6858000"/>
                </a:lnTo>
                <a:lnTo>
                  <a:pt x="0" y="6858000"/>
                </a:lnTo>
                <a:lnTo>
                  <a:pt x="4763" y="6791325"/>
                </a:lnTo>
                <a:lnTo>
                  <a:pt x="12700" y="6735762"/>
                </a:lnTo>
                <a:lnTo>
                  <a:pt x="22225" y="6683375"/>
                </a:lnTo>
                <a:lnTo>
                  <a:pt x="38100" y="6640512"/>
                </a:lnTo>
                <a:lnTo>
                  <a:pt x="53975" y="6597650"/>
                </a:lnTo>
                <a:lnTo>
                  <a:pt x="73025" y="6561137"/>
                </a:lnTo>
                <a:lnTo>
                  <a:pt x="92075" y="6523037"/>
                </a:lnTo>
                <a:lnTo>
                  <a:pt x="109538" y="6488112"/>
                </a:lnTo>
                <a:lnTo>
                  <a:pt x="127000" y="6448425"/>
                </a:lnTo>
                <a:lnTo>
                  <a:pt x="142875" y="6407150"/>
                </a:lnTo>
                <a:lnTo>
                  <a:pt x="157163" y="6361112"/>
                </a:lnTo>
                <a:lnTo>
                  <a:pt x="168275" y="6311900"/>
                </a:lnTo>
                <a:lnTo>
                  <a:pt x="176213" y="6251575"/>
                </a:lnTo>
                <a:lnTo>
                  <a:pt x="179388" y="6183312"/>
                </a:lnTo>
                <a:lnTo>
                  <a:pt x="176213" y="6113462"/>
                </a:lnTo>
                <a:lnTo>
                  <a:pt x="168275" y="6056312"/>
                </a:lnTo>
                <a:lnTo>
                  <a:pt x="157163" y="6003925"/>
                </a:lnTo>
                <a:lnTo>
                  <a:pt x="142875" y="5956300"/>
                </a:lnTo>
                <a:lnTo>
                  <a:pt x="127000" y="5915025"/>
                </a:lnTo>
                <a:lnTo>
                  <a:pt x="107950" y="5876925"/>
                </a:lnTo>
                <a:lnTo>
                  <a:pt x="88900" y="5840412"/>
                </a:lnTo>
                <a:lnTo>
                  <a:pt x="69850" y="5802312"/>
                </a:lnTo>
                <a:lnTo>
                  <a:pt x="52388" y="5762625"/>
                </a:lnTo>
                <a:lnTo>
                  <a:pt x="34925" y="5721350"/>
                </a:lnTo>
                <a:lnTo>
                  <a:pt x="20638" y="5675312"/>
                </a:lnTo>
                <a:lnTo>
                  <a:pt x="11113" y="5622925"/>
                </a:lnTo>
                <a:lnTo>
                  <a:pt x="1588" y="5562600"/>
                </a:lnTo>
                <a:lnTo>
                  <a:pt x="0" y="5494337"/>
                </a:lnTo>
                <a:lnTo>
                  <a:pt x="1588" y="5426075"/>
                </a:lnTo>
                <a:lnTo>
                  <a:pt x="11113" y="5365750"/>
                </a:lnTo>
                <a:lnTo>
                  <a:pt x="20638" y="5313362"/>
                </a:lnTo>
                <a:lnTo>
                  <a:pt x="34925" y="5268912"/>
                </a:lnTo>
                <a:lnTo>
                  <a:pt x="52388" y="5226050"/>
                </a:lnTo>
                <a:lnTo>
                  <a:pt x="69850" y="5186362"/>
                </a:lnTo>
                <a:lnTo>
                  <a:pt x="88900" y="5149850"/>
                </a:lnTo>
                <a:lnTo>
                  <a:pt x="107950" y="5114925"/>
                </a:lnTo>
                <a:lnTo>
                  <a:pt x="127000" y="5075237"/>
                </a:lnTo>
                <a:lnTo>
                  <a:pt x="142875" y="5033962"/>
                </a:lnTo>
                <a:lnTo>
                  <a:pt x="157163" y="4987925"/>
                </a:lnTo>
                <a:lnTo>
                  <a:pt x="168275" y="4935537"/>
                </a:lnTo>
                <a:lnTo>
                  <a:pt x="176213" y="4875212"/>
                </a:lnTo>
                <a:lnTo>
                  <a:pt x="179388" y="4806950"/>
                </a:lnTo>
                <a:lnTo>
                  <a:pt x="176213" y="4738687"/>
                </a:lnTo>
                <a:lnTo>
                  <a:pt x="168275" y="4678362"/>
                </a:lnTo>
                <a:lnTo>
                  <a:pt x="157163" y="4625975"/>
                </a:lnTo>
                <a:lnTo>
                  <a:pt x="142875" y="4579937"/>
                </a:lnTo>
                <a:lnTo>
                  <a:pt x="127000" y="4537075"/>
                </a:lnTo>
                <a:lnTo>
                  <a:pt x="107950" y="4498975"/>
                </a:lnTo>
                <a:lnTo>
                  <a:pt x="69850" y="4424362"/>
                </a:lnTo>
                <a:lnTo>
                  <a:pt x="52388" y="4386262"/>
                </a:lnTo>
                <a:lnTo>
                  <a:pt x="34925" y="4343400"/>
                </a:lnTo>
                <a:lnTo>
                  <a:pt x="20638" y="4297362"/>
                </a:lnTo>
                <a:lnTo>
                  <a:pt x="11113" y="4244975"/>
                </a:lnTo>
                <a:lnTo>
                  <a:pt x="1588" y="4186237"/>
                </a:lnTo>
                <a:lnTo>
                  <a:pt x="0" y="4116387"/>
                </a:lnTo>
                <a:lnTo>
                  <a:pt x="1588" y="4048125"/>
                </a:lnTo>
                <a:lnTo>
                  <a:pt x="11113" y="3987800"/>
                </a:lnTo>
                <a:lnTo>
                  <a:pt x="20638" y="3935412"/>
                </a:lnTo>
                <a:lnTo>
                  <a:pt x="34925" y="3890962"/>
                </a:lnTo>
                <a:lnTo>
                  <a:pt x="52388" y="3848100"/>
                </a:lnTo>
                <a:lnTo>
                  <a:pt x="69850" y="3811587"/>
                </a:lnTo>
                <a:lnTo>
                  <a:pt x="107950" y="3736975"/>
                </a:lnTo>
                <a:lnTo>
                  <a:pt x="127000" y="3697287"/>
                </a:lnTo>
                <a:lnTo>
                  <a:pt x="142875" y="3656012"/>
                </a:lnTo>
                <a:lnTo>
                  <a:pt x="157163" y="3609975"/>
                </a:lnTo>
                <a:lnTo>
                  <a:pt x="168275" y="3557587"/>
                </a:lnTo>
                <a:lnTo>
                  <a:pt x="176213" y="3497262"/>
                </a:lnTo>
                <a:lnTo>
                  <a:pt x="179388" y="3427412"/>
                </a:lnTo>
                <a:lnTo>
                  <a:pt x="176213" y="3360737"/>
                </a:lnTo>
                <a:lnTo>
                  <a:pt x="168275" y="3300412"/>
                </a:lnTo>
                <a:lnTo>
                  <a:pt x="157163" y="3248025"/>
                </a:lnTo>
                <a:lnTo>
                  <a:pt x="142875" y="3201987"/>
                </a:lnTo>
                <a:lnTo>
                  <a:pt x="127000" y="3160712"/>
                </a:lnTo>
                <a:lnTo>
                  <a:pt x="107950" y="3121025"/>
                </a:lnTo>
                <a:lnTo>
                  <a:pt x="88900" y="3084512"/>
                </a:lnTo>
                <a:lnTo>
                  <a:pt x="69850" y="3046412"/>
                </a:lnTo>
                <a:lnTo>
                  <a:pt x="52388" y="3009900"/>
                </a:lnTo>
                <a:lnTo>
                  <a:pt x="34925" y="2967037"/>
                </a:lnTo>
                <a:lnTo>
                  <a:pt x="20638" y="2922587"/>
                </a:lnTo>
                <a:lnTo>
                  <a:pt x="11113" y="2868612"/>
                </a:lnTo>
                <a:lnTo>
                  <a:pt x="1588" y="2809875"/>
                </a:lnTo>
                <a:lnTo>
                  <a:pt x="0" y="2741612"/>
                </a:lnTo>
                <a:lnTo>
                  <a:pt x="1588" y="2671762"/>
                </a:lnTo>
                <a:lnTo>
                  <a:pt x="11113" y="2613025"/>
                </a:lnTo>
                <a:lnTo>
                  <a:pt x="20638" y="2560637"/>
                </a:lnTo>
                <a:lnTo>
                  <a:pt x="34925" y="2513012"/>
                </a:lnTo>
                <a:lnTo>
                  <a:pt x="52388" y="2471737"/>
                </a:lnTo>
                <a:lnTo>
                  <a:pt x="69850" y="2433637"/>
                </a:lnTo>
                <a:lnTo>
                  <a:pt x="88900" y="2395537"/>
                </a:lnTo>
                <a:lnTo>
                  <a:pt x="107950" y="2359025"/>
                </a:lnTo>
                <a:lnTo>
                  <a:pt x="127000" y="2319337"/>
                </a:lnTo>
                <a:lnTo>
                  <a:pt x="142875" y="2278062"/>
                </a:lnTo>
                <a:lnTo>
                  <a:pt x="157163" y="2232025"/>
                </a:lnTo>
                <a:lnTo>
                  <a:pt x="168275" y="2179637"/>
                </a:lnTo>
                <a:lnTo>
                  <a:pt x="176213" y="2119312"/>
                </a:lnTo>
                <a:lnTo>
                  <a:pt x="179388" y="2051050"/>
                </a:lnTo>
                <a:lnTo>
                  <a:pt x="176213" y="1982787"/>
                </a:lnTo>
                <a:lnTo>
                  <a:pt x="168275" y="1922462"/>
                </a:lnTo>
                <a:lnTo>
                  <a:pt x="157163" y="1870075"/>
                </a:lnTo>
                <a:lnTo>
                  <a:pt x="142875" y="1824037"/>
                </a:lnTo>
                <a:lnTo>
                  <a:pt x="127000" y="1782762"/>
                </a:lnTo>
                <a:lnTo>
                  <a:pt x="107950" y="1743075"/>
                </a:lnTo>
                <a:lnTo>
                  <a:pt x="88900" y="1708150"/>
                </a:lnTo>
                <a:lnTo>
                  <a:pt x="69850" y="1671637"/>
                </a:lnTo>
                <a:lnTo>
                  <a:pt x="52388" y="1631950"/>
                </a:lnTo>
                <a:lnTo>
                  <a:pt x="34925" y="1589087"/>
                </a:lnTo>
                <a:lnTo>
                  <a:pt x="20638" y="1544637"/>
                </a:lnTo>
                <a:lnTo>
                  <a:pt x="11113" y="1492250"/>
                </a:lnTo>
                <a:lnTo>
                  <a:pt x="1588" y="1431925"/>
                </a:lnTo>
                <a:lnTo>
                  <a:pt x="0" y="1363662"/>
                </a:lnTo>
                <a:lnTo>
                  <a:pt x="1588" y="1295400"/>
                </a:lnTo>
                <a:lnTo>
                  <a:pt x="11113" y="1235075"/>
                </a:lnTo>
                <a:lnTo>
                  <a:pt x="20638" y="1182687"/>
                </a:lnTo>
                <a:lnTo>
                  <a:pt x="34925" y="1136650"/>
                </a:lnTo>
                <a:lnTo>
                  <a:pt x="52388" y="1095375"/>
                </a:lnTo>
                <a:lnTo>
                  <a:pt x="69850" y="1055687"/>
                </a:lnTo>
                <a:lnTo>
                  <a:pt x="88900" y="1017587"/>
                </a:lnTo>
                <a:lnTo>
                  <a:pt x="107950" y="981075"/>
                </a:lnTo>
                <a:lnTo>
                  <a:pt x="127000" y="942975"/>
                </a:lnTo>
                <a:lnTo>
                  <a:pt x="142875" y="901700"/>
                </a:lnTo>
                <a:lnTo>
                  <a:pt x="157163" y="854075"/>
                </a:lnTo>
                <a:lnTo>
                  <a:pt x="168275" y="801687"/>
                </a:lnTo>
                <a:lnTo>
                  <a:pt x="176213" y="744537"/>
                </a:lnTo>
                <a:lnTo>
                  <a:pt x="179388" y="673100"/>
                </a:lnTo>
                <a:lnTo>
                  <a:pt x="176213" y="606425"/>
                </a:lnTo>
                <a:lnTo>
                  <a:pt x="168275" y="546100"/>
                </a:lnTo>
                <a:lnTo>
                  <a:pt x="157163" y="496887"/>
                </a:lnTo>
                <a:lnTo>
                  <a:pt x="142875" y="450850"/>
                </a:lnTo>
                <a:lnTo>
                  <a:pt x="127000" y="409575"/>
                </a:lnTo>
                <a:lnTo>
                  <a:pt x="109538" y="369887"/>
                </a:lnTo>
                <a:lnTo>
                  <a:pt x="92075" y="334962"/>
                </a:lnTo>
                <a:lnTo>
                  <a:pt x="73025" y="296862"/>
                </a:lnTo>
                <a:lnTo>
                  <a:pt x="53975" y="260350"/>
                </a:lnTo>
                <a:lnTo>
                  <a:pt x="38100" y="217487"/>
                </a:lnTo>
                <a:lnTo>
                  <a:pt x="22225" y="174625"/>
                </a:lnTo>
                <a:lnTo>
                  <a:pt x="12700" y="122237"/>
                </a:lnTo>
                <a:lnTo>
                  <a:pt x="4763" y="66675"/>
                </a:lnTo>
                <a:close/>
              </a:path>
            </a:pathLst>
          </a:custGeom>
          <a:solidFill>
            <a:schemeClr val="accent1">
              <a:lumMod val="50000"/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740D8E28-91B5-42B0-9D6C-B777D8AD90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713579" cy="6858000"/>
          </a:xfrm>
          <a:custGeom>
            <a:avLst/>
            <a:gdLst>
              <a:gd name="connsiteX0" fmla="*/ 0 w 7713579"/>
              <a:gd name="connsiteY0" fmla="*/ 0 h 6858000"/>
              <a:gd name="connsiteX1" fmla="*/ 7534191 w 7713579"/>
              <a:gd name="connsiteY1" fmla="*/ 0 h 6858000"/>
              <a:gd name="connsiteX2" fmla="*/ 7538954 w 7713579"/>
              <a:gd name="connsiteY2" fmla="*/ 66675 h 6858000"/>
              <a:gd name="connsiteX3" fmla="*/ 7546891 w 7713579"/>
              <a:gd name="connsiteY3" fmla="*/ 122237 h 6858000"/>
              <a:gd name="connsiteX4" fmla="*/ 7556416 w 7713579"/>
              <a:gd name="connsiteY4" fmla="*/ 174625 h 6858000"/>
              <a:gd name="connsiteX5" fmla="*/ 7572291 w 7713579"/>
              <a:gd name="connsiteY5" fmla="*/ 217487 h 6858000"/>
              <a:gd name="connsiteX6" fmla="*/ 7588166 w 7713579"/>
              <a:gd name="connsiteY6" fmla="*/ 260350 h 6858000"/>
              <a:gd name="connsiteX7" fmla="*/ 7607216 w 7713579"/>
              <a:gd name="connsiteY7" fmla="*/ 296862 h 6858000"/>
              <a:gd name="connsiteX8" fmla="*/ 7626266 w 7713579"/>
              <a:gd name="connsiteY8" fmla="*/ 334962 h 6858000"/>
              <a:gd name="connsiteX9" fmla="*/ 7643729 w 7713579"/>
              <a:gd name="connsiteY9" fmla="*/ 369887 h 6858000"/>
              <a:gd name="connsiteX10" fmla="*/ 7661191 w 7713579"/>
              <a:gd name="connsiteY10" fmla="*/ 409575 h 6858000"/>
              <a:gd name="connsiteX11" fmla="*/ 7677066 w 7713579"/>
              <a:gd name="connsiteY11" fmla="*/ 450850 h 6858000"/>
              <a:gd name="connsiteX12" fmla="*/ 7691354 w 7713579"/>
              <a:gd name="connsiteY12" fmla="*/ 496887 h 6858000"/>
              <a:gd name="connsiteX13" fmla="*/ 7702466 w 7713579"/>
              <a:gd name="connsiteY13" fmla="*/ 546100 h 6858000"/>
              <a:gd name="connsiteX14" fmla="*/ 7710404 w 7713579"/>
              <a:gd name="connsiteY14" fmla="*/ 606425 h 6858000"/>
              <a:gd name="connsiteX15" fmla="*/ 7713579 w 7713579"/>
              <a:gd name="connsiteY15" fmla="*/ 673100 h 6858000"/>
              <a:gd name="connsiteX16" fmla="*/ 7710404 w 7713579"/>
              <a:gd name="connsiteY16" fmla="*/ 744537 h 6858000"/>
              <a:gd name="connsiteX17" fmla="*/ 7702466 w 7713579"/>
              <a:gd name="connsiteY17" fmla="*/ 801687 h 6858000"/>
              <a:gd name="connsiteX18" fmla="*/ 7691354 w 7713579"/>
              <a:gd name="connsiteY18" fmla="*/ 854075 h 6858000"/>
              <a:gd name="connsiteX19" fmla="*/ 7677066 w 7713579"/>
              <a:gd name="connsiteY19" fmla="*/ 901700 h 6858000"/>
              <a:gd name="connsiteX20" fmla="*/ 7661191 w 7713579"/>
              <a:gd name="connsiteY20" fmla="*/ 942975 h 6858000"/>
              <a:gd name="connsiteX21" fmla="*/ 7642141 w 7713579"/>
              <a:gd name="connsiteY21" fmla="*/ 981075 h 6858000"/>
              <a:gd name="connsiteX22" fmla="*/ 7623091 w 7713579"/>
              <a:gd name="connsiteY22" fmla="*/ 1017587 h 6858000"/>
              <a:gd name="connsiteX23" fmla="*/ 7604041 w 7713579"/>
              <a:gd name="connsiteY23" fmla="*/ 1055687 h 6858000"/>
              <a:gd name="connsiteX24" fmla="*/ 7586579 w 7713579"/>
              <a:gd name="connsiteY24" fmla="*/ 1095375 h 6858000"/>
              <a:gd name="connsiteX25" fmla="*/ 7569116 w 7713579"/>
              <a:gd name="connsiteY25" fmla="*/ 1136650 h 6858000"/>
              <a:gd name="connsiteX26" fmla="*/ 7554829 w 7713579"/>
              <a:gd name="connsiteY26" fmla="*/ 1182687 h 6858000"/>
              <a:gd name="connsiteX27" fmla="*/ 7545304 w 7713579"/>
              <a:gd name="connsiteY27" fmla="*/ 1235075 h 6858000"/>
              <a:gd name="connsiteX28" fmla="*/ 7535779 w 7713579"/>
              <a:gd name="connsiteY28" fmla="*/ 1295400 h 6858000"/>
              <a:gd name="connsiteX29" fmla="*/ 7534191 w 7713579"/>
              <a:gd name="connsiteY29" fmla="*/ 1363662 h 6858000"/>
              <a:gd name="connsiteX30" fmla="*/ 7535779 w 7713579"/>
              <a:gd name="connsiteY30" fmla="*/ 1431925 h 6858000"/>
              <a:gd name="connsiteX31" fmla="*/ 7545304 w 7713579"/>
              <a:gd name="connsiteY31" fmla="*/ 1492250 h 6858000"/>
              <a:gd name="connsiteX32" fmla="*/ 7554829 w 7713579"/>
              <a:gd name="connsiteY32" fmla="*/ 1544637 h 6858000"/>
              <a:gd name="connsiteX33" fmla="*/ 7569116 w 7713579"/>
              <a:gd name="connsiteY33" fmla="*/ 1589087 h 6858000"/>
              <a:gd name="connsiteX34" fmla="*/ 7586579 w 7713579"/>
              <a:gd name="connsiteY34" fmla="*/ 1631950 h 6858000"/>
              <a:gd name="connsiteX35" fmla="*/ 7604041 w 7713579"/>
              <a:gd name="connsiteY35" fmla="*/ 1671637 h 6858000"/>
              <a:gd name="connsiteX36" fmla="*/ 7623091 w 7713579"/>
              <a:gd name="connsiteY36" fmla="*/ 1708150 h 6858000"/>
              <a:gd name="connsiteX37" fmla="*/ 7642141 w 7713579"/>
              <a:gd name="connsiteY37" fmla="*/ 1743075 h 6858000"/>
              <a:gd name="connsiteX38" fmla="*/ 7661191 w 7713579"/>
              <a:gd name="connsiteY38" fmla="*/ 1782762 h 6858000"/>
              <a:gd name="connsiteX39" fmla="*/ 7677066 w 7713579"/>
              <a:gd name="connsiteY39" fmla="*/ 1824037 h 6858000"/>
              <a:gd name="connsiteX40" fmla="*/ 7691354 w 7713579"/>
              <a:gd name="connsiteY40" fmla="*/ 1870075 h 6858000"/>
              <a:gd name="connsiteX41" fmla="*/ 7702466 w 7713579"/>
              <a:gd name="connsiteY41" fmla="*/ 1922462 h 6858000"/>
              <a:gd name="connsiteX42" fmla="*/ 7710404 w 7713579"/>
              <a:gd name="connsiteY42" fmla="*/ 1982787 h 6858000"/>
              <a:gd name="connsiteX43" fmla="*/ 7713579 w 7713579"/>
              <a:gd name="connsiteY43" fmla="*/ 2051050 h 6858000"/>
              <a:gd name="connsiteX44" fmla="*/ 7710404 w 7713579"/>
              <a:gd name="connsiteY44" fmla="*/ 2119312 h 6858000"/>
              <a:gd name="connsiteX45" fmla="*/ 7702466 w 7713579"/>
              <a:gd name="connsiteY45" fmla="*/ 2179637 h 6858000"/>
              <a:gd name="connsiteX46" fmla="*/ 7691354 w 7713579"/>
              <a:gd name="connsiteY46" fmla="*/ 2232025 h 6858000"/>
              <a:gd name="connsiteX47" fmla="*/ 7677066 w 7713579"/>
              <a:gd name="connsiteY47" fmla="*/ 2278062 h 6858000"/>
              <a:gd name="connsiteX48" fmla="*/ 7661191 w 7713579"/>
              <a:gd name="connsiteY48" fmla="*/ 2319337 h 6858000"/>
              <a:gd name="connsiteX49" fmla="*/ 7642141 w 7713579"/>
              <a:gd name="connsiteY49" fmla="*/ 2359025 h 6858000"/>
              <a:gd name="connsiteX50" fmla="*/ 7623091 w 7713579"/>
              <a:gd name="connsiteY50" fmla="*/ 2395537 h 6858000"/>
              <a:gd name="connsiteX51" fmla="*/ 7604041 w 7713579"/>
              <a:gd name="connsiteY51" fmla="*/ 2433637 h 6858000"/>
              <a:gd name="connsiteX52" fmla="*/ 7586579 w 7713579"/>
              <a:gd name="connsiteY52" fmla="*/ 2471737 h 6858000"/>
              <a:gd name="connsiteX53" fmla="*/ 7569116 w 7713579"/>
              <a:gd name="connsiteY53" fmla="*/ 2513012 h 6858000"/>
              <a:gd name="connsiteX54" fmla="*/ 7554829 w 7713579"/>
              <a:gd name="connsiteY54" fmla="*/ 2560637 h 6858000"/>
              <a:gd name="connsiteX55" fmla="*/ 7545304 w 7713579"/>
              <a:gd name="connsiteY55" fmla="*/ 2613025 h 6858000"/>
              <a:gd name="connsiteX56" fmla="*/ 7535779 w 7713579"/>
              <a:gd name="connsiteY56" fmla="*/ 2671762 h 6858000"/>
              <a:gd name="connsiteX57" fmla="*/ 7534191 w 7713579"/>
              <a:gd name="connsiteY57" fmla="*/ 2741612 h 6858000"/>
              <a:gd name="connsiteX58" fmla="*/ 7535779 w 7713579"/>
              <a:gd name="connsiteY58" fmla="*/ 2809875 h 6858000"/>
              <a:gd name="connsiteX59" fmla="*/ 7545304 w 7713579"/>
              <a:gd name="connsiteY59" fmla="*/ 2868612 h 6858000"/>
              <a:gd name="connsiteX60" fmla="*/ 7554829 w 7713579"/>
              <a:gd name="connsiteY60" fmla="*/ 2922587 h 6858000"/>
              <a:gd name="connsiteX61" fmla="*/ 7569116 w 7713579"/>
              <a:gd name="connsiteY61" fmla="*/ 2967037 h 6858000"/>
              <a:gd name="connsiteX62" fmla="*/ 7586579 w 7713579"/>
              <a:gd name="connsiteY62" fmla="*/ 3009900 h 6858000"/>
              <a:gd name="connsiteX63" fmla="*/ 7604041 w 7713579"/>
              <a:gd name="connsiteY63" fmla="*/ 3046412 h 6858000"/>
              <a:gd name="connsiteX64" fmla="*/ 7623091 w 7713579"/>
              <a:gd name="connsiteY64" fmla="*/ 3084512 h 6858000"/>
              <a:gd name="connsiteX65" fmla="*/ 7642141 w 7713579"/>
              <a:gd name="connsiteY65" fmla="*/ 3121025 h 6858000"/>
              <a:gd name="connsiteX66" fmla="*/ 7661191 w 7713579"/>
              <a:gd name="connsiteY66" fmla="*/ 3160712 h 6858000"/>
              <a:gd name="connsiteX67" fmla="*/ 7677066 w 7713579"/>
              <a:gd name="connsiteY67" fmla="*/ 3201987 h 6858000"/>
              <a:gd name="connsiteX68" fmla="*/ 7691354 w 7713579"/>
              <a:gd name="connsiteY68" fmla="*/ 3248025 h 6858000"/>
              <a:gd name="connsiteX69" fmla="*/ 7702466 w 7713579"/>
              <a:gd name="connsiteY69" fmla="*/ 3300412 h 6858000"/>
              <a:gd name="connsiteX70" fmla="*/ 7710404 w 7713579"/>
              <a:gd name="connsiteY70" fmla="*/ 3360737 h 6858000"/>
              <a:gd name="connsiteX71" fmla="*/ 7713579 w 7713579"/>
              <a:gd name="connsiteY71" fmla="*/ 3427412 h 6858000"/>
              <a:gd name="connsiteX72" fmla="*/ 7710404 w 7713579"/>
              <a:gd name="connsiteY72" fmla="*/ 3497262 h 6858000"/>
              <a:gd name="connsiteX73" fmla="*/ 7702466 w 7713579"/>
              <a:gd name="connsiteY73" fmla="*/ 3557587 h 6858000"/>
              <a:gd name="connsiteX74" fmla="*/ 7691354 w 7713579"/>
              <a:gd name="connsiteY74" fmla="*/ 3609975 h 6858000"/>
              <a:gd name="connsiteX75" fmla="*/ 7677066 w 7713579"/>
              <a:gd name="connsiteY75" fmla="*/ 3656012 h 6858000"/>
              <a:gd name="connsiteX76" fmla="*/ 7661191 w 7713579"/>
              <a:gd name="connsiteY76" fmla="*/ 3697287 h 6858000"/>
              <a:gd name="connsiteX77" fmla="*/ 7642141 w 7713579"/>
              <a:gd name="connsiteY77" fmla="*/ 3736975 h 6858000"/>
              <a:gd name="connsiteX78" fmla="*/ 7604041 w 7713579"/>
              <a:gd name="connsiteY78" fmla="*/ 3811587 h 6858000"/>
              <a:gd name="connsiteX79" fmla="*/ 7586579 w 7713579"/>
              <a:gd name="connsiteY79" fmla="*/ 3848100 h 6858000"/>
              <a:gd name="connsiteX80" fmla="*/ 7569116 w 7713579"/>
              <a:gd name="connsiteY80" fmla="*/ 3890962 h 6858000"/>
              <a:gd name="connsiteX81" fmla="*/ 7554829 w 7713579"/>
              <a:gd name="connsiteY81" fmla="*/ 3935412 h 6858000"/>
              <a:gd name="connsiteX82" fmla="*/ 7545304 w 7713579"/>
              <a:gd name="connsiteY82" fmla="*/ 3987800 h 6858000"/>
              <a:gd name="connsiteX83" fmla="*/ 7535779 w 7713579"/>
              <a:gd name="connsiteY83" fmla="*/ 4048125 h 6858000"/>
              <a:gd name="connsiteX84" fmla="*/ 7534191 w 7713579"/>
              <a:gd name="connsiteY84" fmla="*/ 4116387 h 6858000"/>
              <a:gd name="connsiteX85" fmla="*/ 7535779 w 7713579"/>
              <a:gd name="connsiteY85" fmla="*/ 4186237 h 6858000"/>
              <a:gd name="connsiteX86" fmla="*/ 7545304 w 7713579"/>
              <a:gd name="connsiteY86" fmla="*/ 4244975 h 6858000"/>
              <a:gd name="connsiteX87" fmla="*/ 7554829 w 7713579"/>
              <a:gd name="connsiteY87" fmla="*/ 4297362 h 6858000"/>
              <a:gd name="connsiteX88" fmla="*/ 7569116 w 7713579"/>
              <a:gd name="connsiteY88" fmla="*/ 4343400 h 6858000"/>
              <a:gd name="connsiteX89" fmla="*/ 7586579 w 7713579"/>
              <a:gd name="connsiteY89" fmla="*/ 4386262 h 6858000"/>
              <a:gd name="connsiteX90" fmla="*/ 7604041 w 7713579"/>
              <a:gd name="connsiteY90" fmla="*/ 4424362 h 6858000"/>
              <a:gd name="connsiteX91" fmla="*/ 7642141 w 7713579"/>
              <a:gd name="connsiteY91" fmla="*/ 4498975 h 6858000"/>
              <a:gd name="connsiteX92" fmla="*/ 7661191 w 7713579"/>
              <a:gd name="connsiteY92" fmla="*/ 4537075 h 6858000"/>
              <a:gd name="connsiteX93" fmla="*/ 7677066 w 7713579"/>
              <a:gd name="connsiteY93" fmla="*/ 4579937 h 6858000"/>
              <a:gd name="connsiteX94" fmla="*/ 7691354 w 7713579"/>
              <a:gd name="connsiteY94" fmla="*/ 4625975 h 6858000"/>
              <a:gd name="connsiteX95" fmla="*/ 7702466 w 7713579"/>
              <a:gd name="connsiteY95" fmla="*/ 4678362 h 6858000"/>
              <a:gd name="connsiteX96" fmla="*/ 7710404 w 7713579"/>
              <a:gd name="connsiteY96" fmla="*/ 4738687 h 6858000"/>
              <a:gd name="connsiteX97" fmla="*/ 7713579 w 7713579"/>
              <a:gd name="connsiteY97" fmla="*/ 4806950 h 6858000"/>
              <a:gd name="connsiteX98" fmla="*/ 7710404 w 7713579"/>
              <a:gd name="connsiteY98" fmla="*/ 4875212 h 6858000"/>
              <a:gd name="connsiteX99" fmla="*/ 7702466 w 7713579"/>
              <a:gd name="connsiteY99" fmla="*/ 4935537 h 6858000"/>
              <a:gd name="connsiteX100" fmla="*/ 7691354 w 7713579"/>
              <a:gd name="connsiteY100" fmla="*/ 4987925 h 6858000"/>
              <a:gd name="connsiteX101" fmla="*/ 7677066 w 7713579"/>
              <a:gd name="connsiteY101" fmla="*/ 5033962 h 6858000"/>
              <a:gd name="connsiteX102" fmla="*/ 7661191 w 7713579"/>
              <a:gd name="connsiteY102" fmla="*/ 5075237 h 6858000"/>
              <a:gd name="connsiteX103" fmla="*/ 7642141 w 7713579"/>
              <a:gd name="connsiteY103" fmla="*/ 5114925 h 6858000"/>
              <a:gd name="connsiteX104" fmla="*/ 7623091 w 7713579"/>
              <a:gd name="connsiteY104" fmla="*/ 5149850 h 6858000"/>
              <a:gd name="connsiteX105" fmla="*/ 7604041 w 7713579"/>
              <a:gd name="connsiteY105" fmla="*/ 5186362 h 6858000"/>
              <a:gd name="connsiteX106" fmla="*/ 7586579 w 7713579"/>
              <a:gd name="connsiteY106" fmla="*/ 5226050 h 6858000"/>
              <a:gd name="connsiteX107" fmla="*/ 7569116 w 7713579"/>
              <a:gd name="connsiteY107" fmla="*/ 5268912 h 6858000"/>
              <a:gd name="connsiteX108" fmla="*/ 7554829 w 7713579"/>
              <a:gd name="connsiteY108" fmla="*/ 5313362 h 6858000"/>
              <a:gd name="connsiteX109" fmla="*/ 7545304 w 7713579"/>
              <a:gd name="connsiteY109" fmla="*/ 5365750 h 6858000"/>
              <a:gd name="connsiteX110" fmla="*/ 7535779 w 7713579"/>
              <a:gd name="connsiteY110" fmla="*/ 5426075 h 6858000"/>
              <a:gd name="connsiteX111" fmla="*/ 7534191 w 7713579"/>
              <a:gd name="connsiteY111" fmla="*/ 5494337 h 6858000"/>
              <a:gd name="connsiteX112" fmla="*/ 7535779 w 7713579"/>
              <a:gd name="connsiteY112" fmla="*/ 5562600 h 6858000"/>
              <a:gd name="connsiteX113" fmla="*/ 7545304 w 7713579"/>
              <a:gd name="connsiteY113" fmla="*/ 5622925 h 6858000"/>
              <a:gd name="connsiteX114" fmla="*/ 7554829 w 7713579"/>
              <a:gd name="connsiteY114" fmla="*/ 5675312 h 6858000"/>
              <a:gd name="connsiteX115" fmla="*/ 7569116 w 7713579"/>
              <a:gd name="connsiteY115" fmla="*/ 5721350 h 6858000"/>
              <a:gd name="connsiteX116" fmla="*/ 7586579 w 7713579"/>
              <a:gd name="connsiteY116" fmla="*/ 5762625 h 6858000"/>
              <a:gd name="connsiteX117" fmla="*/ 7604041 w 7713579"/>
              <a:gd name="connsiteY117" fmla="*/ 5802312 h 6858000"/>
              <a:gd name="connsiteX118" fmla="*/ 7623091 w 7713579"/>
              <a:gd name="connsiteY118" fmla="*/ 5840412 h 6858000"/>
              <a:gd name="connsiteX119" fmla="*/ 7642141 w 7713579"/>
              <a:gd name="connsiteY119" fmla="*/ 5876925 h 6858000"/>
              <a:gd name="connsiteX120" fmla="*/ 7661191 w 7713579"/>
              <a:gd name="connsiteY120" fmla="*/ 5915025 h 6858000"/>
              <a:gd name="connsiteX121" fmla="*/ 7677066 w 7713579"/>
              <a:gd name="connsiteY121" fmla="*/ 5956300 h 6858000"/>
              <a:gd name="connsiteX122" fmla="*/ 7691354 w 7713579"/>
              <a:gd name="connsiteY122" fmla="*/ 6003925 h 6858000"/>
              <a:gd name="connsiteX123" fmla="*/ 7702466 w 7713579"/>
              <a:gd name="connsiteY123" fmla="*/ 6056312 h 6858000"/>
              <a:gd name="connsiteX124" fmla="*/ 7710404 w 7713579"/>
              <a:gd name="connsiteY124" fmla="*/ 6113462 h 6858000"/>
              <a:gd name="connsiteX125" fmla="*/ 7713579 w 7713579"/>
              <a:gd name="connsiteY125" fmla="*/ 6183312 h 6858000"/>
              <a:gd name="connsiteX126" fmla="*/ 7710404 w 7713579"/>
              <a:gd name="connsiteY126" fmla="*/ 6251575 h 6858000"/>
              <a:gd name="connsiteX127" fmla="*/ 7702466 w 7713579"/>
              <a:gd name="connsiteY127" fmla="*/ 6311900 h 6858000"/>
              <a:gd name="connsiteX128" fmla="*/ 7691354 w 7713579"/>
              <a:gd name="connsiteY128" fmla="*/ 6361112 h 6858000"/>
              <a:gd name="connsiteX129" fmla="*/ 7677066 w 7713579"/>
              <a:gd name="connsiteY129" fmla="*/ 6407150 h 6858000"/>
              <a:gd name="connsiteX130" fmla="*/ 7661191 w 7713579"/>
              <a:gd name="connsiteY130" fmla="*/ 6448425 h 6858000"/>
              <a:gd name="connsiteX131" fmla="*/ 7643729 w 7713579"/>
              <a:gd name="connsiteY131" fmla="*/ 6488112 h 6858000"/>
              <a:gd name="connsiteX132" fmla="*/ 7626266 w 7713579"/>
              <a:gd name="connsiteY132" fmla="*/ 6523037 h 6858000"/>
              <a:gd name="connsiteX133" fmla="*/ 7607216 w 7713579"/>
              <a:gd name="connsiteY133" fmla="*/ 6561137 h 6858000"/>
              <a:gd name="connsiteX134" fmla="*/ 7588166 w 7713579"/>
              <a:gd name="connsiteY134" fmla="*/ 6597650 h 6858000"/>
              <a:gd name="connsiteX135" fmla="*/ 7572291 w 7713579"/>
              <a:gd name="connsiteY135" fmla="*/ 6640512 h 6858000"/>
              <a:gd name="connsiteX136" fmla="*/ 7556416 w 7713579"/>
              <a:gd name="connsiteY136" fmla="*/ 6683375 h 6858000"/>
              <a:gd name="connsiteX137" fmla="*/ 7546891 w 7713579"/>
              <a:gd name="connsiteY137" fmla="*/ 6735762 h 6858000"/>
              <a:gd name="connsiteX138" fmla="*/ 7538954 w 7713579"/>
              <a:gd name="connsiteY138" fmla="*/ 6791325 h 6858000"/>
              <a:gd name="connsiteX139" fmla="*/ 7534191 w 7713579"/>
              <a:gd name="connsiteY139" fmla="*/ 6858000 h 6858000"/>
              <a:gd name="connsiteX140" fmla="*/ 0 w 7713579"/>
              <a:gd name="connsiteY140" fmla="*/ 6858000 h 6858000"/>
              <a:gd name="connsiteX141" fmla="*/ 0 w 7713579"/>
              <a:gd name="connsiteY14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7713579" h="6858000">
                <a:moveTo>
                  <a:pt x="0" y="0"/>
                </a:moveTo>
                <a:lnTo>
                  <a:pt x="7534191" y="0"/>
                </a:lnTo>
                <a:lnTo>
                  <a:pt x="7538954" y="66675"/>
                </a:lnTo>
                <a:lnTo>
                  <a:pt x="7546891" y="122237"/>
                </a:lnTo>
                <a:lnTo>
                  <a:pt x="7556416" y="174625"/>
                </a:lnTo>
                <a:lnTo>
                  <a:pt x="7572291" y="217487"/>
                </a:lnTo>
                <a:lnTo>
                  <a:pt x="7588166" y="260350"/>
                </a:lnTo>
                <a:lnTo>
                  <a:pt x="7607216" y="296862"/>
                </a:lnTo>
                <a:lnTo>
                  <a:pt x="7626266" y="334962"/>
                </a:lnTo>
                <a:lnTo>
                  <a:pt x="7643729" y="369887"/>
                </a:lnTo>
                <a:lnTo>
                  <a:pt x="7661191" y="409575"/>
                </a:lnTo>
                <a:lnTo>
                  <a:pt x="7677066" y="450850"/>
                </a:lnTo>
                <a:lnTo>
                  <a:pt x="7691354" y="496887"/>
                </a:lnTo>
                <a:lnTo>
                  <a:pt x="7702466" y="546100"/>
                </a:lnTo>
                <a:lnTo>
                  <a:pt x="7710404" y="606425"/>
                </a:lnTo>
                <a:lnTo>
                  <a:pt x="7713579" y="673100"/>
                </a:lnTo>
                <a:lnTo>
                  <a:pt x="7710404" y="744537"/>
                </a:lnTo>
                <a:lnTo>
                  <a:pt x="7702466" y="801687"/>
                </a:lnTo>
                <a:lnTo>
                  <a:pt x="7691354" y="854075"/>
                </a:lnTo>
                <a:lnTo>
                  <a:pt x="7677066" y="901700"/>
                </a:lnTo>
                <a:lnTo>
                  <a:pt x="7661191" y="942975"/>
                </a:lnTo>
                <a:lnTo>
                  <a:pt x="7642141" y="981075"/>
                </a:lnTo>
                <a:lnTo>
                  <a:pt x="7623091" y="1017587"/>
                </a:lnTo>
                <a:lnTo>
                  <a:pt x="7604041" y="1055687"/>
                </a:lnTo>
                <a:lnTo>
                  <a:pt x="7586579" y="1095375"/>
                </a:lnTo>
                <a:lnTo>
                  <a:pt x="7569116" y="1136650"/>
                </a:lnTo>
                <a:lnTo>
                  <a:pt x="7554829" y="1182687"/>
                </a:lnTo>
                <a:lnTo>
                  <a:pt x="7545304" y="1235075"/>
                </a:lnTo>
                <a:lnTo>
                  <a:pt x="7535779" y="1295400"/>
                </a:lnTo>
                <a:lnTo>
                  <a:pt x="7534191" y="1363662"/>
                </a:lnTo>
                <a:lnTo>
                  <a:pt x="7535779" y="1431925"/>
                </a:lnTo>
                <a:lnTo>
                  <a:pt x="7545304" y="1492250"/>
                </a:lnTo>
                <a:lnTo>
                  <a:pt x="7554829" y="1544637"/>
                </a:lnTo>
                <a:lnTo>
                  <a:pt x="7569116" y="1589087"/>
                </a:lnTo>
                <a:lnTo>
                  <a:pt x="7586579" y="1631950"/>
                </a:lnTo>
                <a:lnTo>
                  <a:pt x="7604041" y="1671637"/>
                </a:lnTo>
                <a:lnTo>
                  <a:pt x="7623091" y="1708150"/>
                </a:lnTo>
                <a:lnTo>
                  <a:pt x="7642141" y="1743075"/>
                </a:lnTo>
                <a:lnTo>
                  <a:pt x="7661191" y="1782762"/>
                </a:lnTo>
                <a:lnTo>
                  <a:pt x="7677066" y="1824037"/>
                </a:lnTo>
                <a:lnTo>
                  <a:pt x="7691354" y="1870075"/>
                </a:lnTo>
                <a:lnTo>
                  <a:pt x="7702466" y="1922462"/>
                </a:lnTo>
                <a:lnTo>
                  <a:pt x="7710404" y="1982787"/>
                </a:lnTo>
                <a:lnTo>
                  <a:pt x="7713579" y="2051050"/>
                </a:lnTo>
                <a:lnTo>
                  <a:pt x="7710404" y="2119312"/>
                </a:lnTo>
                <a:lnTo>
                  <a:pt x="7702466" y="2179637"/>
                </a:lnTo>
                <a:lnTo>
                  <a:pt x="7691354" y="2232025"/>
                </a:lnTo>
                <a:lnTo>
                  <a:pt x="7677066" y="2278062"/>
                </a:lnTo>
                <a:lnTo>
                  <a:pt x="7661191" y="2319337"/>
                </a:lnTo>
                <a:lnTo>
                  <a:pt x="7642141" y="2359025"/>
                </a:lnTo>
                <a:lnTo>
                  <a:pt x="7623091" y="2395537"/>
                </a:lnTo>
                <a:lnTo>
                  <a:pt x="7604041" y="2433637"/>
                </a:lnTo>
                <a:lnTo>
                  <a:pt x="7586579" y="2471737"/>
                </a:lnTo>
                <a:lnTo>
                  <a:pt x="7569116" y="2513012"/>
                </a:lnTo>
                <a:lnTo>
                  <a:pt x="7554829" y="2560637"/>
                </a:lnTo>
                <a:lnTo>
                  <a:pt x="7545304" y="2613025"/>
                </a:lnTo>
                <a:lnTo>
                  <a:pt x="7535779" y="2671762"/>
                </a:lnTo>
                <a:lnTo>
                  <a:pt x="7534191" y="2741612"/>
                </a:lnTo>
                <a:lnTo>
                  <a:pt x="7535779" y="2809875"/>
                </a:lnTo>
                <a:lnTo>
                  <a:pt x="7545304" y="2868612"/>
                </a:lnTo>
                <a:lnTo>
                  <a:pt x="7554829" y="2922587"/>
                </a:lnTo>
                <a:lnTo>
                  <a:pt x="7569116" y="2967037"/>
                </a:lnTo>
                <a:lnTo>
                  <a:pt x="7586579" y="3009900"/>
                </a:lnTo>
                <a:lnTo>
                  <a:pt x="7604041" y="3046412"/>
                </a:lnTo>
                <a:lnTo>
                  <a:pt x="7623091" y="3084512"/>
                </a:lnTo>
                <a:lnTo>
                  <a:pt x="7642141" y="3121025"/>
                </a:lnTo>
                <a:lnTo>
                  <a:pt x="7661191" y="3160712"/>
                </a:lnTo>
                <a:lnTo>
                  <a:pt x="7677066" y="3201987"/>
                </a:lnTo>
                <a:lnTo>
                  <a:pt x="7691354" y="3248025"/>
                </a:lnTo>
                <a:lnTo>
                  <a:pt x="7702466" y="3300412"/>
                </a:lnTo>
                <a:lnTo>
                  <a:pt x="7710404" y="3360737"/>
                </a:lnTo>
                <a:lnTo>
                  <a:pt x="7713579" y="3427412"/>
                </a:lnTo>
                <a:lnTo>
                  <a:pt x="7710404" y="3497262"/>
                </a:lnTo>
                <a:lnTo>
                  <a:pt x="7702466" y="3557587"/>
                </a:lnTo>
                <a:lnTo>
                  <a:pt x="7691354" y="3609975"/>
                </a:lnTo>
                <a:lnTo>
                  <a:pt x="7677066" y="3656012"/>
                </a:lnTo>
                <a:lnTo>
                  <a:pt x="7661191" y="3697287"/>
                </a:lnTo>
                <a:lnTo>
                  <a:pt x="7642141" y="3736975"/>
                </a:lnTo>
                <a:lnTo>
                  <a:pt x="7604041" y="3811587"/>
                </a:lnTo>
                <a:lnTo>
                  <a:pt x="7586579" y="3848100"/>
                </a:lnTo>
                <a:lnTo>
                  <a:pt x="7569116" y="3890962"/>
                </a:lnTo>
                <a:lnTo>
                  <a:pt x="7554829" y="3935412"/>
                </a:lnTo>
                <a:lnTo>
                  <a:pt x="7545304" y="3987800"/>
                </a:lnTo>
                <a:lnTo>
                  <a:pt x="7535779" y="4048125"/>
                </a:lnTo>
                <a:lnTo>
                  <a:pt x="7534191" y="4116387"/>
                </a:lnTo>
                <a:lnTo>
                  <a:pt x="7535779" y="4186237"/>
                </a:lnTo>
                <a:lnTo>
                  <a:pt x="7545304" y="4244975"/>
                </a:lnTo>
                <a:lnTo>
                  <a:pt x="7554829" y="4297362"/>
                </a:lnTo>
                <a:lnTo>
                  <a:pt x="7569116" y="4343400"/>
                </a:lnTo>
                <a:lnTo>
                  <a:pt x="7586579" y="4386262"/>
                </a:lnTo>
                <a:lnTo>
                  <a:pt x="7604041" y="4424362"/>
                </a:lnTo>
                <a:lnTo>
                  <a:pt x="7642141" y="4498975"/>
                </a:lnTo>
                <a:lnTo>
                  <a:pt x="7661191" y="4537075"/>
                </a:lnTo>
                <a:lnTo>
                  <a:pt x="7677066" y="4579937"/>
                </a:lnTo>
                <a:lnTo>
                  <a:pt x="7691354" y="4625975"/>
                </a:lnTo>
                <a:lnTo>
                  <a:pt x="7702466" y="4678362"/>
                </a:lnTo>
                <a:lnTo>
                  <a:pt x="7710404" y="4738687"/>
                </a:lnTo>
                <a:lnTo>
                  <a:pt x="7713579" y="4806950"/>
                </a:lnTo>
                <a:lnTo>
                  <a:pt x="7710404" y="4875212"/>
                </a:lnTo>
                <a:lnTo>
                  <a:pt x="7702466" y="4935537"/>
                </a:lnTo>
                <a:lnTo>
                  <a:pt x="7691354" y="4987925"/>
                </a:lnTo>
                <a:lnTo>
                  <a:pt x="7677066" y="5033962"/>
                </a:lnTo>
                <a:lnTo>
                  <a:pt x="7661191" y="5075237"/>
                </a:lnTo>
                <a:lnTo>
                  <a:pt x="7642141" y="5114925"/>
                </a:lnTo>
                <a:lnTo>
                  <a:pt x="7623091" y="5149850"/>
                </a:lnTo>
                <a:lnTo>
                  <a:pt x="7604041" y="5186362"/>
                </a:lnTo>
                <a:lnTo>
                  <a:pt x="7586579" y="5226050"/>
                </a:lnTo>
                <a:lnTo>
                  <a:pt x="7569116" y="5268912"/>
                </a:lnTo>
                <a:lnTo>
                  <a:pt x="7554829" y="5313362"/>
                </a:lnTo>
                <a:lnTo>
                  <a:pt x="7545304" y="5365750"/>
                </a:lnTo>
                <a:lnTo>
                  <a:pt x="7535779" y="5426075"/>
                </a:lnTo>
                <a:lnTo>
                  <a:pt x="7534191" y="5494337"/>
                </a:lnTo>
                <a:lnTo>
                  <a:pt x="7535779" y="5562600"/>
                </a:lnTo>
                <a:lnTo>
                  <a:pt x="7545304" y="5622925"/>
                </a:lnTo>
                <a:lnTo>
                  <a:pt x="7554829" y="5675312"/>
                </a:lnTo>
                <a:lnTo>
                  <a:pt x="7569116" y="5721350"/>
                </a:lnTo>
                <a:lnTo>
                  <a:pt x="7586579" y="5762625"/>
                </a:lnTo>
                <a:lnTo>
                  <a:pt x="7604041" y="5802312"/>
                </a:lnTo>
                <a:lnTo>
                  <a:pt x="7623091" y="5840412"/>
                </a:lnTo>
                <a:lnTo>
                  <a:pt x="7642141" y="5876925"/>
                </a:lnTo>
                <a:lnTo>
                  <a:pt x="7661191" y="5915025"/>
                </a:lnTo>
                <a:lnTo>
                  <a:pt x="7677066" y="5956300"/>
                </a:lnTo>
                <a:lnTo>
                  <a:pt x="7691354" y="6003925"/>
                </a:lnTo>
                <a:lnTo>
                  <a:pt x="7702466" y="6056312"/>
                </a:lnTo>
                <a:lnTo>
                  <a:pt x="7710404" y="6113462"/>
                </a:lnTo>
                <a:lnTo>
                  <a:pt x="7713579" y="6183312"/>
                </a:lnTo>
                <a:lnTo>
                  <a:pt x="7710404" y="6251575"/>
                </a:lnTo>
                <a:lnTo>
                  <a:pt x="7702466" y="6311900"/>
                </a:lnTo>
                <a:lnTo>
                  <a:pt x="7691354" y="6361112"/>
                </a:lnTo>
                <a:lnTo>
                  <a:pt x="7677066" y="6407150"/>
                </a:lnTo>
                <a:lnTo>
                  <a:pt x="7661191" y="6448425"/>
                </a:lnTo>
                <a:lnTo>
                  <a:pt x="7643729" y="6488112"/>
                </a:lnTo>
                <a:lnTo>
                  <a:pt x="7626266" y="6523037"/>
                </a:lnTo>
                <a:lnTo>
                  <a:pt x="7607216" y="6561137"/>
                </a:lnTo>
                <a:lnTo>
                  <a:pt x="7588166" y="6597650"/>
                </a:lnTo>
                <a:lnTo>
                  <a:pt x="7572291" y="6640512"/>
                </a:lnTo>
                <a:lnTo>
                  <a:pt x="7556416" y="6683375"/>
                </a:lnTo>
                <a:lnTo>
                  <a:pt x="7546891" y="6735762"/>
                </a:lnTo>
                <a:lnTo>
                  <a:pt x="7538954" y="6791325"/>
                </a:lnTo>
                <a:lnTo>
                  <a:pt x="7534191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28" name="Picture 4" descr="Image result for congratulations images">
            <a:extLst>
              <a:ext uri="{FF2B5EF4-FFF2-40B4-BE49-F238E27FC236}">
                <a16:creationId xmlns:a16="http://schemas.microsoft.com/office/drawing/2014/main" id="{A0FB44BE-67A8-4B1B-AA2F-7F98985617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5050" y="1109311"/>
            <a:ext cx="6015897" cy="4639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6EB6F9-93C8-4FB3-9D46-61C0BAB037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47635" y="808100"/>
            <a:ext cx="3410309" cy="3844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4800" dirty="0">
                <a:solidFill>
                  <a:schemeClr val="tx1">
                    <a:alpha val="60000"/>
                  </a:schemeClr>
                </a:solidFill>
              </a:rPr>
              <a:t>When your seeds have grown you have finished your Experiment Badge</a:t>
            </a:r>
          </a:p>
        </p:txBody>
      </p:sp>
    </p:spTree>
    <p:extLst>
      <p:ext uri="{BB962C8B-B14F-4D97-AF65-F5344CB8AC3E}">
        <p14:creationId xmlns:p14="http://schemas.microsoft.com/office/powerpoint/2010/main" val="1685525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53999"/>
            <a:ext cx="8588375" cy="690562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1) Place the plate on a flat surface. Space the skittles evenly around the edge of your plate. </a:t>
            </a:r>
          </a:p>
          <a:p>
            <a:pPr marL="742950" indent="-742950">
              <a:buAutoNum type="arabicParenR"/>
            </a:pPr>
            <a:endParaRPr lang="en-GB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GB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2) Use a cup or jug to gently pour in some water. The water level should sit about half-way up the skittles. </a:t>
            </a:r>
          </a:p>
          <a:p>
            <a:pPr marL="0" indent="0">
              <a:buNone/>
            </a:pPr>
            <a:endParaRPr lang="en-GB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GB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3) Wait patiently for your skittle rainbow to form.</a:t>
            </a:r>
          </a:p>
          <a:p>
            <a:pPr marL="0" indent="0">
              <a:buNone/>
            </a:pPr>
            <a:r>
              <a:rPr lang="en-GB" sz="4400" dirty="0"/>
              <a:t> </a:t>
            </a:r>
            <a:r>
              <a:rPr lang="en-GB" sz="47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Do not touch it while you wait as the results may not be as good! </a:t>
            </a:r>
          </a:p>
          <a:p>
            <a:endParaRPr lang="en-GB" dirty="0"/>
          </a:p>
        </p:txBody>
      </p:sp>
      <p:pic>
        <p:nvPicPr>
          <p:cNvPr id="5" name="Picture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85" t="23793" r="42767" b="54623"/>
          <a:stretch/>
        </p:blipFill>
        <p:spPr bwMode="auto">
          <a:xfrm>
            <a:off x="8874125" y="333376"/>
            <a:ext cx="3165954" cy="30956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4935" y="4111625"/>
            <a:ext cx="4127066" cy="274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117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8" name="Rectangle 70">
            <a:extLst>
              <a:ext uri="{FF2B5EF4-FFF2-40B4-BE49-F238E27FC236}">
                <a16:creationId xmlns:a16="http://schemas.microsoft.com/office/drawing/2014/main" id="{DCF72F19-1473-448C-AA14-0CB8AA374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75C2C7-CE1B-4086-A7D2-CA8A17976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659" y="2628644"/>
            <a:ext cx="4972403" cy="3736540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7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What happened?</a:t>
            </a:r>
            <a:br>
              <a:rPr lang="en-GB" sz="7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br>
              <a:rPr lang="en-GB" sz="7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r>
              <a:rPr lang="en-US" sz="7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Why do you</a:t>
            </a:r>
            <a:r>
              <a:rPr lang="en-GB" sz="7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think</a:t>
            </a:r>
            <a:r>
              <a:rPr lang="en-US" sz="7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this happened?</a:t>
            </a:r>
          </a:p>
        </p:txBody>
      </p:sp>
      <p:grpSp>
        <p:nvGrpSpPr>
          <p:cNvPr id="1039" name="Group 72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416432" y="1"/>
            <a:ext cx="2446384" cy="5777808"/>
            <a:chOff x="329184" y="1"/>
            <a:chExt cx="524256" cy="5777808"/>
          </a:xfrm>
        </p:grpSpPr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0" name="Rectangle 74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41" name="Rectangle 76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86598" y="269324"/>
            <a:ext cx="6116779" cy="62087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🤔 - thinking face emoji - What does the thinking face emoji mean?">
            <a:extLst>
              <a:ext uri="{FF2B5EF4-FFF2-40B4-BE49-F238E27FC236}">
                <a16:creationId xmlns:a16="http://schemas.microsoft.com/office/drawing/2014/main" id="{3ED5CD5E-D8BA-4017-ACA3-B12EC91885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" r="139" b="-1"/>
          <a:stretch/>
        </p:blipFill>
        <p:spPr bwMode="auto">
          <a:xfrm>
            <a:off x="6364831" y="1375089"/>
            <a:ext cx="4089777" cy="4107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4273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11">
            <a:extLst>
              <a:ext uri="{FF2B5EF4-FFF2-40B4-BE49-F238E27FC236}">
                <a16:creationId xmlns:a16="http://schemas.microsoft.com/office/drawing/2014/main" id="{2CB962CF-61A3-4EF9-94F6-7C59B03295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C9928F-83E4-4A44-8B39-9F01A4E818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821" y="512205"/>
            <a:ext cx="6659179" cy="4948796"/>
          </a:xfrm>
        </p:spPr>
        <p:txBody>
          <a:bodyPr>
            <a:normAutofit fontScale="25000" lnSpcReduction="20000"/>
          </a:bodyPr>
          <a:lstStyle/>
          <a:p>
            <a:r>
              <a:rPr lang="en-GB" sz="123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dye on the skittles DISSOLVES into the water</a:t>
            </a:r>
          </a:p>
          <a:p>
            <a:endParaRPr lang="en-GB" sz="123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123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 then DIFFUSES </a:t>
            </a:r>
          </a:p>
          <a:p>
            <a:pPr marL="0" indent="0">
              <a:buNone/>
            </a:pPr>
            <a:r>
              <a:rPr lang="en-GB" sz="123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 diffusion – when particles move from a high to low concentration )</a:t>
            </a:r>
          </a:p>
          <a:p>
            <a:pPr marL="0" indent="0">
              <a:buNone/>
            </a:pPr>
            <a:r>
              <a:rPr lang="en-GB" sz="123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</a:p>
          <a:p>
            <a:pPr marL="0" indent="0">
              <a:buNone/>
            </a:pPr>
            <a:r>
              <a:rPr lang="en-GB" sz="123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This happens because the particles in a liquid are always moving randomly , making the colourings spread out across the plate. </a:t>
            </a:r>
          </a:p>
          <a:p>
            <a:pPr marL="0" indent="0">
              <a:buNone/>
            </a:pPr>
            <a:endParaRPr lang="en-GB" sz="123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GB" sz="123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sz="12300" dirty="0"/>
          </a:p>
          <a:p>
            <a:endParaRPr lang="en-US" sz="2000" dirty="0"/>
          </a:p>
        </p:txBody>
      </p:sp>
      <p:pic>
        <p:nvPicPr>
          <p:cNvPr id="7" name="Picture 7" descr="http://superstruny.aspweb.cz/images/fyzika/spacetime/gravityspread.gif">
            <a:extLst>
              <a:ext uri="{FF2B5EF4-FFF2-40B4-BE49-F238E27FC236}">
                <a16:creationId xmlns:a16="http://schemas.microsoft.com/office/drawing/2014/main" id="{6CB13249-98D7-AE46-A1E8-1DC86380081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11290" y="168168"/>
            <a:ext cx="3168155" cy="3168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 descr="Chapter 23 - Intro 2 Bio #2">
            <a:extLst>
              <a:ext uri="{FF2B5EF4-FFF2-40B4-BE49-F238E27FC236}">
                <a16:creationId xmlns:a16="http://schemas.microsoft.com/office/drawing/2014/main" id="{E76D66B8-3E60-B246-B552-4016756A0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97556" y="3690224"/>
            <a:ext cx="3995623" cy="2442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58625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98E1A6-AA4E-43D3-9843-1C6D7FBDA7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5591" y="2232025"/>
            <a:ext cx="6586489" cy="3785419"/>
          </a:xfrm>
        </p:spPr>
        <p:txBody>
          <a:bodyPr>
            <a:normAutofit lnSpcReduction="10000"/>
          </a:bodyPr>
          <a:lstStyle/>
          <a:p>
            <a:pPr marL="742950" indent="-742950">
              <a:buFont typeface="+mj-lt"/>
              <a:buAutoNum type="arabicParenR"/>
            </a:pPr>
            <a:r>
              <a:rPr lang="it-IT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Get</a:t>
            </a:r>
            <a:r>
              <a:rPr lang="it-IT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it-IT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balloon</a:t>
            </a:r>
            <a:r>
              <a:rPr lang="it-IT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742950" indent="-742950">
              <a:buFont typeface="+mj-lt"/>
              <a:buAutoNum type="arabicParenR"/>
            </a:pPr>
            <a:endParaRPr lang="it-IT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indent="-742950">
              <a:buFont typeface="+mj-lt"/>
              <a:buAutoNum type="arabicParenR"/>
            </a:pPr>
            <a:r>
              <a:rPr lang="it-IT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Blow</a:t>
            </a:r>
            <a:r>
              <a:rPr lang="it-IT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it up and </a:t>
            </a:r>
            <a:r>
              <a:rPr lang="it-IT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tie</a:t>
            </a:r>
            <a:r>
              <a:rPr lang="it-IT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it-IT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knot</a:t>
            </a:r>
            <a:r>
              <a:rPr lang="it-IT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the end </a:t>
            </a:r>
            <a:endParaRPr lang="en-GB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D80FEC54-9838-0145-9E64-C0CABDF2762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3" r="2050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32" name="Straight Connector 34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F298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55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AABA2-85C5-4E42-918A-5BB15E2F8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2923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 sz="5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Physics</a:t>
            </a:r>
            <a:endParaRPr lang="en-GB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68149CD7-84E7-2040-A1F7-F9176A96BE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923" y="1825625"/>
            <a:ext cx="9586154" cy="4351338"/>
          </a:xfrm>
        </p:spPr>
      </p:pic>
    </p:spTree>
    <p:extLst>
      <p:ext uri="{BB962C8B-B14F-4D97-AF65-F5344CB8AC3E}">
        <p14:creationId xmlns:p14="http://schemas.microsoft.com/office/powerpoint/2010/main" val="33229701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460B0EFB-53ED-4F35-B05D-F658EA021C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B49FEC93-C556-A749-A56D-FACB6839AE8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191"/>
          <a:stretch/>
        </p:blipFill>
        <p:spPr>
          <a:xfrm>
            <a:off x="-7366" y="10"/>
            <a:ext cx="4855591" cy="6857990"/>
          </a:xfrm>
          <a:custGeom>
            <a:avLst/>
            <a:gdLst/>
            <a:ahLst/>
            <a:cxnLst/>
            <a:rect l="l" t="t" r="r" b="b"/>
            <a:pathLst>
              <a:path w="4636517" h="6858000">
                <a:moveTo>
                  <a:pt x="0" y="0"/>
                </a:moveTo>
                <a:lnTo>
                  <a:pt x="4636517" y="0"/>
                </a:lnTo>
                <a:lnTo>
                  <a:pt x="463651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0" name="Arc 29">
            <a:extLst>
              <a:ext uri="{FF2B5EF4-FFF2-40B4-BE49-F238E27FC236}">
                <a16:creationId xmlns:a16="http://schemas.microsoft.com/office/drawing/2014/main" id="{835EF3DD-7D43-4A27-8967-A92FD8CC9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73531" y="407987"/>
            <a:ext cx="2987899" cy="2987899"/>
          </a:xfrm>
          <a:prstGeom prst="arc">
            <a:avLst>
              <a:gd name="adj1" fmla="val 16200000"/>
              <a:gd name="adj2" fmla="val 256372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98E1A6-AA4E-43D3-9843-1C6D7FBDA7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7048" y="650875"/>
            <a:ext cx="5721484" cy="5568950"/>
          </a:xfrm>
        </p:spPr>
        <p:txBody>
          <a:bodyPr>
            <a:normAutofit fontScale="85000" lnSpcReduction="20000"/>
          </a:bodyPr>
          <a:lstStyle/>
          <a:p>
            <a:pPr marL="342900" lvl="0" indent="-342900"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en-GB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it-IT" sz="5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3) </a:t>
            </a:r>
            <a:r>
              <a:rPr lang="en-GB" sz="5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Rub it on your jumper or t-shirt for a minute.  </a:t>
            </a:r>
            <a:endParaRPr lang="it-IT" sz="5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GB" sz="5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it-IT" sz="5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4) </a:t>
            </a:r>
            <a:r>
              <a:rPr lang="en-GB" sz="5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See if it will stick to a wall, or hold it near your head to </a:t>
            </a:r>
            <a:r>
              <a:rPr lang="it-IT" sz="5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see</a:t>
            </a:r>
            <a:r>
              <a:rPr lang="it-IT" sz="5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5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effect of the static charge.</a:t>
            </a:r>
          </a:p>
          <a:p>
            <a:endParaRPr lang="en-GB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GB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52522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5C2C7-CE1B-4086-A7D2-CA8A17976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7176" y="-285750"/>
            <a:ext cx="5752341" cy="6635750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it-IT" sz="7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</a:t>
            </a:r>
            <a:r>
              <a:rPr lang="it-IT" sz="7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72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happened</a:t>
            </a:r>
            <a:r>
              <a:rPr lang="it-IT" sz="7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  <a:br>
              <a:rPr lang="it-IT" sz="7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it-IT" sz="7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br>
              <a:rPr lang="it-IT" sz="7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67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Why do you</a:t>
            </a:r>
            <a:r>
              <a:rPr lang="en-GB" sz="67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think</a:t>
            </a:r>
            <a:r>
              <a:rPr lang="en-US" sz="67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this happened?</a:t>
            </a:r>
          </a:p>
        </p:txBody>
      </p:sp>
      <p:pic>
        <p:nvPicPr>
          <p:cNvPr id="1026" name="Picture 2" descr="🤔 - thinking face emoji - What does the thinking face emoji mean?">
            <a:extLst>
              <a:ext uri="{FF2B5EF4-FFF2-40B4-BE49-F238E27FC236}">
                <a16:creationId xmlns:a16="http://schemas.microsoft.com/office/drawing/2014/main" id="{3ED5CD5E-D8BA-4017-ACA3-B12EC918853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" r="139" b="-1"/>
          <a:stretch/>
        </p:blipFill>
        <p:spPr bwMode="auto">
          <a:xfrm>
            <a:off x="6364831" y="1375089"/>
            <a:ext cx="4089777" cy="4107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55353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621</Words>
  <Application>Microsoft Office PowerPoint</Application>
  <PresentationFormat>Widescreen</PresentationFormat>
  <Paragraphs>69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arial</vt:lpstr>
      <vt:lpstr>Calibri</vt:lpstr>
      <vt:lpstr>Calibri Light</vt:lpstr>
      <vt:lpstr>Symbol</vt:lpstr>
      <vt:lpstr>Tahoma</vt:lpstr>
      <vt:lpstr>Times New Roman</vt:lpstr>
      <vt:lpstr>Office Theme</vt:lpstr>
      <vt:lpstr>Office Theme</vt:lpstr>
      <vt:lpstr>PowerPoint Presentation</vt:lpstr>
      <vt:lpstr>Rainbow skittles </vt:lpstr>
      <vt:lpstr>PowerPoint Presentation</vt:lpstr>
      <vt:lpstr>What happened?  Why do you think this happened?</vt:lpstr>
      <vt:lpstr>PowerPoint Presentation</vt:lpstr>
      <vt:lpstr>PowerPoint Presentation</vt:lpstr>
      <vt:lpstr>Physics</vt:lpstr>
      <vt:lpstr>PowerPoint Presentation</vt:lpstr>
      <vt:lpstr>What happened?   Why do you think this happened?</vt:lpstr>
      <vt:lpstr>PowerPoint Presentation</vt:lpstr>
      <vt:lpstr>Why?</vt:lpstr>
      <vt:lpstr>PowerPoint Presentation</vt:lpstr>
      <vt:lpstr>Fun fact</vt:lpstr>
      <vt:lpstr>PowerPoint Presentation</vt:lpstr>
      <vt:lpstr>Soak your chick peas of beans for next week</vt:lpstr>
      <vt:lpstr>PowerPoint Presentation</vt:lpstr>
      <vt:lpstr>PowerPoint Presentation</vt:lpstr>
      <vt:lpstr>Why did this happen?</vt:lpstr>
      <vt:lpstr>PowerPoint Presentation</vt:lpstr>
      <vt:lpstr>PowerPoint Presentation</vt:lpstr>
      <vt:lpstr>PowerPoint Presentation</vt:lpstr>
      <vt:lpstr>PowerPoint Presentation</vt:lpstr>
    </vt:vector>
  </TitlesOfParts>
  <Company>Newcastle City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Mckenzie, Sarah</dc:creator>
  <cp:lastModifiedBy>Julian Greer</cp:lastModifiedBy>
  <cp:revision>58</cp:revision>
  <dcterms:created xsi:type="dcterms:W3CDTF">2021-01-11T13:53:04Z</dcterms:created>
  <dcterms:modified xsi:type="dcterms:W3CDTF">2021-03-05T12:32:24Z</dcterms:modified>
</cp:coreProperties>
</file>