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72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1143000" y="685800"/>
            <a:ext cx="4572000" cy="3429000"/>
          </a:xfrm>
          <a:prstGeom prst="rect">
            <a:avLst/>
          </a:prstGeom>
        </p:spPr>
        <p:txBody>
          <a:bodyPr/>
          <a:lstStyle/>
          <a:p>
            <a:endParaRPr/>
          </a:p>
        </p:txBody>
      </p:sp>
      <p:sp>
        <p:nvSpPr>
          <p:cNvPr id="108" name="Shape 10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82691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t>Mexico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t>Unites States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South Africa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Japan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Scotland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r>
              <a:t>China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Cambodia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t>Austrailia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Mexico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South Korea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t>Thailand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France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9"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90"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91"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2209800" y="2130425"/>
            <a:ext cx="7772400" cy="1470026"/>
          </a:xfrm>
          <a:prstGeom prst="rect">
            <a:avLst/>
          </a:prstGeom>
        </p:spPr>
        <p:txBody>
          <a:bodyPr/>
          <a:lstStyle>
            <a:lvl1pPr algn="ctr">
              <a:lnSpc>
                <a:spcPct val="100000"/>
              </a:lnSpc>
              <a:defRPr>
                <a:latin typeface="+mn-lt"/>
                <a:ea typeface="+mn-ea"/>
                <a:cs typeface="+mn-cs"/>
                <a:sym typeface="Calibri"/>
              </a:defRPr>
            </a:lvl1pPr>
          </a:lstStyle>
          <a:p>
            <a:r>
              <a:t>Title Text</a:t>
            </a:r>
          </a:p>
        </p:txBody>
      </p:sp>
      <p:sp>
        <p:nvSpPr>
          <p:cNvPr id="100" name="Body Level One…"/>
          <p:cNvSpPr txBox="1">
            <a:spLocks noGrp="1"/>
          </p:cNvSpPr>
          <p:nvPr>
            <p:ph type="body" sz="quarter" idx="1"/>
          </p:nvPr>
        </p:nvSpPr>
        <p:spPr>
          <a:xfrm>
            <a:off x="2895600" y="3886200"/>
            <a:ext cx="6400800" cy="1752600"/>
          </a:xfrm>
          <a:prstGeom prst="rect">
            <a:avLst/>
          </a:prstGeom>
        </p:spPr>
        <p:txBody>
          <a:bodyPr/>
          <a:lstStyle>
            <a:lvl1pPr marL="0" indent="0" algn="ctr">
              <a:lnSpc>
                <a:spcPct val="100000"/>
              </a:lnSpc>
              <a:spcBef>
                <a:spcPts val="700"/>
              </a:spcBef>
              <a:buSzTx/>
              <a:buFontTx/>
              <a:buNone/>
              <a:defRPr sz="3200">
                <a:solidFill>
                  <a:srgbClr val="888888"/>
                </a:solidFill>
              </a:defRPr>
            </a:lvl1pPr>
            <a:lvl2pPr marL="0" indent="457200" algn="ctr">
              <a:lnSpc>
                <a:spcPct val="100000"/>
              </a:lnSpc>
              <a:spcBef>
                <a:spcPts val="700"/>
              </a:spcBef>
              <a:buSzTx/>
              <a:buFontTx/>
              <a:buNone/>
              <a:defRPr sz="3200">
                <a:solidFill>
                  <a:srgbClr val="888888"/>
                </a:solidFill>
              </a:defRPr>
            </a:lvl2pPr>
            <a:lvl3pPr marL="0" indent="914400" algn="ctr">
              <a:lnSpc>
                <a:spcPct val="100000"/>
              </a:lnSpc>
              <a:spcBef>
                <a:spcPts val="700"/>
              </a:spcBef>
              <a:buSzTx/>
              <a:buFontTx/>
              <a:buNone/>
              <a:defRPr sz="3200">
                <a:solidFill>
                  <a:srgbClr val="888888"/>
                </a:solidFill>
              </a:defRPr>
            </a:lvl3pPr>
            <a:lvl4pPr marL="0" indent="1371600" algn="ctr">
              <a:lnSpc>
                <a:spcPct val="100000"/>
              </a:lnSpc>
              <a:spcBef>
                <a:spcPts val="700"/>
              </a:spcBef>
              <a:buSzTx/>
              <a:buFontTx/>
              <a:buNone/>
              <a:defRPr sz="3200">
                <a:solidFill>
                  <a:srgbClr val="888888"/>
                </a:solidFill>
              </a:defRPr>
            </a:lvl4pPr>
            <a:lvl5pPr marL="0" indent="1828800" algn="ctr">
              <a:lnSpc>
                <a:spcPct val="100000"/>
              </a:lnSpc>
              <a:spcBef>
                <a:spcPts val="700"/>
              </a:spcBef>
              <a:buSzTx/>
              <a:buFontTx/>
              <a:buNone/>
              <a:defRPr sz="32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xfrm>
            <a:off x="9946818" y="6404294"/>
            <a:ext cx="263983"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0">
    <p:bg>
      <p:bgPr>
        <a:solidFill>
          <a:srgbClr val="000000"/>
        </a:solidFill>
        <a:effectLst/>
      </p:bgPr>
    </p:bg>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9"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0"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81"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Matins" TargetMode="External"/><Relationship Id="rId2" Type="http://schemas.openxmlformats.org/officeDocument/2006/relationships/hyperlink" Target="https://en.wikipedia.org/wiki/Friar" TargetMode="Externa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24.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youtu.be/nWiysRQcGl8" TargetMode="Externa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FOREIGN NIGHT"/>
          <p:cNvSpPr txBox="1"/>
          <p:nvPr/>
        </p:nvSpPr>
        <p:spPr>
          <a:xfrm>
            <a:off x="3759691" y="443726"/>
            <a:ext cx="4496059"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000" b="1">
                <a:solidFill>
                  <a:schemeClr val="accent2"/>
                </a:solidFill>
                <a:latin typeface="Comic Sans MS"/>
                <a:ea typeface="Comic Sans MS"/>
                <a:cs typeface="Comic Sans MS"/>
                <a:sym typeface="Comic Sans MS"/>
              </a:defRPr>
            </a:lvl1pPr>
          </a:lstStyle>
          <a:p>
            <a:r>
              <a:t>FOREIGN NIGHT</a:t>
            </a:r>
          </a:p>
        </p:txBody>
      </p:sp>
      <p:pic>
        <p:nvPicPr>
          <p:cNvPr id="111" name="2.jpg" descr="2.jpg"/>
          <p:cNvPicPr>
            <a:picLocks noChangeAspect="1"/>
          </p:cNvPicPr>
          <p:nvPr/>
        </p:nvPicPr>
        <p:blipFill>
          <a:blip r:embed="rId2"/>
          <a:stretch>
            <a:fillRect/>
          </a:stretch>
        </p:blipFill>
        <p:spPr>
          <a:xfrm>
            <a:off x="3217654" y="1426170"/>
            <a:ext cx="5756692" cy="2878347"/>
          </a:xfrm>
          <a:prstGeom prst="rect">
            <a:avLst/>
          </a:prstGeom>
          <a:ln w="12700">
            <a:miter lim="400000"/>
          </a:ln>
        </p:spPr>
      </p:pic>
      <p:pic>
        <p:nvPicPr>
          <p:cNvPr id="112" name="1.png" descr="1.png"/>
          <p:cNvPicPr>
            <a:picLocks noChangeAspect="1"/>
          </p:cNvPicPr>
          <p:nvPr/>
        </p:nvPicPr>
        <p:blipFill>
          <a:blip r:embed="rId3"/>
          <a:stretch>
            <a:fillRect/>
          </a:stretch>
        </p:blipFill>
        <p:spPr>
          <a:xfrm>
            <a:off x="654843" y="3947314"/>
            <a:ext cx="2335301" cy="2320583"/>
          </a:xfrm>
          <a:prstGeom prst="rect">
            <a:avLst/>
          </a:prstGeom>
          <a:ln w="12700">
            <a:miter lim="400000"/>
          </a:ln>
        </p:spPr>
      </p:pic>
      <p:pic>
        <p:nvPicPr>
          <p:cNvPr id="113" name="3.png" descr="3.png"/>
          <p:cNvPicPr>
            <a:picLocks noChangeAspect="1"/>
          </p:cNvPicPr>
          <p:nvPr/>
        </p:nvPicPr>
        <p:blipFill>
          <a:blip r:embed="rId4"/>
          <a:stretch>
            <a:fillRect/>
          </a:stretch>
        </p:blipFill>
        <p:spPr>
          <a:xfrm>
            <a:off x="418802" y="243059"/>
            <a:ext cx="2012455" cy="2320582"/>
          </a:xfrm>
          <a:prstGeom prst="rect">
            <a:avLst/>
          </a:prstGeom>
          <a:ln w="12700">
            <a:miter lim="400000"/>
          </a:ln>
        </p:spPr>
      </p:pic>
      <p:pic>
        <p:nvPicPr>
          <p:cNvPr id="114" name="2.png" descr="2.png"/>
          <p:cNvPicPr>
            <a:picLocks noChangeAspect="1"/>
          </p:cNvPicPr>
          <p:nvPr/>
        </p:nvPicPr>
        <p:blipFill>
          <a:blip r:embed="rId5"/>
          <a:stretch>
            <a:fillRect/>
          </a:stretch>
        </p:blipFill>
        <p:spPr>
          <a:xfrm>
            <a:off x="9760742" y="243059"/>
            <a:ext cx="2012456" cy="2320582"/>
          </a:xfrm>
          <a:prstGeom prst="rect">
            <a:avLst/>
          </a:prstGeom>
          <a:ln w="12700">
            <a:miter lim="400000"/>
          </a:ln>
        </p:spPr>
      </p:pic>
      <p:pic>
        <p:nvPicPr>
          <p:cNvPr id="115" name="1.png" descr="1.png"/>
          <p:cNvPicPr>
            <a:picLocks noChangeAspect="1"/>
          </p:cNvPicPr>
          <p:nvPr/>
        </p:nvPicPr>
        <p:blipFill>
          <a:blip r:embed="rId6"/>
          <a:stretch>
            <a:fillRect/>
          </a:stretch>
        </p:blipFill>
        <p:spPr>
          <a:xfrm>
            <a:off x="5251422" y="4626007"/>
            <a:ext cx="1689155" cy="1947782"/>
          </a:xfrm>
          <a:prstGeom prst="rect">
            <a:avLst/>
          </a:prstGeom>
          <a:ln w="12700">
            <a:miter lim="400000"/>
          </a:ln>
        </p:spPr>
      </p:pic>
      <p:pic>
        <p:nvPicPr>
          <p:cNvPr id="116" name="1.png" descr="1.png"/>
          <p:cNvPicPr>
            <a:picLocks noChangeAspect="1"/>
          </p:cNvPicPr>
          <p:nvPr/>
        </p:nvPicPr>
        <p:blipFill>
          <a:blip r:embed="rId7"/>
          <a:stretch>
            <a:fillRect/>
          </a:stretch>
        </p:blipFill>
        <p:spPr>
          <a:xfrm>
            <a:off x="9582993" y="4094758"/>
            <a:ext cx="2012455" cy="202569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2" descr="Picture 2"/>
          <p:cNvPicPr>
            <a:picLocks noChangeAspect="1"/>
          </p:cNvPicPr>
          <p:nvPr/>
        </p:nvPicPr>
        <p:blipFill>
          <a:blip r:embed="rId2"/>
          <a:srcRect l="2425" r="2798"/>
          <a:stretch>
            <a:fillRect/>
          </a:stretch>
        </p:blipFill>
        <p:spPr>
          <a:xfrm>
            <a:off x="2615822" y="0"/>
            <a:ext cx="6933064"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2" descr="Picture 2"/>
          <p:cNvPicPr>
            <a:picLocks noChangeAspect="1"/>
          </p:cNvPicPr>
          <p:nvPr/>
        </p:nvPicPr>
        <p:blipFill>
          <a:blip r:embed="rId2"/>
          <a:stretch>
            <a:fillRect/>
          </a:stretch>
        </p:blipFill>
        <p:spPr>
          <a:xfrm>
            <a:off x="1850763" y="914400"/>
            <a:ext cx="8490473" cy="5029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3"/>
          <p:cNvSpPr txBox="1"/>
          <p:nvPr/>
        </p:nvSpPr>
        <p:spPr>
          <a:xfrm>
            <a:off x="5067994" y="1351280"/>
            <a:ext cx="8016231" cy="415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a:latin typeface="Arial Black"/>
                <a:ea typeface="Arial Black"/>
                <a:cs typeface="Arial Black"/>
                <a:sym typeface="Arial Black"/>
              </a:defRPr>
            </a:pPr>
            <a:r>
              <a:t>Frère Jacques, </a:t>
            </a:r>
            <a:br/>
            <a:r>
              <a:t>Frère Jacques,</a:t>
            </a:r>
            <a:br/>
            <a:r>
              <a:t>Dormez-vous?</a:t>
            </a:r>
            <a:br/>
            <a:r>
              <a:t>Dormez-vous?</a:t>
            </a:r>
            <a:br/>
            <a:r>
              <a:t>Sonnez les matines! </a:t>
            </a:r>
          </a:p>
          <a:p>
            <a:pPr>
              <a:defRPr sz="2800">
                <a:latin typeface="Arial Black"/>
                <a:ea typeface="Arial Black"/>
                <a:cs typeface="Arial Black"/>
                <a:sym typeface="Arial Black"/>
              </a:defRPr>
            </a:pPr>
            <a:r>
              <a:t>Sonnez les matines!</a:t>
            </a:r>
            <a:br/>
            <a:r>
              <a:t>Ding, dang, dong. </a:t>
            </a:r>
            <a:br/>
            <a:r>
              <a:t>Ding, dang, dong.</a:t>
            </a:r>
          </a:p>
        </p:txBody>
      </p:sp>
      <p:pic>
        <p:nvPicPr>
          <p:cNvPr id="140" name="1.jpg" descr="1.jpg"/>
          <p:cNvPicPr>
            <a:picLocks noChangeAspect="1"/>
          </p:cNvPicPr>
          <p:nvPr/>
        </p:nvPicPr>
        <p:blipFill>
          <a:blip r:embed="rId4"/>
          <a:stretch>
            <a:fillRect/>
          </a:stretch>
        </p:blipFill>
        <p:spPr>
          <a:xfrm>
            <a:off x="816768" y="450056"/>
            <a:ext cx="2654301" cy="3060701"/>
          </a:xfrm>
          <a:prstGeom prst="rect">
            <a:avLst/>
          </a:prstGeom>
          <a:ln w="12700">
            <a:miter lim="400000"/>
          </a:ln>
        </p:spPr>
      </p:pic>
      <p:pic>
        <p:nvPicPr>
          <p:cNvPr id="141" name="2.jpg" descr="2.jpg"/>
          <p:cNvPicPr>
            <a:picLocks noChangeAspect="1"/>
          </p:cNvPicPr>
          <p:nvPr/>
        </p:nvPicPr>
        <p:blipFill>
          <a:blip r:embed="rId5"/>
          <a:stretch>
            <a:fillRect/>
          </a:stretch>
        </p:blipFill>
        <p:spPr>
          <a:xfrm>
            <a:off x="9205366" y="1045616"/>
            <a:ext cx="2489201" cy="2489201"/>
          </a:xfrm>
          <a:prstGeom prst="rect">
            <a:avLst/>
          </a:prstGeom>
          <a:ln w="12700">
            <a:miter lim="400000"/>
          </a:ln>
        </p:spPr>
      </p:pic>
      <p:pic>
        <p:nvPicPr>
          <p:cNvPr id="142" name="Frere Jacques.mp4" descr="Frere Jacques.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977900" y="4020773"/>
            <a:ext cx="3057114" cy="17196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02667"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
          <p:cNvSpPr txBox="1"/>
          <p:nvPr/>
        </p:nvSpPr>
        <p:spPr>
          <a:xfrm>
            <a:off x="4330700" y="491222"/>
            <a:ext cx="7696200" cy="540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a:pPr>
            <a:r>
              <a:t>Traditional English lyrics</a:t>
            </a:r>
          </a:p>
          <a:p>
            <a:pPr algn="ctr"/>
            <a:br/>
            <a:r>
              <a:rPr sz="4000"/>
              <a:t>Are you sleeping?</a:t>
            </a:r>
          </a:p>
          <a:p>
            <a:pPr algn="ctr">
              <a:defRPr sz="4000"/>
            </a:pPr>
            <a:r>
              <a:t>Are you sleeping?</a:t>
            </a:r>
            <a:br/>
            <a:r>
              <a:t>Brother John, </a:t>
            </a:r>
          </a:p>
          <a:p>
            <a:pPr algn="ctr">
              <a:defRPr sz="4000"/>
            </a:pPr>
            <a:r>
              <a:t>Brother John,</a:t>
            </a:r>
            <a:br/>
            <a:r>
              <a:t>Morning bells are ringing! </a:t>
            </a:r>
          </a:p>
          <a:p>
            <a:pPr algn="ctr">
              <a:defRPr sz="4000"/>
            </a:pPr>
            <a:r>
              <a:t>Morning bells are ringing!</a:t>
            </a:r>
            <a:br/>
            <a:r>
              <a:t>Ding, dang, dong. </a:t>
            </a:r>
          </a:p>
          <a:p>
            <a:pPr algn="ctr">
              <a:defRPr sz="4000"/>
            </a:pPr>
            <a:r>
              <a:t>Ding, dang, dong.</a:t>
            </a:r>
          </a:p>
        </p:txBody>
      </p:sp>
      <p:pic>
        <p:nvPicPr>
          <p:cNvPr id="145" name="2.jpg" descr="2.jpg"/>
          <p:cNvPicPr>
            <a:picLocks noChangeAspect="1"/>
          </p:cNvPicPr>
          <p:nvPr/>
        </p:nvPicPr>
        <p:blipFill>
          <a:blip r:embed="rId4"/>
          <a:stretch>
            <a:fillRect/>
          </a:stretch>
        </p:blipFill>
        <p:spPr>
          <a:xfrm>
            <a:off x="1407566" y="182016"/>
            <a:ext cx="2489201" cy="2489201"/>
          </a:xfrm>
          <a:prstGeom prst="rect">
            <a:avLst/>
          </a:prstGeom>
          <a:ln w="12700">
            <a:miter lim="400000"/>
          </a:ln>
        </p:spPr>
      </p:pic>
      <p:pic>
        <p:nvPicPr>
          <p:cNvPr id="146" name="Frere Jacques.mp4" descr="Frere Jacques.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977900" y="4020773"/>
            <a:ext cx="3057114" cy="17196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02667" fill="hold"/>
                                        <p:tgtEl>
                                          <p:spTgt spid="1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GREETINGS…"/>
          <p:cNvSpPr txBox="1"/>
          <p:nvPr/>
        </p:nvSpPr>
        <p:spPr>
          <a:xfrm>
            <a:off x="317183" y="417829"/>
            <a:ext cx="11557634" cy="6322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700" u="sng">
                <a:latin typeface="Chalkduster"/>
                <a:ea typeface="Chalkduster"/>
                <a:cs typeface="Chalkduster"/>
                <a:sym typeface="Chalkduster"/>
              </a:defRPr>
            </a:pPr>
            <a:r>
              <a:rPr dirty="0"/>
              <a:t>G</a:t>
            </a:r>
            <a:r>
              <a:rPr dirty="0">
                <a:solidFill>
                  <a:srgbClr val="FF2600"/>
                </a:solidFill>
              </a:rPr>
              <a:t>R</a:t>
            </a:r>
            <a:r>
              <a:rPr dirty="0">
                <a:solidFill>
                  <a:srgbClr val="8EFA00"/>
                </a:solidFill>
              </a:rPr>
              <a:t>E</a:t>
            </a:r>
            <a:r>
              <a:rPr dirty="0">
                <a:solidFill>
                  <a:srgbClr val="0433FF"/>
                </a:solidFill>
              </a:rPr>
              <a:t>E</a:t>
            </a:r>
            <a:r>
              <a:rPr dirty="0"/>
              <a:t>T</a:t>
            </a:r>
            <a:r>
              <a:rPr dirty="0">
                <a:solidFill>
                  <a:srgbClr val="9437FF"/>
                </a:solidFill>
              </a:rPr>
              <a:t>I</a:t>
            </a:r>
            <a:r>
              <a:rPr dirty="0">
                <a:solidFill>
                  <a:srgbClr val="FF9300"/>
                </a:solidFill>
              </a:rPr>
              <a:t>N</a:t>
            </a:r>
            <a:r>
              <a:rPr dirty="0">
                <a:solidFill>
                  <a:srgbClr val="00FDFF"/>
                </a:solidFill>
              </a:rPr>
              <a:t>G</a:t>
            </a:r>
            <a:r>
              <a:rPr dirty="0"/>
              <a:t>S</a:t>
            </a:r>
          </a:p>
          <a:p>
            <a:pPr>
              <a:defRPr sz="4000">
                <a:latin typeface="Chalkduster"/>
                <a:ea typeface="Chalkduster"/>
                <a:cs typeface="Chalkduster"/>
                <a:sym typeface="Chalkduster"/>
              </a:defRPr>
            </a:pPr>
            <a:endParaRPr dirty="0"/>
          </a:p>
          <a:p>
            <a:pPr>
              <a:defRPr sz="2600">
                <a:latin typeface="Chalkduster"/>
                <a:ea typeface="Chalkduster"/>
                <a:cs typeface="Chalkduster"/>
                <a:sym typeface="Chalkduster"/>
              </a:defRPr>
            </a:pPr>
            <a:r>
              <a:rPr dirty="0"/>
              <a:t>ROMANIAN</a:t>
            </a:r>
          </a:p>
          <a:p>
            <a:pPr>
              <a:defRPr sz="2600">
                <a:latin typeface="Chalkduster"/>
                <a:ea typeface="Chalkduster"/>
                <a:cs typeface="Chalkduster"/>
                <a:sym typeface="Chalkduster"/>
              </a:defRPr>
            </a:pPr>
            <a:r>
              <a:rPr dirty="0"/>
              <a:t>HAWAIIAN</a:t>
            </a:r>
          </a:p>
          <a:p>
            <a:pPr>
              <a:defRPr sz="2600">
                <a:latin typeface="Chalkduster"/>
                <a:ea typeface="Chalkduster"/>
                <a:cs typeface="Chalkduster"/>
                <a:sym typeface="Chalkduster"/>
              </a:defRPr>
            </a:pPr>
            <a:r>
              <a:rPr dirty="0"/>
              <a:t>RUSSIAN</a:t>
            </a:r>
          </a:p>
          <a:p>
            <a:pPr>
              <a:defRPr sz="2600">
                <a:latin typeface="Chalkduster"/>
                <a:ea typeface="Chalkduster"/>
                <a:cs typeface="Chalkduster"/>
                <a:sym typeface="Chalkduster"/>
              </a:defRPr>
            </a:pPr>
            <a:r>
              <a:rPr dirty="0"/>
              <a:t>BULGARIAN </a:t>
            </a:r>
          </a:p>
          <a:p>
            <a:pPr>
              <a:defRPr sz="2600">
                <a:latin typeface="Chalkduster"/>
                <a:ea typeface="Chalkduster"/>
                <a:cs typeface="Chalkduster"/>
                <a:sym typeface="Chalkduster"/>
              </a:defRPr>
            </a:pPr>
            <a:r>
              <a:rPr dirty="0"/>
              <a:t>CHINESE </a:t>
            </a:r>
          </a:p>
          <a:p>
            <a:pPr>
              <a:defRPr sz="2600">
                <a:latin typeface="Chalkduster"/>
                <a:ea typeface="Chalkduster"/>
                <a:cs typeface="Chalkduster"/>
                <a:sym typeface="Chalkduster"/>
              </a:defRPr>
            </a:pPr>
            <a:r>
              <a:rPr dirty="0"/>
              <a:t>ITALIAN</a:t>
            </a:r>
          </a:p>
          <a:p>
            <a:pPr>
              <a:defRPr sz="2600">
                <a:latin typeface="Chalkduster"/>
                <a:ea typeface="Chalkduster"/>
                <a:cs typeface="Chalkduster"/>
                <a:sym typeface="Chalkduster"/>
              </a:defRPr>
            </a:pPr>
            <a:r>
              <a:rPr dirty="0"/>
              <a:t>FRENCH </a:t>
            </a:r>
          </a:p>
          <a:p>
            <a:pPr>
              <a:defRPr sz="2600">
                <a:latin typeface="Chalkduster"/>
                <a:ea typeface="Chalkduster"/>
                <a:cs typeface="Chalkduster"/>
                <a:sym typeface="Chalkduster"/>
              </a:defRPr>
            </a:pPr>
            <a:r>
              <a:rPr dirty="0"/>
              <a:t>JAPANESE</a:t>
            </a:r>
          </a:p>
          <a:p>
            <a:pPr>
              <a:defRPr sz="2600">
                <a:latin typeface="Chalkduster"/>
                <a:ea typeface="Chalkduster"/>
                <a:cs typeface="Chalkduster"/>
                <a:sym typeface="Chalkduster"/>
              </a:defRPr>
            </a:pPr>
            <a:r>
              <a:rPr dirty="0"/>
              <a:t>SPANISH</a:t>
            </a:r>
          </a:p>
          <a:p>
            <a:pPr>
              <a:defRPr sz="2600">
                <a:latin typeface="Chalkduster"/>
                <a:ea typeface="Chalkduster"/>
                <a:cs typeface="Chalkduster"/>
                <a:sym typeface="Chalkduster"/>
              </a:defRPr>
            </a:pPr>
            <a:r>
              <a:rPr dirty="0"/>
              <a:t>WELSH</a:t>
            </a:r>
          </a:p>
        </p:txBody>
      </p:sp>
      <p:pic>
        <p:nvPicPr>
          <p:cNvPr id="149" name="1.png" descr="1.png"/>
          <p:cNvPicPr>
            <a:picLocks noChangeAspect="1"/>
          </p:cNvPicPr>
          <p:nvPr/>
        </p:nvPicPr>
        <p:blipFill>
          <a:blip r:embed="rId3"/>
          <a:stretch>
            <a:fillRect/>
          </a:stretch>
        </p:blipFill>
        <p:spPr>
          <a:xfrm>
            <a:off x="744332" y="721582"/>
            <a:ext cx="1134770" cy="756513"/>
          </a:xfrm>
          <a:prstGeom prst="rect">
            <a:avLst/>
          </a:prstGeom>
          <a:ln w="12700">
            <a:miter lim="400000"/>
          </a:ln>
        </p:spPr>
      </p:pic>
      <p:pic>
        <p:nvPicPr>
          <p:cNvPr id="150" name="1.png" descr="1.png"/>
          <p:cNvPicPr>
            <a:picLocks noChangeAspect="1"/>
          </p:cNvPicPr>
          <p:nvPr/>
        </p:nvPicPr>
        <p:blipFill>
          <a:blip r:embed="rId4"/>
          <a:stretch>
            <a:fillRect/>
          </a:stretch>
        </p:blipFill>
        <p:spPr>
          <a:xfrm>
            <a:off x="9949229" y="721582"/>
            <a:ext cx="1346335" cy="899597"/>
          </a:xfrm>
          <a:prstGeom prst="rect">
            <a:avLst/>
          </a:prstGeom>
          <a:ln w="12700">
            <a:miter lim="400000"/>
          </a:ln>
        </p:spPr>
      </p:pic>
      <p:pic>
        <p:nvPicPr>
          <p:cNvPr id="151" name="1.jpg" descr="1.jpg"/>
          <p:cNvPicPr>
            <a:picLocks noChangeAspect="1"/>
          </p:cNvPicPr>
          <p:nvPr/>
        </p:nvPicPr>
        <p:blipFill>
          <a:blip r:embed="rId5"/>
          <a:stretch>
            <a:fillRect/>
          </a:stretch>
        </p:blipFill>
        <p:spPr>
          <a:xfrm>
            <a:off x="7549697" y="5222118"/>
            <a:ext cx="1449110" cy="1449110"/>
          </a:xfrm>
          <a:prstGeom prst="rect">
            <a:avLst/>
          </a:prstGeom>
          <a:ln w="12700">
            <a:miter lim="400000"/>
          </a:ln>
        </p:spPr>
      </p:pic>
      <p:pic>
        <p:nvPicPr>
          <p:cNvPr id="152" name="1.jpg" descr="1.jpg"/>
          <p:cNvPicPr>
            <a:picLocks noChangeAspect="1"/>
          </p:cNvPicPr>
          <p:nvPr/>
        </p:nvPicPr>
        <p:blipFill>
          <a:blip r:embed="rId6"/>
          <a:stretch>
            <a:fillRect/>
          </a:stretch>
        </p:blipFill>
        <p:spPr>
          <a:xfrm>
            <a:off x="8467604" y="2675704"/>
            <a:ext cx="1916347" cy="1087416"/>
          </a:xfrm>
          <a:prstGeom prst="rect">
            <a:avLst/>
          </a:prstGeom>
          <a:ln w="12700">
            <a:miter lim="400000"/>
          </a:ln>
        </p:spPr>
      </p:pic>
      <p:pic>
        <p:nvPicPr>
          <p:cNvPr id="153" name="Picture 7" descr="Picture 7"/>
          <p:cNvPicPr>
            <a:picLocks noChangeAspect="1"/>
          </p:cNvPicPr>
          <p:nvPr/>
        </p:nvPicPr>
        <p:blipFill>
          <a:blip r:embed="rId7"/>
          <a:stretch>
            <a:fillRect/>
          </a:stretch>
        </p:blipFill>
        <p:spPr>
          <a:xfrm>
            <a:off x="3396826" y="2590940"/>
            <a:ext cx="1585355" cy="998922"/>
          </a:xfrm>
          <a:prstGeom prst="rect">
            <a:avLst/>
          </a:prstGeom>
          <a:ln w="12700">
            <a:miter lim="400000"/>
          </a:ln>
        </p:spPr>
      </p:pic>
      <p:pic>
        <p:nvPicPr>
          <p:cNvPr id="154" name="Picture 7" descr="Picture 7"/>
          <p:cNvPicPr>
            <a:picLocks noChangeAspect="1"/>
          </p:cNvPicPr>
          <p:nvPr/>
        </p:nvPicPr>
        <p:blipFill>
          <a:blip r:embed="rId8"/>
          <a:stretch>
            <a:fillRect/>
          </a:stretch>
        </p:blipFill>
        <p:spPr>
          <a:xfrm>
            <a:off x="3644243" y="5293445"/>
            <a:ext cx="1580827" cy="899597"/>
          </a:xfrm>
          <a:prstGeom prst="rect">
            <a:avLst/>
          </a:prstGeom>
          <a:ln w="12700">
            <a:miter lim="400000"/>
          </a:ln>
        </p:spPr>
      </p:pic>
      <p:pic>
        <p:nvPicPr>
          <p:cNvPr id="155" name="1.png" descr="1.png"/>
          <p:cNvPicPr>
            <a:picLocks noChangeAspect="1"/>
          </p:cNvPicPr>
          <p:nvPr/>
        </p:nvPicPr>
        <p:blipFill>
          <a:blip r:embed="rId9"/>
          <a:stretch>
            <a:fillRect/>
          </a:stretch>
        </p:blipFill>
        <p:spPr>
          <a:xfrm>
            <a:off x="5859072" y="1714716"/>
            <a:ext cx="1997844" cy="998922"/>
          </a:xfrm>
          <a:prstGeom prst="rect">
            <a:avLst/>
          </a:prstGeom>
          <a:ln w="12700">
            <a:miter lim="400000"/>
          </a:ln>
        </p:spPr>
      </p:pic>
      <p:pic>
        <p:nvPicPr>
          <p:cNvPr id="156" name="2.png" descr="2.png"/>
          <p:cNvPicPr>
            <a:picLocks noChangeAspect="1"/>
          </p:cNvPicPr>
          <p:nvPr/>
        </p:nvPicPr>
        <p:blipFill>
          <a:blip r:embed="rId10"/>
          <a:stretch>
            <a:fillRect/>
          </a:stretch>
        </p:blipFill>
        <p:spPr>
          <a:xfrm>
            <a:off x="5625060" y="3432560"/>
            <a:ext cx="1997844" cy="1329474"/>
          </a:xfrm>
          <a:prstGeom prst="rect">
            <a:avLst/>
          </a:prstGeom>
          <a:ln w="12700">
            <a:miter lim="400000"/>
          </a:ln>
        </p:spPr>
      </p:pic>
      <p:pic>
        <p:nvPicPr>
          <p:cNvPr id="157" name="4.png" descr="4.png"/>
          <p:cNvPicPr>
            <a:picLocks noChangeAspect="1"/>
          </p:cNvPicPr>
          <p:nvPr/>
        </p:nvPicPr>
        <p:blipFill>
          <a:blip r:embed="rId11"/>
          <a:stretch>
            <a:fillRect/>
          </a:stretch>
        </p:blipFill>
        <p:spPr>
          <a:xfrm>
            <a:off x="9954473" y="4421205"/>
            <a:ext cx="1664870" cy="998923"/>
          </a:xfrm>
          <a:prstGeom prst="rect">
            <a:avLst/>
          </a:prstGeom>
          <a:ln>
            <a:solidFill>
              <a:schemeClr val="accent1"/>
            </a:solidFill>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animBg="1" advAuto="0"/>
      <p:bldP spid="154"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7"/>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60" name="Picture 3" descr="Picture 3"/>
          <p:cNvPicPr>
            <a:picLocks noChangeAspect="1"/>
          </p:cNvPicPr>
          <p:nvPr/>
        </p:nvPicPr>
        <p:blipFill>
          <a:blip r:embed="rId2"/>
          <a:srcRect r="15627"/>
          <a:stretch>
            <a:fillRect/>
          </a:stretch>
        </p:blipFill>
        <p:spPr>
          <a:xfrm>
            <a:off x="3523488" y="10"/>
            <a:ext cx="8668512" cy="6857922"/>
          </a:xfrm>
          <a:prstGeom prst="rect">
            <a:avLst/>
          </a:prstGeom>
          <a:ln w="12700">
            <a:miter lim="400000"/>
          </a:ln>
        </p:spPr>
      </p:pic>
      <p:sp>
        <p:nvSpPr>
          <p:cNvPr id="161" name="Rectangle 9"/>
          <p:cNvSpPr/>
          <p:nvPr/>
        </p:nvSpPr>
        <p:spPr>
          <a:xfrm>
            <a:off x="3" y="0"/>
            <a:ext cx="9339206" cy="6858000"/>
          </a:xfrm>
          <a:prstGeom prst="rect">
            <a:avLst/>
          </a:prstGeom>
          <a:gradFill>
            <a:gsLst>
              <a:gs pos="0">
                <a:srgbClr val="000000">
                  <a:alpha val="0"/>
                </a:srgbClr>
              </a:gs>
              <a:gs pos="33000">
                <a:srgbClr val="000000">
                  <a:alpha val="64000"/>
                </a:srgbClr>
              </a:gs>
              <a:gs pos="58000">
                <a:srgbClr val="000000"/>
              </a:gs>
              <a:gs pos="100000">
                <a:srgbClr val="000000"/>
              </a:gs>
            </a:gsLst>
            <a:lin ang="10800000"/>
          </a:gradFill>
          <a:ln w="12700">
            <a:miter lim="400000"/>
          </a:ln>
        </p:spPr>
        <p:txBody>
          <a:bodyPr lIns="45719" rIns="45719" anchor="ctr"/>
          <a:lstStyle/>
          <a:p>
            <a:pPr algn="ctr">
              <a:defRPr>
                <a:solidFill>
                  <a:srgbClr val="FFFFFF"/>
                </a:solidFill>
              </a:defRPr>
            </a:pPr>
            <a:endParaRPr/>
          </a:p>
        </p:txBody>
      </p:sp>
      <p:sp>
        <p:nvSpPr>
          <p:cNvPr id="162" name="TextBox 1"/>
          <p:cNvSpPr txBox="1"/>
          <p:nvPr/>
        </p:nvSpPr>
        <p:spPr>
          <a:xfrm>
            <a:off x="481028" y="1187677"/>
            <a:ext cx="4023361" cy="3204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spcBef>
                <a:spcPts val="600"/>
              </a:spcBef>
              <a:defRPr sz="4800">
                <a:solidFill>
                  <a:srgbClr val="FFFFFF"/>
                </a:solidFill>
                <a:latin typeface="Calibri Light"/>
                <a:ea typeface="Calibri Light"/>
                <a:cs typeface="Calibri Light"/>
                <a:sym typeface="Calibri Light"/>
              </a:defRPr>
            </a:lvl1pPr>
          </a:lstStyle>
          <a:p>
            <a:r>
              <a:t>WEIRD FOOD FROM AROUND THE WORLD QUIZ</a:t>
            </a:r>
          </a:p>
        </p:txBody>
      </p:sp>
      <p:sp>
        <p:nvSpPr>
          <p:cNvPr id="163" name="Rectangle 11"/>
          <p:cNvSpPr/>
          <p:nvPr/>
        </p:nvSpPr>
        <p:spPr>
          <a:xfrm rot="5400000">
            <a:off x="2266405" y="-1159694"/>
            <a:ext cx="406888" cy="3977641"/>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164" name="Rectangle 13"/>
          <p:cNvSpPr/>
          <p:nvPr/>
        </p:nvSpPr>
        <p:spPr>
          <a:xfrm>
            <a:off x="481028" y="4546920"/>
            <a:ext cx="3977642" cy="18289"/>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166" name="Freeform: Shape 70"/>
          <p:cNvSpPr/>
          <p:nvPr/>
        </p:nvSpPr>
        <p:spPr>
          <a:xfrm flipH="1" flipV="1">
            <a:off x="1" y="0"/>
            <a:ext cx="7188052"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167" name="Picture 2" descr="Picture 2"/>
          <p:cNvPicPr>
            <a:picLocks noChangeAspect="1"/>
          </p:cNvPicPr>
          <p:nvPr/>
        </p:nvPicPr>
        <p:blipFill>
          <a:blip r:embed="rId3"/>
          <a:srcRect l="16657" r="6477"/>
          <a:stretch>
            <a:fillRect/>
          </a:stretch>
        </p:blipFill>
        <p:spPr>
          <a:xfrm>
            <a:off x="1" y="9"/>
            <a:ext cx="7028657" cy="68579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168" name="TextBox 2"/>
          <p:cNvSpPr txBox="1"/>
          <p:nvPr/>
        </p:nvSpPr>
        <p:spPr>
          <a:xfrm>
            <a:off x="7298466" y="486398"/>
            <a:ext cx="4419601"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i="1">
                <a:solidFill>
                  <a:srgbClr val="FFFFFF"/>
                </a:solidFill>
              </a:defRPr>
            </a:pPr>
            <a:r>
              <a:t>Haggis</a:t>
            </a:r>
            <a:r>
              <a:rPr i="0"/>
              <a:t> </a:t>
            </a:r>
          </a:p>
        </p:txBody>
      </p:sp>
      <p:sp>
        <p:nvSpPr>
          <p:cNvPr id="169" name="TextBox 5"/>
          <p:cNvSpPr txBox="1"/>
          <p:nvPr/>
        </p:nvSpPr>
        <p:spPr>
          <a:xfrm>
            <a:off x="7617013" y="1221551"/>
            <a:ext cx="4574987" cy="161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b="1">
                <a:solidFill>
                  <a:srgbClr val="FFFFFF"/>
                </a:solidFill>
                <a:latin typeface="Noto"/>
                <a:ea typeface="Noto"/>
                <a:cs typeface="Noto"/>
                <a:sym typeface="Noto"/>
              </a:defRPr>
            </a:pPr>
            <a:r>
              <a:t>A</a:t>
            </a:r>
            <a:r>
              <a:rPr b="0"/>
              <a:t> </a:t>
            </a:r>
            <a:r>
              <a:t>sheep’s heart, liver and lungs minced and mixed with onions, oatmeal, suet and seasoned with salt and spices cooked inside the animal’s stomach. Is it from?</a:t>
            </a:r>
          </a:p>
        </p:txBody>
      </p:sp>
      <p:pic>
        <p:nvPicPr>
          <p:cNvPr id="170" name="Picture 7" descr="Picture 7"/>
          <p:cNvPicPr>
            <a:picLocks noChangeAspect="1"/>
          </p:cNvPicPr>
          <p:nvPr/>
        </p:nvPicPr>
        <p:blipFill>
          <a:blip r:embed="rId4"/>
          <a:stretch>
            <a:fillRect/>
          </a:stretch>
        </p:blipFill>
        <p:spPr>
          <a:xfrm>
            <a:off x="7646465" y="4447633"/>
            <a:ext cx="1265069" cy="812483"/>
          </a:xfrm>
          <a:prstGeom prst="rect">
            <a:avLst/>
          </a:prstGeom>
          <a:ln w="12700">
            <a:miter lim="400000"/>
          </a:ln>
        </p:spPr>
      </p:pic>
      <p:sp>
        <p:nvSpPr>
          <p:cNvPr id="171" name="TextBox 8"/>
          <p:cNvSpPr txBox="1"/>
          <p:nvPr/>
        </p:nvSpPr>
        <p:spPr>
          <a:xfrm>
            <a:off x="9164319" y="4475508"/>
            <a:ext cx="2756948"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Scotland -Wave your arms in the air</a:t>
            </a:r>
          </a:p>
        </p:txBody>
      </p:sp>
      <p:pic>
        <p:nvPicPr>
          <p:cNvPr id="172" name="Picture 10" descr="Picture 10"/>
          <p:cNvPicPr>
            <a:picLocks noChangeAspect="1"/>
          </p:cNvPicPr>
          <p:nvPr/>
        </p:nvPicPr>
        <p:blipFill>
          <a:blip r:embed="rId5"/>
          <a:stretch>
            <a:fillRect/>
          </a:stretch>
        </p:blipFill>
        <p:spPr>
          <a:xfrm>
            <a:off x="7617013" y="5730090"/>
            <a:ext cx="1323976" cy="882651"/>
          </a:xfrm>
          <a:prstGeom prst="rect">
            <a:avLst/>
          </a:prstGeom>
          <a:ln w="12700">
            <a:miter lim="400000"/>
          </a:ln>
        </p:spPr>
      </p:pic>
      <p:sp>
        <p:nvSpPr>
          <p:cNvPr id="173" name="TextBox 11"/>
          <p:cNvSpPr txBox="1"/>
          <p:nvPr/>
        </p:nvSpPr>
        <p:spPr>
          <a:xfrm>
            <a:off x="9164319" y="5730090"/>
            <a:ext cx="2250758"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Belgium -Jump on the spot</a:t>
            </a:r>
          </a:p>
        </p:txBody>
      </p:sp>
      <p:pic>
        <p:nvPicPr>
          <p:cNvPr id="174" name="Picture 13" descr="Picture 13"/>
          <p:cNvPicPr>
            <a:picLocks noChangeAspect="1"/>
          </p:cNvPicPr>
          <p:nvPr/>
        </p:nvPicPr>
        <p:blipFill>
          <a:blip r:embed="rId6"/>
          <a:stretch>
            <a:fillRect/>
          </a:stretch>
        </p:blipFill>
        <p:spPr>
          <a:xfrm>
            <a:off x="7646465" y="3128167"/>
            <a:ext cx="1265069" cy="849494"/>
          </a:xfrm>
          <a:prstGeom prst="rect">
            <a:avLst/>
          </a:prstGeom>
          <a:ln w="12700">
            <a:miter lim="400000"/>
          </a:ln>
        </p:spPr>
      </p:pic>
      <p:sp>
        <p:nvSpPr>
          <p:cNvPr id="175" name="TextBox 14"/>
          <p:cNvSpPr txBox="1"/>
          <p:nvPr/>
        </p:nvSpPr>
        <p:spPr>
          <a:xfrm>
            <a:off x="9283858" y="3304945"/>
            <a:ext cx="201168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Iran -  Spin around</a:t>
            </a:r>
          </a:p>
        </p:txBody>
      </p:sp>
      <p:sp>
        <p:nvSpPr>
          <p:cNvPr id="176" name="Dingbat Tick"/>
          <p:cNvSpPr/>
          <p:nvPr/>
        </p:nvSpPr>
        <p:spPr>
          <a:xfrm>
            <a:off x="6813149" y="4579554"/>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iterate>
                                    <p:tmAbs val="0"/>
                                  </p:iterate>
                                  <p:childTnLst>
                                    <p:set>
                                      <p:cBhvr>
                                        <p:cTn id="6" fill="hold"/>
                                        <p:tgtEl>
                                          <p:spTgt spid="168"/>
                                        </p:tgtEl>
                                        <p:attrNameLst>
                                          <p:attrName>style.visibility</p:attrName>
                                        </p:attrNameLst>
                                      </p:cBhvr>
                                      <p:to>
                                        <p:strVal val="visible"/>
                                      </p:to>
                                    </p:set>
                                    <p:anim calcmode="lin" valueType="num">
                                      <p:cBhvr>
                                        <p:cTn id="7" dur="1000" fill="hold"/>
                                        <p:tgtEl>
                                          <p:spTgt spid="168"/>
                                        </p:tgtEl>
                                        <p:attrNameLst>
                                          <p:attrName>ppt_w</p:attrName>
                                        </p:attrNameLst>
                                      </p:cBhvr>
                                      <p:tavLst>
                                        <p:tav tm="0">
                                          <p:val>
                                            <p:fltVal val="0"/>
                                          </p:val>
                                        </p:tav>
                                        <p:tav tm="100000">
                                          <p:val>
                                            <p:strVal val="#ppt_w"/>
                                          </p:val>
                                        </p:tav>
                                      </p:tavLst>
                                    </p:anim>
                                    <p:anim calcmode="lin" valueType="num">
                                      <p:cBhvr>
                                        <p:cTn id="8" dur="1000" fill="hold"/>
                                        <p:tgtEl>
                                          <p:spTgt spid="168"/>
                                        </p:tgtEl>
                                        <p:attrNameLst>
                                          <p:attrName>ppt_h</p:attrName>
                                        </p:attrNameLst>
                                      </p:cBhvr>
                                      <p:tavLst>
                                        <p:tav tm="0">
                                          <p:val>
                                            <p:fltVal val="0"/>
                                          </p:val>
                                        </p:tav>
                                        <p:tav tm="100000">
                                          <p:val>
                                            <p:strVal val="#ppt_h"/>
                                          </p:val>
                                        </p:tav>
                                      </p:tavLst>
                                    </p:anim>
                                    <p:anim calcmode="lin" valueType="num">
                                      <p:cBhvr>
                                        <p:cTn id="9" dur="1000" fill="hold"/>
                                        <p:tgtEl>
                                          <p:spTgt spid="1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2" nodeType="clickEffect">
                                  <p:stCondLst>
                                    <p:cond delay="0"/>
                                  </p:stCondLst>
                                  <p:iterate>
                                    <p:tmAbs val="0"/>
                                  </p:iterate>
                                  <p:childTnLst>
                                    <p:set>
                                      <p:cBhvr>
                                        <p:cTn id="14" fill="hold"/>
                                        <p:tgtEl>
                                          <p:spTgt spid="169"/>
                                        </p:tgtEl>
                                        <p:attrNameLst>
                                          <p:attrName>style.visibility</p:attrName>
                                        </p:attrNameLst>
                                      </p:cBhvr>
                                      <p:to>
                                        <p:strVal val="visible"/>
                                      </p:to>
                                    </p:set>
                                    <p:anim calcmode="lin" valueType="num">
                                      <p:cBhvr>
                                        <p:cTn id="15" dur="500" fill="hold"/>
                                        <p:tgtEl>
                                          <p:spTgt spid="169"/>
                                        </p:tgtEl>
                                        <p:attrNameLst>
                                          <p:attrName>ppt_w</p:attrName>
                                        </p:attrNameLst>
                                      </p:cBhvr>
                                      <p:tavLst>
                                        <p:tav tm="0">
                                          <p:val>
                                            <p:fltVal val="0"/>
                                          </p:val>
                                        </p:tav>
                                        <p:tav tm="100000">
                                          <p:val>
                                            <p:strVal val="#ppt_w"/>
                                          </p:val>
                                        </p:tav>
                                      </p:tavLst>
                                    </p:anim>
                                    <p:anim calcmode="lin" valueType="num">
                                      <p:cBhvr>
                                        <p:cTn id="16" dur="500" fill="hold"/>
                                        <p:tgtEl>
                                          <p:spTgt spid="169"/>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3" nodeType="clickEffect">
                                  <p:stCondLst>
                                    <p:cond delay="0"/>
                                  </p:stCondLst>
                                  <p:iterate>
                                    <p:tmAbs val="0"/>
                                  </p:iterate>
                                  <p:childTnLst>
                                    <p:set>
                                      <p:cBhvr>
                                        <p:cTn id="20" fill="hold"/>
                                        <p:tgtEl>
                                          <p:spTgt spid="17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4" nodeType="afterEffect">
                                  <p:stCondLst>
                                    <p:cond delay="0"/>
                                  </p:stCondLst>
                                  <p:iterate>
                                    <p:tmAbs val="0"/>
                                  </p:iterate>
                                  <p:childTnLst>
                                    <p:set>
                                      <p:cBhvr>
                                        <p:cTn id="23" fill="hold"/>
                                        <p:tgtEl>
                                          <p:spTgt spid="1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5" nodeType="clickEffect">
                                  <p:stCondLst>
                                    <p:cond delay="0"/>
                                  </p:stCondLst>
                                  <p:iterate>
                                    <p:tmAbs val="0"/>
                                  </p:iterate>
                                  <p:childTnLst>
                                    <p:set>
                                      <p:cBhvr>
                                        <p:cTn id="27" fill="hold"/>
                                        <p:tgtEl>
                                          <p:spTgt spid="17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6" nodeType="afterEffect">
                                  <p:stCondLst>
                                    <p:cond delay="0"/>
                                  </p:stCondLst>
                                  <p:iterate>
                                    <p:tmAbs val="0"/>
                                  </p:iterate>
                                  <p:childTnLst>
                                    <p:set>
                                      <p:cBhvr>
                                        <p:cTn id="30" fill="hold"/>
                                        <p:tgtEl>
                                          <p:spTgt spid="1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7" nodeType="clickEffect">
                                  <p:stCondLst>
                                    <p:cond delay="0"/>
                                  </p:stCondLst>
                                  <p:iterate>
                                    <p:tmAbs val="0"/>
                                  </p:iterate>
                                  <p:childTnLst>
                                    <p:set>
                                      <p:cBhvr>
                                        <p:cTn id="34" fill="hold"/>
                                        <p:tgtEl>
                                          <p:spTgt spid="172"/>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8" nodeType="afterEffect">
                                  <p:stCondLst>
                                    <p:cond delay="0"/>
                                  </p:stCondLst>
                                  <p:iterate>
                                    <p:tmAbs val="0"/>
                                  </p:iterate>
                                  <p:childTnLst>
                                    <p:set>
                                      <p:cBhvr>
                                        <p:cTn id="37" fill="hold"/>
                                        <p:tgtEl>
                                          <p:spTgt spid="17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9" nodeType="clickEffect">
                                  <p:stCondLst>
                                    <p:cond delay="0"/>
                                  </p:stCondLst>
                                  <p:iterate>
                                    <p:tmAbs val="0"/>
                                  </p:iterate>
                                  <p:childTnLst>
                                    <p:set>
                                      <p:cBhvr>
                                        <p:cTn id="41" fill="hold"/>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animBg="1" advAuto="0"/>
      <p:bldP spid="169" grpId="2" animBg="1" advAuto="0"/>
      <p:bldP spid="170" grpId="5" animBg="1" advAuto="0"/>
      <p:bldP spid="171" grpId="6" animBg="1" advAuto="0"/>
      <p:bldP spid="172" grpId="7" animBg="1" advAuto="0"/>
      <p:bldP spid="173" grpId="8" animBg="1" advAuto="0"/>
      <p:bldP spid="174" grpId="3" animBg="1" advAuto="0"/>
      <p:bldP spid="175" grpId="4" animBg="1" advAuto="0"/>
      <p:bldP spid="176" grpId="9"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70"/>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81" name="Picture 2" descr="Picture 2"/>
          <p:cNvPicPr>
            <a:picLocks noChangeAspect="1"/>
          </p:cNvPicPr>
          <p:nvPr/>
        </p:nvPicPr>
        <p:blipFill>
          <a:blip r:embed="rId3"/>
          <a:srcRect l="9091" t="16096" b="15722"/>
          <a:stretch>
            <a:fillRect/>
          </a:stretch>
        </p:blipFill>
        <p:spPr>
          <a:xfrm>
            <a:off x="-5" y="-347970"/>
            <a:ext cx="12191982" cy="6857990"/>
          </a:xfrm>
          <a:prstGeom prst="rect">
            <a:avLst/>
          </a:prstGeom>
          <a:ln w="12700">
            <a:miter lim="400000"/>
          </a:ln>
        </p:spPr>
      </p:pic>
      <p:sp>
        <p:nvSpPr>
          <p:cNvPr id="182" name="Rectangle 72"/>
          <p:cNvSpPr/>
          <p:nvPr/>
        </p:nvSpPr>
        <p:spPr>
          <a:xfrm rot="16200000">
            <a:off x="3799868" y="-1534137"/>
            <a:ext cx="4592271" cy="12192003"/>
          </a:xfrm>
          <a:prstGeom prst="rect">
            <a:avLst/>
          </a:prstGeom>
          <a:gradFill>
            <a:gsLst>
              <a:gs pos="0">
                <a:srgbClr val="000000">
                  <a:alpha val="0"/>
                </a:srgbClr>
              </a:gs>
              <a:gs pos="21000">
                <a:srgbClr val="000000">
                  <a:alpha val="30000"/>
                </a:srgbClr>
              </a:gs>
              <a:gs pos="35000">
                <a:srgbClr val="000000">
                  <a:alpha val="46000"/>
                </a:srgbClr>
              </a:gs>
              <a:gs pos="100000">
                <a:srgbClr val="000000">
                  <a:alpha val="90000"/>
                </a:srgbClr>
              </a:gs>
            </a:gsLst>
            <a:lin ang="10800000"/>
          </a:gradFill>
          <a:ln w="12700">
            <a:miter lim="400000"/>
          </a:ln>
        </p:spPr>
        <p:txBody>
          <a:bodyPr lIns="45719" rIns="45719" anchor="ctr"/>
          <a:lstStyle/>
          <a:p>
            <a:pPr algn="ctr">
              <a:defRPr>
                <a:solidFill>
                  <a:srgbClr val="FFFFFF"/>
                </a:solidFill>
              </a:defRPr>
            </a:pPr>
            <a:endParaRPr/>
          </a:p>
        </p:txBody>
      </p:sp>
      <p:sp>
        <p:nvSpPr>
          <p:cNvPr id="183" name="Rectangle: Rounded Corners 74"/>
          <p:cNvSpPr/>
          <p:nvPr/>
        </p:nvSpPr>
        <p:spPr>
          <a:xfrm>
            <a:off x="0" y="5575039"/>
            <a:ext cx="9785898" cy="685801"/>
          </a:xfrm>
          <a:prstGeom prst="roundRect">
            <a:avLst>
              <a:gd name="adj" fmla="val 0"/>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184" name="TextBox 4"/>
          <p:cNvSpPr txBox="1"/>
          <p:nvPr/>
        </p:nvSpPr>
        <p:spPr>
          <a:xfrm>
            <a:off x="236913" y="17009"/>
            <a:ext cx="2028190"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i="1">
                <a:solidFill>
                  <a:srgbClr val="FFFFFF"/>
                </a:solidFill>
                <a:latin typeface="Noto"/>
                <a:ea typeface="Noto"/>
                <a:cs typeface="Noto"/>
                <a:sym typeface="Noto"/>
              </a:defRPr>
            </a:lvl1pPr>
          </a:lstStyle>
          <a:p>
            <a:r>
              <a:t>Century Egg</a:t>
            </a:r>
          </a:p>
        </p:txBody>
      </p:sp>
      <p:sp>
        <p:nvSpPr>
          <p:cNvPr id="185" name="TextBox 5"/>
          <p:cNvSpPr txBox="1"/>
          <p:nvPr/>
        </p:nvSpPr>
        <p:spPr>
          <a:xfrm>
            <a:off x="236913" y="532978"/>
            <a:ext cx="4933951" cy="232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FFFF"/>
                </a:solidFill>
                <a:latin typeface="Noto"/>
                <a:ea typeface="Noto"/>
                <a:cs typeface="Noto"/>
                <a:sym typeface="Noto"/>
              </a:defRPr>
            </a:lvl1pPr>
          </a:lstStyle>
          <a:p>
            <a:r>
              <a:t>After being preserved in a mixture of clay, ash and quicklime for a few months, the yolk turns a dark green or even black and slimy while the white  turns to a dark brown translucent jelly. Apparently it smells strongly of sulphur and ammonia,(smells pretty rotten) but tastes like a hardboiled egg. Is it from?</a:t>
            </a:r>
          </a:p>
        </p:txBody>
      </p:sp>
      <p:pic>
        <p:nvPicPr>
          <p:cNvPr id="186" name="Picture 7" descr="Picture 7"/>
          <p:cNvPicPr>
            <a:picLocks noChangeAspect="1"/>
          </p:cNvPicPr>
          <p:nvPr/>
        </p:nvPicPr>
        <p:blipFill>
          <a:blip r:embed="rId4"/>
          <a:stretch>
            <a:fillRect/>
          </a:stretch>
        </p:blipFill>
        <p:spPr>
          <a:xfrm>
            <a:off x="354676" y="2833389"/>
            <a:ext cx="1064163" cy="670523"/>
          </a:xfrm>
          <a:prstGeom prst="rect">
            <a:avLst/>
          </a:prstGeom>
          <a:ln w="12700">
            <a:miter lim="400000"/>
          </a:ln>
        </p:spPr>
      </p:pic>
      <p:sp>
        <p:nvSpPr>
          <p:cNvPr id="187" name="TextBox 8"/>
          <p:cNvSpPr txBox="1"/>
          <p:nvPr/>
        </p:nvSpPr>
        <p:spPr>
          <a:xfrm>
            <a:off x="1602451" y="2857580"/>
            <a:ext cx="2468882"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China – Get your smelly feet out</a:t>
            </a:r>
          </a:p>
        </p:txBody>
      </p:sp>
      <p:pic>
        <p:nvPicPr>
          <p:cNvPr id="188" name="Picture 10" descr="Picture 10"/>
          <p:cNvPicPr>
            <a:picLocks noChangeAspect="1"/>
          </p:cNvPicPr>
          <p:nvPr/>
        </p:nvPicPr>
        <p:blipFill>
          <a:blip r:embed="rId5"/>
          <a:stretch>
            <a:fillRect/>
          </a:stretch>
        </p:blipFill>
        <p:spPr>
          <a:xfrm>
            <a:off x="354676" y="3695412"/>
            <a:ext cx="1085025" cy="746762"/>
          </a:xfrm>
          <a:prstGeom prst="rect">
            <a:avLst/>
          </a:prstGeom>
          <a:ln w="12700">
            <a:miter lim="400000"/>
          </a:ln>
        </p:spPr>
      </p:pic>
      <p:sp>
        <p:nvSpPr>
          <p:cNvPr id="189" name="TextBox 11"/>
          <p:cNvSpPr txBox="1"/>
          <p:nvPr/>
        </p:nvSpPr>
        <p:spPr>
          <a:xfrm>
            <a:off x="1602451" y="3845328"/>
            <a:ext cx="2766349"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Germany- Hold your nose</a:t>
            </a:r>
          </a:p>
        </p:txBody>
      </p:sp>
      <p:pic>
        <p:nvPicPr>
          <p:cNvPr id="190" name="Picture 13" descr="Picture 13"/>
          <p:cNvPicPr>
            <a:picLocks noChangeAspect="1"/>
          </p:cNvPicPr>
          <p:nvPr/>
        </p:nvPicPr>
        <p:blipFill>
          <a:blip r:embed="rId6"/>
          <a:stretch>
            <a:fillRect/>
          </a:stretch>
        </p:blipFill>
        <p:spPr>
          <a:xfrm>
            <a:off x="375538" y="4672596"/>
            <a:ext cx="1064163" cy="709443"/>
          </a:xfrm>
          <a:prstGeom prst="rect">
            <a:avLst/>
          </a:prstGeom>
          <a:ln w="12700">
            <a:miter lim="400000"/>
          </a:ln>
        </p:spPr>
      </p:pic>
      <p:sp>
        <p:nvSpPr>
          <p:cNvPr id="191" name="TextBox 14"/>
          <p:cNvSpPr txBox="1"/>
          <p:nvPr/>
        </p:nvSpPr>
        <p:spPr>
          <a:xfrm>
            <a:off x="1624099" y="4784935"/>
            <a:ext cx="2550162"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Kenya- Wave your hands</a:t>
            </a:r>
          </a:p>
        </p:txBody>
      </p:sp>
      <p:sp>
        <p:nvSpPr>
          <p:cNvPr id="192" name="Dingbat Tick"/>
          <p:cNvSpPr/>
          <p:nvPr/>
        </p:nvSpPr>
        <p:spPr>
          <a:xfrm>
            <a:off x="3686619" y="2806709"/>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84"/>
                                        </p:tgtEl>
                                        <p:attrNameLst>
                                          <p:attrName>style.visibility</p:attrName>
                                        </p:attrNameLst>
                                      </p:cBhvr>
                                      <p:to>
                                        <p:strVal val="visible"/>
                                      </p:to>
                                    </p:set>
                                    <p:anim calcmode="lin" valueType="num">
                                      <p:cBhvr>
                                        <p:cTn id="7" dur="500" fill="hold"/>
                                        <p:tgtEl>
                                          <p:spTgt spid="184"/>
                                        </p:tgtEl>
                                        <p:attrNameLst>
                                          <p:attrName>ppt_x</p:attrName>
                                        </p:attrNameLst>
                                      </p:cBhvr>
                                      <p:tavLst>
                                        <p:tav tm="0">
                                          <p:val>
                                            <p:strVal val="#ppt_x"/>
                                          </p:val>
                                        </p:tav>
                                        <p:tav tm="100000">
                                          <p:val>
                                            <p:strVal val="#ppt_x"/>
                                          </p:val>
                                        </p:tav>
                                      </p:tavLst>
                                    </p:anim>
                                    <p:anim calcmode="lin" valueType="num">
                                      <p:cBhvr>
                                        <p:cTn id="8" dur="500" fill="hold"/>
                                        <p:tgtEl>
                                          <p:spTgt spid="1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18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4" nodeType="afterEffect">
                                  <p:stCondLst>
                                    <p:cond delay="0"/>
                                  </p:stCondLst>
                                  <p:iterate>
                                    <p:tmAbs val="0"/>
                                  </p:iterate>
                                  <p:childTnLst>
                                    <p:set>
                                      <p:cBhvr>
                                        <p:cTn id="19" fill="hold"/>
                                        <p:tgtEl>
                                          <p:spTgt spid="18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p:tmAbs val="0"/>
                                  </p:iterate>
                                  <p:childTnLst>
                                    <p:set>
                                      <p:cBhvr>
                                        <p:cTn id="23" fill="hold"/>
                                        <p:tgtEl>
                                          <p:spTgt spid="188"/>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6" nodeType="afterEffect">
                                  <p:stCondLst>
                                    <p:cond delay="0"/>
                                  </p:stCondLst>
                                  <p:iterate>
                                    <p:tmAbs val="0"/>
                                  </p:iterate>
                                  <p:childTnLst>
                                    <p:set>
                                      <p:cBhvr>
                                        <p:cTn id="26" fill="hold"/>
                                        <p:tgtEl>
                                          <p:spTgt spid="1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9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8" nodeType="afterEffect">
                                  <p:stCondLst>
                                    <p:cond delay="0"/>
                                  </p:stCondLst>
                                  <p:iterate>
                                    <p:tmAbs val="0"/>
                                  </p:iterate>
                                  <p:childTnLst>
                                    <p:set>
                                      <p:cBhvr>
                                        <p:cTn id="33" fill="hold"/>
                                        <p:tgtEl>
                                          <p:spTgt spid="19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9" nodeType="clickEffect">
                                  <p:stCondLst>
                                    <p:cond delay="0"/>
                                  </p:stCondLst>
                                  <p:iterate>
                                    <p:tmAbs val="0"/>
                                  </p:iterate>
                                  <p:childTnLst>
                                    <p:set>
                                      <p:cBhvr>
                                        <p:cTn id="37" fill="hold"/>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1" animBg="1" advAuto="0"/>
      <p:bldP spid="185" grpId="2" animBg="1" advAuto="0"/>
      <p:bldP spid="186" grpId="3" animBg="1" advAuto="0"/>
      <p:bldP spid="187" grpId="4" animBg="1" advAuto="0"/>
      <p:bldP spid="188" grpId="5" animBg="1" advAuto="0"/>
      <p:bldP spid="189" grpId="6" animBg="1" advAuto="0"/>
      <p:bldP spid="190" grpId="7" animBg="1" advAuto="0"/>
      <p:bldP spid="191" grpId="8" animBg="1" advAuto="0"/>
      <p:bldP spid="192" grpId="9"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12" descr="Picture 12"/>
          <p:cNvPicPr>
            <a:picLocks noChangeAspect="1"/>
          </p:cNvPicPr>
          <p:nvPr/>
        </p:nvPicPr>
        <p:blipFill>
          <a:blip r:embed="rId3"/>
          <a:srcRect r="9127"/>
          <a:stretch>
            <a:fillRect/>
          </a:stretch>
        </p:blipFill>
        <p:spPr>
          <a:xfrm>
            <a:off x="3882569" y="9"/>
            <a:ext cx="8309431" cy="6857991"/>
          </a:xfrm>
          <a:prstGeom prst="rect">
            <a:avLst/>
          </a:prstGeom>
          <a:ln w="12700">
            <a:miter lim="400000"/>
          </a:ln>
        </p:spPr>
      </p:pic>
      <p:grpSp>
        <p:nvGrpSpPr>
          <p:cNvPr id="205" name="Group 80"/>
          <p:cNvGrpSpPr/>
          <p:nvPr/>
        </p:nvGrpSpPr>
        <p:grpSpPr>
          <a:xfrm>
            <a:off x="-4" y="-3"/>
            <a:ext cx="4581527" cy="6858004"/>
            <a:chOff x="-1" y="-1"/>
            <a:chExt cx="4581526" cy="6858002"/>
          </a:xfrm>
        </p:grpSpPr>
        <p:sp>
          <p:nvSpPr>
            <p:cNvPr id="197" name="Freeform: Shape 81"/>
            <p:cNvSpPr/>
            <p:nvPr/>
          </p:nvSpPr>
          <p:spPr>
            <a:xfrm>
              <a:off x="-2" y="-2"/>
              <a:ext cx="4572002" cy="6858004"/>
            </a:xfrm>
            <a:custGeom>
              <a:avLst/>
              <a:gdLst/>
              <a:ahLst/>
              <a:cxnLst>
                <a:cxn ang="0">
                  <a:pos x="wd2" y="hd2"/>
                </a:cxn>
                <a:cxn ang="5400000">
                  <a:pos x="wd2" y="hd2"/>
                </a:cxn>
                <a:cxn ang="10800000">
                  <a:pos x="wd2" y="hd2"/>
                </a:cxn>
                <a:cxn ang="16200000">
                  <a:pos x="wd2" y="hd2"/>
                </a:cxn>
              </a:cxnLst>
              <a:rect l="0" t="0" r="r" b="b"/>
              <a:pathLst>
                <a:path w="21600" h="21600" extrusionOk="0">
                  <a:moveTo>
                    <a:pt x="19913" y="20676"/>
                  </a:moveTo>
                  <a:lnTo>
                    <a:pt x="19913" y="20676"/>
                  </a:lnTo>
                  <a:cubicBezTo>
                    <a:pt x="19962" y="20710"/>
                    <a:pt x="19991" y="20731"/>
                    <a:pt x="20020" y="20752"/>
                  </a:cubicBezTo>
                  <a:lnTo>
                    <a:pt x="20098" y="20867"/>
                  </a:lnTo>
                  <a:lnTo>
                    <a:pt x="20065" y="20984"/>
                  </a:lnTo>
                  <a:lnTo>
                    <a:pt x="20065" y="20984"/>
                  </a:lnTo>
                  <a:lnTo>
                    <a:pt x="20065" y="20984"/>
                  </a:lnTo>
                  <a:lnTo>
                    <a:pt x="20010" y="21049"/>
                  </a:lnTo>
                  <a:lnTo>
                    <a:pt x="19996" y="21112"/>
                  </a:lnTo>
                  <a:lnTo>
                    <a:pt x="19996" y="21112"/>
                  </a:lnTo>
                  <a:cubicBezTo>
                    <a:pt x="19998" y="21153"/>
                    <a:pt x="20022" y="21194"/>
                    <a:pt x="20061" y="21236"/>
                  </a:cubicBezTo>
                  <a:lnTo>
                    <a:pt x="20061" y="21236"/>
                  </a:lnTo>
                  <a:lnTo>
                    <a:pt x="20153" y="21455"/>
                  </a:lnTo>
                  <a:lnTo>
                    <a:pt x="20153" y="21455"/>
                  </a:lnTo>
                  <a:lnTo>
                    <a:pt x="20153" y="21455"/>
                  </a:lnTo>
                  <a:lnTo>
                    <a:pt x="20153" y="21455"/>
                  </a:lnTo>
                  <a:lnTo>
                    <a:pt x="20130" y="21344"/>
                  </a:lnTo>
                  <a:lnTo>
                    <a:pt x="20061" y="21236"/>
                  </a:lnTo>
                  <a:lnTo>
                    <a:pt x="20061" y="21236"/>
                  </a:lnTo>
                  <a:lnTo>
                    <a:pt x="19996" y="21112"/>
                  </a:lnTo>
                  <a:lnTo>
                    <a:pt x="20065" y="20984"/>
                  </a:lnTo>
                  <a:lnTo>
                    <a:pt x="20065" y="20984"/>
                  </a:lnTo>
                  <a:lnTo>
                    <a:pt x="20098" y="20931"/>
                  </a:lnTo>
                  <a:lnTo>
                    <a:pt x="20098" y="20867"/>
                  </a:lnTo>
                  <a:lnTo>
                    <a:pt x="20098" y="20867"/>
                  </a:lnTo>
                  <a:cubicBezTo>
                    <a:pt x="20088" y="20823"/>
                    <a:pt x="20060" y="20780"/>
                    <a:pt x="20020" y="20752"/>
                  </a:cubicBezTo>
                  <a:close/>
                  <a:moveTo>
                    <a:pt x="20293" y="20280"/>
                  </a:moveTo>
                  <a:lnTo>
                    <a:pt x="20199" y="20359"/>
                  </a:lnTo>
                  <a:lnTo>
                    <a:pt x="20199" y="20359"/>
                  </a:lnTo>
                  <a:lnTo>
                    <a:pt x="20133" y="20513"/>
                  </a:lnTo>
                  <a:lnTo>
                    <a:pt x="20045" y="20618"/>
                  </a:lnTo>
                  <a:lnTo>
                    <a:pt x="20045" y="20618"/>
                  </a:lnTo>
                  <a:lnTo>
                    <a:pt x="20122" y="20541"/>
                  </a:lnTo>
                  <a:lnTo>
                    <a:pt x="20133" y="20513"/>
                  </a:lnTo>
                  <a:lnTo>
                    <a:pt x="20147" y="20498"/>
                  </a:lnTo>
                  <a:lnTo>
                    <a:pt x="20199" y="20359"/>
                  </a:lnTo>
                  <a:lnTo>
                    <a:pt x="20199" y="20359"/>
                  </a:lnTo>
                  <a:cubicBezTo>
                    <a:pt x="20213" y="20320"/>
                    <a:pt x="20248" y="20296"/>
                    <a:pt x="20293" y="20280"/>
                  </a:cubicBezTo>
                  <a:close/>
                  <a:moveTo>
                    <a:pt x="20699" y="20048"/>
                  </a:moveTo>
                  <a:lnTo>
                    <a:pt x="20693" y="20119"/>
                  </a:lnTo>
                  <a:lnTo>
                    <a:pt x="20685" y="20131"/>
                  </a:lnTo>
                  <a:lnTo>
                    <a:pt x="20648" y="20181"/>
                  </a:lnTo>
                  <a:lnTo>
                    <a:pt x="20648" y="20181"/>
                  </a:lnTo>
                  <a:lnTo>
                    <a:pt x="20685" y="20131"/>
                  </a:lnTo>
                  <a:lnTo>
                    <a:pt x="20693" y="20119"/>
                  </a:lnTo>
                  <a:close/>
                  <a:moveTo>
                    <a:pt x="19570" y="13296"/>
                  </a:moveTo>
                  <a:lnTo>
                    <a:pt x="19570" y="13296"/>
                  </a:lnTo>
                  <a:cubicBezTo>
                    <a:pt x="19573" y="13329"/>
                    <a:pt x="19574" y="13367"/>
                    <a:pt x="19597" y="13395"/>
                  </a:cubicBezTo>
                  <a:cubicBezTo>
                    <a:pt x="19654" y="13472"/>
                    <a:pt x="19728" y="13544"/>
                    <a:pt x="19785" y="13621"/>
                  </a:cubicBezTo>
                  <a:lnTo>
                    <a:pt x="19827" y="13745"/>
                  </a:lnTo>
                  <a:lnTo>
                    <a:pt x="19823" y="14117"/>
                  </a:lnTo>
                  <a:cubicBezTo>
                    <a:pt x="19811" y="14321"/>
                    <a:pt x="19808" y="14528"/>
                    <a:pt x="19540" y="14675"/>
                  </a:cubicBezTo>
                  <a:cubicBezTo>
                    <a:pt x="19518" y="14687"/>
                    <a:pt x="19506" y="14712"/>
                    <a:pt x="19502" y="14733"/>
                  </a:cubicBezTo>
                  <a:cubicBezTo>
                    <a:pt x="19485" y="14827"/>
                    <a:pt x="19483" y="14924"/>
                    <a:pt x="19455" y="15017"/>
                  </a:cubicBezTo>
                  <a:cubicBezTo>
                    <a:pt x="19444" y="15054"/>
                    <a:pt x="19440" y="15088"/>
                    <a:pt x="19449" y="15120"/>
                  </a:cubicBezTo>
                  <a:lnTo>
                    <a:pt x="19449" y="15120"/>
                  </a:lnTo>
                  <a:cubicBezTo>
                    <a:pt x="19458" y="15151"/>
                    <a:pt x="19480" y="15181"/>
                    <a:pt x="19519" y="15209"/>
                  </a:cubicBezTo>
                  <a:lnTo>
                    <a:pt x="19624" y="15318"/>
                  </a:lnTo>
                  <a:lnTo>
                    <a:pt x="19659" y="15399"/>
                  </a:lnTo>
                  <a:lnTo>
                    <a:pt x="19651" y="15471"/>
                  </a:lnTo>
                  <a:cubicBezTo>
                    <a:pt x="19643" y="15496"/>
                    <a:pt x="19642" y="15518"/>
                    <a:pt x="19645" y="15540"/>
                  </a:cubicBezTo>
                  <a:lnTo>
                    <a:pt x="19645" y="15540"/>
                  </a:lnTo>
                  <a:lnTo>
                    <a:pt x="19667" y="15599"/>
                  </a:lnTo>
                  <a:lnTo>
                    <a:pt x="19680" y="15614"/>
                  </a:lnTo>
                  <a:lnTo>
                    <a:pt x="19687" y="15627"/>
                  </a:lnTo>
                  <a:cubicBezTo>
                    <a:pt x="19708" y="15654"/>
                    <a:pt x="19735" y="15680"/>
                    <a:pt x="19762" y="15707"/>
                  </a:cubicBezTo>
                  <a:cubicBezTo>
                    <a:pt x="19815" y="15760"/>
                    <a:pt x="19882" y="15820"/>
                    <a:pt x="19887" y="15879"/>
                  </a:cubicBezTo>
                  <a:cubicBezTo>
                    <a:pt x="19890" y="15912"/>
                    <a:pt x="19904" y="15944"/>
                    <a:pt x="19921" y="15976"/>
                  </a:cubicBezTo>
                  <a:lnTo>
                    <a:pt x="19949" y="16023"/>
                  </a:lnTo>
                  <a:lnTo>
                    <a:pt x="20011" y="16168"/>
                  </a:lnTo>
                  <a:lnTo>
                    <a:pt x="20011" y="16168"/>
                  </a:lnTo>
                  <a:lnTo>
                    <a:pt x="19979" y="16271"/>
                  </a:lnTo>
                  <a:lnTo>
                    <a:pt x="19979" y="16271"/>
                  </a:lnTo>
                  <a:cubicBezTo>
                    <a:pt x="19975" y="16276"/>
                    <a:pt x="19978" y="16283"/>
                    <a:pt x="19982" y="16290"/>
                  </a:cubicBezTo>
                  <a:lnTo>
                    <a:pt x="19994" y="16312"/>
                  </a:lnTo>
                  <a:cubicBezTo>
                    <a:pt x="20011" y="16367"/>
                    <a:pt x="20012" y="16421"/>
                    <a:pt x="19994" y="16471"/>
                  </a:cubicBezTo>
                  <a:lnTo>
                    <a:pt x="19964" y="16507"/>
                  </a:lnTo>
                  <a:lnTo>
                    <a:pt x="19883" y="16607"/>
                  </a:lnTo>
                  <a:cubicBezTo>
                    <a:pt x="19828" y="16647"/>
                    <a:pt x="19791" y="16688"/>
                    <a:pt x="19770" y="16732"/>
                  </a:cubicBezTo>
                  <a:lnTo>
                    <a:pt x="19765" y="16760"/>
                  </a:lnTo>
                  <a:lnTo>
                    <a:pt x="19753" y="16775"/>
                  </a:lnTo>
                  <a:lnTo>
                    <a:pt x="19746" y="16866"/>
                  </a:lnTo>
                  <a:lnTo>
                    <a:pt x="19746" y="16866"/>
                  </a:lnTo>
                  <a:cubicBezTo>
                    <a:pt x="19749" y="16897"/>
                    <a:pt x="19757" y="16929"/>
                    <a:pt x="19769" y="16962"/>
                  </a:cubicBezTo>
                  <a:cubicBezTo>
                    <a:pt x="19785" y="17004"/>
                    <a:pt x="19795" y="17046"/>
                    <a:pt x="19808" y="17088"/>
                  </a:cubicBezTo>
                  <a:cubicBezTo>
                    <a:pt x="19826" y="17146"/>
                    <a:pt x="19845" y="17204"/>
                    <a:pt x="19863" y="17262"/>
                  </a:cubicBezTo>
                  <a:lnTo>
                    <a:pt x="19884" y="17347"/>
                  </a:lnTo>
                  <a:lnTo>
                    <a:pt x="19834" y="17423"/>
                  </a:lnTo>
                  <a:lnTo>
                    <a:pt x="19834" y="17423"/>
                  </a:lnTo>
                  <a:cubicBezTo>
                    <a:pt x="19801" y="17441"/>
                    <a:pt x="19786" y="17457"/>
                    <a:pt x="19786" y="17473"/>
                  </a:cubicBezTo>
                  <a:lnTo>
                    <a:pt x="19786" y="17473"/>
                  </a:lnTo>
                  <a:cubicBezTo>
                    <a:pt x="19787" y="17488"/>
                    <a:pt x="19803" y="17503"/>
                    <a:pt x="19831" y="17520"/>
                  </a:cubicBezTo>
                  <a:cubicBezTo>
                    <a:pt x="20033" y="17639"/>
                    <a:pt x="20159" y="17783"/>
                    <a:pt x="20168" y="17967"/>
                  </a:cubicBezTo>
                  <a:cubicBezTo>
                    <a:pt x="20170" y="18005"/>
                    <a:pt x="20182" y="18043"/>
                    <a:pt x="20196" y="18080"/>
                  </a:cubicBezTo>
                  <a:cubicBezTo>
                    <a:pt x="20204" y="18103"/>
                    <a:pt x="20213" y="18131"/>
                    <a:pt x="20237" y="18144"/>
                  </a:cubicBezTo>
                  <a:cubicBezTo>
                    <a:pt x="20423" y="18252"/>
                    <a:pt x="20551" y="18386"/>
                    <a:pt x="20655" y="18531"/>
                  </a:cubicBezTo>
                  <a:lnTo>
                    <a:pt x="20655" y="18532"/>
                  </a:lnTo>
                  <a:lnTo>
                    <a:pt x="20740" y="18696"/>
                  </a:lnTo>
                  <a:lnTo>
                    <a:pt x="20740" y="18696"/>
                  </a:lnTo>
                  <a:lnTo>
                    <a:pt x="20722" y="18876"/>
                  </a:lnTo>
                  <a:lnTo>
                    <a:pt x="20722" y="18877"/>
                  </a:lnTo>
                  <a:cubicBezTo>
                    <a:pt x="20717" y="18912"/>
                    <a:pt x="20718" y="18953"/>
                    <a:pt x="20692" y="18981"/>
                  </a:cubicBezTo>
                  <a:cubicBezTo>
                    <a:pt x="20610" y="19070"/>
                    <a:pt x="20522" y="19157"/>
                    <a:pt x="20426" y="19240"/>
                  </a:cubicBezTo>
                  <a:cubicBezTo>
                    <a:pt x="20385" y="19276"/>
                    <a:pt x="20362" y="19297"/>
                    <a:pt x="20362" y="19318"/>
                  </a:cubicBezTo>
                  <a:lnTo>
                    <a:pt x="20362" y="19318"/>
                  </a:lnTo>
                  <a:lnTo>
                    <a:pt x="20379" y="19349"/>
                  </a:lnTo>
                  <a:lnTo>
                    <a:pt x="20435" y="19388"/>
                  </a:lnTo>
                  <a:lnTo>
                    <a:pt x="20435" y="19388"/>
                  </a:lnTo>
                  <a:cubicBezTo>
                    <a:pt x="20541" y="19451"/>
                    <a:pt x="20596" y="19531"/>
                    <a:pt x="20618" y="19618"/>
                  </a:cubicBezTo>
                  <a:lnTo>
                    <a:pt x="20700" y="20036"/>
                  </a:lnTo>
                  <a:lnTo>
                    <a:pt x="20700" y="20036"/>
                  </a:lnTo>
                  <a:cubicBezTo>
                    <a:pt x="20683" y="19897"/>
                    <a:pt x="20653" y="19757"/>
                    <a:pt x="20618" y="19618"/>
                  </a:cubicBezTo>
                  <a:cubicBezTo>
                    <a:pt x="20596" y="19531"/>
                    <a:pt x="20541" y="19451"/>
                    <a:pt x="20435" y="19388"/>
                  </a:cubicBezTo>
                  <a:lnTo>
                    <a:pt x="20435" y="19388"/>
                  </a:lnTo>
                  <a:lnTo>
                    <a:pt x="20362" y="19318"/>
                  </a:lnTo>
                  <a:lnTo>
                    <a:pt x="20426" y="19240"/>
                  </a:lnTo>
                  <a:cubicBezTo>
                    <a:pt x="20522" y="19157"/>
                    <a:pt x="20610" y="19070"/>
                    <a:pt x="20692" y="18981"/>
                  </a:cubicBezTo>
                  <a:cubicBezTo>
                    <a:pt x="20718" y="18953"/>
                    <a:pt x="20717" y="18912"/>
                    <a:pt x="20722" y="18877"/>
                  </a:cubicBezTo>
                  <a:lnTo>
                    <a:pt x="20722" y="18876"/>
                  </a:lnTo>
                  <a:lnTo>
                    <a:pt x="20739" y="18786"/>
                  </a:lnTo>
                  <a:lnTo>
                    <a:pt x="20740" y="18696"/>
                  </a:lnTo>
                  <a:lnTo>
                    <a:pt x="20740" y="18696"/>
                  </a:lnTo>
                  <a:lnTo>
                    <a:pt x="20740" y="18696"/>
                  </a:lnTo>
                  <a:lnTo>
                    <a:pt x="20707" y="18612"/>
                  </a:lnTo>
                  <a:lnTo>
                    <a:pt x="20655" y="18532"/>
                  </a:lnTo>
                  <a:lnTo>
                    <a:pt x="20655" y="18531"/>
                  </a:lnTo>
                  <a:cubicBezTo>
                    <a:pt x="20551" y="18386"/>
                    <a:pt x="20423" y="18252"/>
                    <a:pt x="20237" y="18144"/>
                  </a:cubicBezTo>
                  <a:cubicBezTo>
                    <a:pt x="20213" y="18131"/>
                    <a:pt x="20204" y="18103"/>
                    <a:pt x="20196" y="18080"/>
                  </a:cubicBezTo>
                  <a:cubicBezTo>
                    <a:pt x="20182" y="18043"/>
                    <a:pt x="20170" y="18005"/>
                    <a:pt x="20168" y="17967"/>
                  </a:cubicBezTo>
                  <a:cubicBezTo>
                    <a:pt x="20159" y="17783"/>
                    <a:pt x="20033" y="17639"/>
                    <a:pt x="19831" y="17520"/>
                  </a:cubicBezTo>
                  <a:lnTo>
                    <a:pt x="19786" y="17473"/>
                  </a:lnTo>
                  <a:lnTo>
                    <a:pt x="19834" y="17423"/>
                  </a:lnTo>
                  <a:lnTo>
                    <a:pt x="19834" y="17423"/>
                  </a:lnTo>
                  <a:lnTo>
                    <a:pt x="19874" y="17387"/>
                  </a:lnTo>
                  <a:lnTo>
                    <a:pt x="19884" y="17347"/>
                  </a:lnTo>
                  <a:lnTo>
                    <a:pt x="19884" y="17347"/>
                  </a:lnTo>
                  <a:cubicBezTo>
                    <a:pt x="19884" y="17319"/>
                    <a:pt x="19872" y="17290"/>
                    <a:pt x="19863" y="17262"/>
                  </a:cubicBezTo>
                  <a:cubicBezTo>
                    <a:pt x="19845" y="17204"/>
                    <a:pt x="19826" y="17146"/>
                    <a:pt x="19808" y="17088"/>
                  </a:cubicBezTo>
                  <a:cubicBezTo>
                    <a:pt x="19795" y="17046"/>
                    <a:pt x="19785" y="17004"/>
                    <a:pt x="19769" y="16962"/>
                  </a:cubicBezTo>
                  <a:lnTo>
                    <a:pt x="19746" y="16866"/>
                  </a:lnTo>
                  <a:lnTo>
                    <a:pt x="19765" y="16760"/>
                  </a:lnTo>
                  <a:lnTo>
                    <a:pt x="19883" y="16607"/>
                  </a:lnTo>
                  <a:lnTo>
                    <a:pt x="19964" y="16507"/>
                  </a:lnTo>
                  <a:lnTo>
                    <a:pt x="19994" y="16471"/>
                  </a:lnTo>
                  <a:lnTo>
                    <a:pt x="19994" y="16312"/>
                  </a:lnTo>
                  <a:lnTo>
                    <a:pt x="19994" y="16312"/>
                  </a:lnTo>
                  <a:cubicBezTo>
                    <a:pt x="19992" y="16305"/>
                    <a:pt x="19986" y="16297"/>
                    <a:pt x="19982" y="16290"/>
                  </a:cubicBezTo>
                  <a:lnTo>
                    <a:pt x="19979" y="16271"/>
                  </a:lnTo>
                  <a:lnTo>
                    <a:pt x="20011" y="16168"/>
                  </a:lnTo>
                  <a:lnTo>
                    <a:pt x="20011" y="16168"/>
                  </a:lnTo>
                  <a:lnTo>
                    <a:pt x="20011" y="16168"/>
                  </a:lnTo>
                  <a:lnTo>
                    <a:pt x="19977" y="16071"/>
                  </a:lnTo>
                  <a:lnTo>
                    <a:pt x="19949" y="16023"/>
                  </a:lnTo>
                  <a:lnTo>
                    <a:pt x="19949" y="16023"/>
                  </a:lnTo>
                  <a:cubicBezTo>
                    <a:pt x="19920" y="15976"/>
                    <a:pt x="19892" y="15929"/>
                    <a:pt x="19887" y="15879"/>
                  </a:cubicBezTo>
                  <a:cubicBezTo>
                    <a:pt x="19882" y="15820"/>
                    <a:pt x="19815" y="15760"/>
                    <a:pt x="19762" y="15707"/>
                  </a:cubicBezTo>
                  <a:lnTo>
                    <a:pt x="19680" y="15614"/>
                  </a:lnTo>
                  <a:lnTo>
                    <a:pt x="19645" y="15540"/>
                  </a:lnTo>
                  <a:lnTo>
                    <a:pt x="19651" y="15471"/>
                  </a:lnTo>
                  <a:cubicBezTo>
                    <a:pt x="19660" y="15447"/>
                    <a:pt x="19662" y="15423"/>
                    <a:pt x="19659" y="15399"/>
                  </a:cubicBezTo>
                  <a:lnTo>
                    <a:pt x="19659" y="15399"/>
                  </a:lnTo>
                  <a:lnTo>
                    <a:pt x="19637" y="15331"/>
                  </a:lnTo>
                  <a:lnTo>
                    <a:pt x="19624" y="15318"/>
                  </a:lnTo>
                  <a:lnTo>
                    <a:pt x="19616" y="15299"/>
                  </a:lnTo>
                  <a:cubicBezTo>
                    <a:pt x="19591" y="15267"/>
                    <a:pt x="19558" y="15237"/>
                    <a:pt x="19519" y="15209"/>
                  </a:cubicBezTo>
                  <a:lnTo>
                    <a:pt x="19449" y="15120"/>
                  </a:lnTo>
                  <a:lnTo>
                    <a:pt x="19455" y="15017"/>
                  </a:lnTo>
                  <a:cubicBezTo>
                    <a:pt x="19483" y="14924"/>
                    <a:pt x="19485" y="14827"/>
                    <a:pt x="19502" y="14733"/>
                  </a:cubicBezTo>
                  <a:cubicBezTo>
                    <a:pt x="19506" y="14712"/>
                    <a:pt x="19518" y="14687"/>
                    <a:pt x="19540" y="14675"/>
                  </a:cubicBezTo>
                  <a:cubicBezTo>
                    <a:pt x="19808" y="14528"/>
                    <a:pt x="19811" y="14321"/>
                    <a:pt x="19823" y="14117"/>
                  </a:cubicBezTo>
                  <a:cubicBezTo>
                    <a:pt x="19831" y="13993"/>
                    <a:pt x="19831" y="13869"/>
                    <a:pt x="19827" y="13745"/>
                  </a:cubicBezTo>
                  <a:lnTo>
                    <a:pt x="19827" y="13745"/>
                  </a:lnTo>
                  <a:cubicBezTo>
                    <a:pt x="19826" y="13703"/>
                    <a:pt x="19812" y="13658"/>
                    <a:pt x="19785" y="13621"/>
                  </a:cubicBezTo>
                  <a:cubicBezTo>
                    <a:pt x="19728" y="13544"/>
                    <a:pt x="19654" y="13472"/>
                    <a:pt x="19597" y="13395"/>
                  </a:cubicBezTo>
                  <a:close/>
                  <a:moveTo>
                    <a:pt x="19895" y="8933"/>
                  </a:moveTo>
                  <a:lnTo>
                    <a:pt x="19854" y="8973"/>
                  </a:lnTo>
                  <a:cubicBezTo>
                    <a:pt x="19830" y="9024"/>
                    <a:pt x="19803" y="9075"/>
                    <a:pt x="19780" y="9127"/>
                  </a:cubicBezTo>
                  <a:lnTo>
                    <a:pt x="19775" y="9145"/>
                  </a:lnTo>
                  <a:lnTo>
                    <a:pt x="19760" y="9179"/>
                  </a:lnTo>
                  <a:lnTo>
                    <a:pt x="19738" y="9285"/>
                  </a:lnTo>
                  <a:lnTo>
                    <a:pt x="19738" y="9285"/>
                  </a:lnTo>
                  <a:lnTo>
                    <a:pt x="19738" y="9285"/>
                  </a:lnTo>
                  <a:cubicBezTo>
                    <a:pt x="19736" y="9320"/>
                    <a:pt x="19741" y="9356"/>
                    <a:pt x="19755" y="9393"/>
                  </a:cubicBezTo>
                  <a:lnTo>
                    <a:pt x="19810" y="9693"/>
                  </a:lnTo>
                  <a:lnTo>
                    <a:pt x="19751" y="9993"/>
                  </a:lnTo>
                  <a:cubicBezTo>
                    <a:pt x="19629" y="10320"/>
                    <a:pt x="19499" y="10647"/>
                    <a:pt x="19526" y="10990"/>
                  </a:cubicBezTo>
                  <a:cubicBezTo>
                    <a:pt x="19531" y="11047"/>
                    <a:pt x="19476" y="11115"/>
                    <a:pt x="19422" y="11164"/>
                  </a:cubicBezTo>
                  <a:cubicBezTo>
                    <a:pt x="19371" y="11212"/>
                    <a:pt x="19343" y="11234"/>
                    <a:pt x="19339" y="11258"/>
                  </a:cubicBezTo>
                  <a:lnTo>
                    <a:pt x="19339" y="11258"/>
                  </a:lnTo>
                  <a:cubicBezTo>
                    <a:pt x="19334" y="11282"/>
                    <a:pt x="19354" y="11307"/>
                    <a:pt x="19396" y="11360"/>
                  </a:cubicBezTo>
                  <a:cubicBezTo>
                    <a:pt x="19417" y="11385"/>
                    <a:pt x="19429" y="11416"/>
                    <a:pt x="19460" y="11435"/>
                  </a:cubicBezTo>
                  <a:lnTo>
                    <a:pt x="19543" y="11510"/>
                  </a:lnTo>
                  <a:lnTo>
                    <a:pt x="19561" y="11556"/>
                  </a:lnTo>
                  <a:lnTo>
                    <a:pt x="19574" y="11591"/>
                  </a:lnTo>
                  <a:lnTo>
                    <a:pt x="19555" y="11763"/>
                  </a:lnTo>
                  <a:lnTo>
                    <a:pt x="19555" y="11763"/>
                  </a:lnTo>
                  <a:cubicBezTo>
                    <a:pt x="19551" y="11784"/>
                    <a:pt x="19544" y="11808"/>
                    <a:pt x="19557" y="11826"/>
                  </a:cubicBezTo>
                  <a:lnTo>
                    <a:pt x="19587" y="11936"/>
                  </a:lnTo>
                  <a:lnTo>
                    <a:pt x="19516" y="12039"/>
                  </a:lnTo>
                  <a:cubicBezTo>
                    <a:pt x="19483" y="12069"/>
                    <a:pt x="19457" y="12101"/>
                    <a:pt x="19449" y="12134"/>
                  </a:cubicBezTo>
                  <a:lnTo>
                    <a:pt x="19449" y="12134"/>
                  </a:lnTo>
                  <a:lnTo>
                    <a:pt x="19452" y="12185"/>
                  </a:lnTo>
                  <a:lnTo>
                    <a:pt x="19493" y="12237"/>
                  </a:lnTo>
                  <a:lnTo>
                    <a:pt x="19493" y="12237"/>
                  </a:lnTo>
                  <a:cubicBezTo>
                    <a:pt x="19539" y="12276"/>
                    <a:pt x="19574" y="12316"/>
                    <a:pt x="19599" y="12356"/>
                  </a:cubicBezTo>
                  <a:lnTo>
                    <a:pt x="19644" y="12479"/>
                  </a:lnTo>
                  <a:lnTo>
                    <a:pt x="19570" y="12736"/>
                  </a:lnTo>
                  <a:lnTo>
                    <a:pt x="19570" y="12736"/>
                  </a:lnTo>
                  <a:cubicBezTo>
                    <a:pt x="19528" y="12799"/>
                    <a:pt x="19503" y="12862"/>
                    <a:pt x="19498" y="12925"/>
                  </a:cubicBezTo>
                  <a:lnTo>
                    <a:pt x="19498" y="12925"/>
                  </a:lnTo>
                  <a:lnTo>
                    <a:pt x="19507" y="13021"/>
                  </a:lnTo>
                  <a:lnTo>
                    <a:pt x="19552" y="13119"/>
                  </a:lnTo>
                  <a:lnTo>
                    <a:pt x="19552" y="13119"/>
                  </a:lnTo>
                  <a:lnTo>
                    <a:pt x="19570" y="13204"/>
                  </a:lnTo>
                  <a:lnTo>
                    <a:pt x="19570" y="13204"/>
                  </a:lnTo>
                  <a:cubicBezTo>
                    <a:pt x="19570" y="13174"/>
                    <a:pt x="19568" y="13145"/>
                    <a:pt x="19552" y="13119"/>
                  </a:cubicBezTo>
                  <a:lnTo>
                    <a:pt x="19552" y="13119"/>
                  </a:lnTo>
                  <a:lnTo>
                    <a:pt x="19498" y="12925"/>
                  </a:lnTo>
                  <a:lnTo>
                    <a:pt x="19570" y="12736"/>
                  </a:lnTo>
                  <a:lnTo>
                    <a:pt x="19570" y="12736"/>
                  </a:lnTo>
                  <a:lnTo>
                    <a:pt x="19632" y="12606"/>
                  </a:lnTo>
                  <a:lnTo>
                    <a:pt x="19644" y="12479"/>
                  </a:lnTo>
                  <a:lnTo>
                    <a:pt x="19644" y="12479"/>
                  </a:lnTo>
                  <a:cubicBezTo>
                    <a:pt x="19633" y="12396"/>
                    <a:pt x="19585" y="12315"/>
                    <a:pt x="19493" y="12237"/>
                  </a:cubicBezTo>
                  <a:lnTo>
                    <a:pt x="19493" y="12237"/>
                  </a:lnTo>
                  <a:lnTo>
                    <a:pt x="19449" y="12134"/>
                  </a:lnTo>
                  <a:lnTo>
                    <a:pt x="19516" y="12039"/>
                  </a:lnTo>
                  <a:cubicBezTo>
                    <a:pt x="19555" y="12005"/>
                    <a:pt x="19579" y="11971"/>
                    <a:pt x="19587" y="11936"/>
                  </a:cubicBezTo>
                  <a:lnTo>
                    <a:pt x="19587" y="11936"/>
                  </a:lnTo>
                  <a:cubicBezTo>
                    <a:pt x="19595" y="11901"/>
                    <a:pt x="19585" y="11865"/>
                    <a:pt x="19557" y="11826"/>
                  </a:cubicBezTo>
                  <a:lnTo>
                    <a:pt x="19555" y="11763"/>
                  </a:lnTo>
                  <a:lnTo>
                    <a:pt x="19574" y="11591"/>
                  </a:lnTo>
                  <a:lnTo>
                    <a:pt x="19574" y="11591"/>
                  </a:lnTo>
                  <a:lnTo>
                    <a:pt x="19561" y="11556"/>
                  </a:lnTo>
                  <a:lnTo>
                    <a:pt x="19543" y="11510"/>
                  </a:lnTo>
                  <a:lnTo>
                    <a:pt x="19543" y="11510"/>
                  </a:lnTo>
                  <a:cubicBezTo>
                    <a:pt x="19525" y="11484"/>
                    <a:pt x="19499" y="11459"/>
                    <a:pt x="19460" y="11435"/>
                  </a:cubicBezTo>
                  <a:cubicBezTo>
                    <a:pt x="19429" y="11416"/>
                    <a:pt x="19417" y="11385"/>
                    <a:pt x="19396" y="11360"/>
                  </a:cubicBezTo>
                  <a:cubicBezTo>
                    <a:pt x="19375" y="11334"/>
                    <a:pt x="19359" y="11314"/>
                    <a:pt x="19350" y="11298"/>
                  </a:cubicBezTo>
                  <a:lnTo>
                    <a:pt x="19339" y="11258"/>
                  </a:lnTo>
                  <a:lnTo>
                    <a:pt x="19363" y="11220"/>
                  </a:lnTo>
                  <a:cubicBezTo>
                    <a:pt x="19377" y="11205"/>
                    <a:pt x="19396" y="11188"/>
                    <a:pt x="19422" y="11164"/>
                  </a:cubicBezTo>
                  <a:cubicBezTo>
                    <a:pt x="19476" y="11115"/>
                    <a:pt x="19531" y="11047"/>
                    <a:pt x="19526" y="10990"/>
                  </a:cubicBezTo>
                  <a:cubicBezTo>
                    <a:pt x="19499" y="10647"/>
                    <a:pt x="19629" y="10320"/>
                    <a:pt x="19751" y="9993"/>
                  </a:cubicBezTo>
                  <a:cubicBezTo>
                    <a:pt x="19789" y="9892"/>
                    <a:pt x="19809" y="9792"/>
                    <a:pt x="19810" y="9693"/>
                  </a:cubicBezTo>
                  <a:lnTo>
                    <a:pt x="19810" y="9693"/>
                  </a:lnTo>
                  <a:cubicBezTo>
                    <a:pt x="19811" y="9593"/>
                    <a:pt x="19793" y="9493"/>
                    <a:pt x="19755" y="9393"/>
                  </a:cubicBezTo>
                  <a:lnTo>
                    <a:pt x="19738" y="9285"/>
                  </a:lnTo>
                  <a:lnTo>
                    <a:pt x="19738" y="9285"/>
                  </a:lnTo>
                  <a:lnTo>
                    <a:pt x="19775" y="9145"/>
                  </a:lnTo>
                  <a:lnTo>
                    <a:pt x="19854" y="8973"/>
                  </a:lnTo>
                  <a:cubicBezTo>
                    <a:pt x="19860" y="8958"/>
                    <a:pt x="19876" y="8945"/>
                    <a:pt x="19895" y="8933"/>
                  </a:cubicBezTo>
                  <a:close/>
                  <a:moveTo>
                    <a:pt x="17606" y="4751"/>
                  </a:moveTo>
                  <a:lnTo>
                    <a:pt x="17473" y="5027"/>
                  </a:lnTo>
                  <a:cubicBezTo>
                    <a:pt x="17462" y="5055"/>
                    <a:pt x="17469" y="5089"/>
                    <a:pt x="17482" y="5118"/>
                  </a:cubicBezTo>
                  <a:cubicBezTo>
                    <a:pt x="17528" y="5216"/>
                    <a:pt x="17643" y="5279"/>
                    <a:pt x="17750" y="5347"/>
                  </a:cubicBezTo>
                  <a:cubicBezTo>
                    <a:pt x="17796" y="5377"/>
                    <a:pt x="17830" y="5419"/>
                    <a:pt x="17857" y="5459"/>
                  </a:cubicBezTo>
                  <a:cubicBezTo>
                    <a:pt x="17926" y="5563"/>
                    <a:pt x="17988" y="5670"/>
                    <a:pt x="18054" y="5776"/>
                  </a:cubicBezTo>
                  <a:cubicBezTo>
                    <a:pt x="18060" y="5786"/>
                    <a:pt x="18076" y="5794"/>
                    <a:pt x="18090" y="5802"/>
                  </a:cubicBezTo>
                  <a:cubicBezTo>
                    <a:pt x="18232" y="5880"/>
                    <a:pt x="18375" y="5957"/>
                    <a:pt x="18517" y="6036"/>
                  </a:cubicBezTo>
                  <a:cubicBezTo>
                    <a:pt x="18544" y="6051"/>
                    <a:pt x="18564" y="6073"/>
                    <a:pt x="18590" y="6089"/>
                  </a:cubicBezTo>
                  <a:cubicBezTo>
                    <a:pt x="18626" y="6112"/>
                    <a:pt x="18661" y="6140"/>
                    <a:pt x="18704" y="6152"/>
                  </a:cubicBezTo>
                  <a:cubicBezTo>
                    <a:pt x="18840" y="6190"/>
                    <a:pt x="18898" y="6261"/>
                    <a:pt x="18923" y="6351"/>
                  </a:cubicBezTo>
                  <a:cubicBezTo>
                    <a:pt x="18947" y="6433"/>
                    <a:pt x="18967" y="6515"/>
                    <a:pt x="18994" y="6597"/>
                  </a:cubicBezTo>
                  <a:cubicBezTo>
                    <a:pt x="19026" y="6697"/>
                    <a:pt x="19061" y="6796"/>
                    <a:pt x="19101" y="6894"/>
                  </a:cubicBezTo>
                  <a:cubicBezTo>
                    <a:pt x="19118" y="6937"/>
                    <a:pt x="19138" y="6982"/>
                    <a:pt x="19173" y="7018"/>
                  </a:cubicBezTo>
                  <a:cubicBezTo>
                    <a:pt x="19270" y="7121"/>
                    <a:pt x="19336" y="7231"/>
                    <a:pt x="19309" y="7351"/>
                  </a:cubicBezTo>
                  <a:cubicBezTo>
                    <a:pt x="19289" y="7448"/>
                    <a:pt x="19342" y="7529"/>
                    <a:pt x="19425" y="7589"/>
                  </a:cubicBezTo>
                  <a:cubicBezTo>
                    <a:pt x="19462" y="7616"/>
                    <a:pt x="19488" y="7644"/>
                    <a:pt x="19505" y="7672"/>
                  </a:cubicBezTo>
                  <a:lnTo>
                    <a:pt x="19533" y="7758"/>
                  </a:lnTo>
                  <a:lnTo>
                    <a:pt x="19492" y="7932"/>
                  </a:lnTo>
                  <a:lnTo>
                    <a:pt x="19492" y="7932"/>
                  </a:lnTo>
                  <a:cubicBezTo>
                    <a:pt x="19480" y="7962"/>
                    <a:pt x="19474" y="7989"/>
                    <a:pt x="19475" y="8016"/>
                  </a:cubicBezTo>
                  <a:lnTo>
                    <a:pt x="19475" y="8016"/>
                  </a:lnTo>
                  <a:cubicBezTo>
                    <a:pt x="19476" y="8043"/>
                    <a:pt x="19483" y="8069"/>
                    <a:pt x="19495" y="8098"/>
                  </a:cubicBezTo>
                  <a:cubicBezTo>
                    <a:pt x="19552" y="8230"/>
                    <a:pt x="19705" y="8318"/>
                    <a:pt x="19840" y="8403"/>
                  </a:cubicBezTo>
                  <a:cubicBezTo>
                    <a:pt x="19956" y="8476"/>
                    <a:pt x="20020" y="8557"/>
                    <a:pt x="20069" y="8647"/>
                  </a:cubicBezTo>
                  <a:lnTo>
                    <a:pt x="20069" y="8647"/>
                  </a:lnTo>
                  <a:lnTo>
                    <a:pt x="20097" y="8750"/>
                  </a:lnTo>
                  <a:lnTo>
                    <a:pt x="20095" y="8773"/>
                  </a:lnTo>
                  <a:lnTo>
                    <a:pt x="20047" y="8856"/>
                  </a:lnTo>
                  <a:lnTo>
                    <a:pt x="20047" y="8856"/>
                  </a:lnTo>
                  <a:lnTo>
                    <a:pt x="20047" y="8856"/>
                  </a:lnTo>
                  <a:lnTo>
                    <a:pt x="20047" y="8856"/>
                  </a:lnTo>
                  <a:lnTo>
                    <a:pt x="20093" y="8797"/>
                  </a:lnTo>
                  <a:lnTo>
                    <a:pt x="20095" y="8773"/>
                  </a:lnTo>
                  <a:lnTo>
                    <a:pt x="20101" y="8763"/>
                  </a:lnTo>
                  <a:lnTo>
                    <a:pt x="20097" y="8750"/>
                  </a:lnTo>
                  <a:lnTo>
                    <a:pt x="20099" y="8727"/>
                  </a:lnTo>
                  <a:lnTo>
                    <a:pt x="20069" y="8647"/>
                  </a:lnTo>
                  <a:lnTo>
                    <a:pt x="20069" y="8647"/>
                  </a:lnTo>
                  <a:cubicBezTo>
                    <a:pt x="20020" y="8557"/>
                    <a:pt x="19956" y="8476"/>
                    <a:pt x="19840" y="8403"/>
                  </a:cubicBezTo>
                  <a:cubicBezTo>
                    <a:pt x="19705" y="8318"/>
                    <a:pt x="19552" y="8230"/>
                    <a:pt x="19495" y="8098"/>
                  </a:cubicBezTo>
                  <a:lnTo>
                    <a:pt x="19475" y="8016"/>
                  </a:lnTo>
                  <a:lnTo>
                    <a:pt x="19492" y="7932"/>
                  </a:lnTo>
                  <a:lnTo>
                    <a:pt x="19492" y="7932"/>
                  </a:lnTo>
                  <a:lnTo>
                    <a:pt x="19523" y="7844"/>
                  </a:lnTo>
                  <a:lnTo>
                    <a:pt x="19533" y="7758"/>
                  </a:lnTo>
                  <a:lnTo>
                    <a:pt x="19533" y="7758"/>
                  </a:lnTo>
                  <a:cubicBezTo>
                    <a:pt x="19529" y="7700"/>
                    <a:pt x="19500" y="7644"/>
                    <a:pt x="19425" y="7589"/>
                  </a:cubicBezTo>
                  <a:cubicBezTo>
                    <a:pt x="19342" y="7529"/>
                    <a:pt x="19289" y="7448"/>
                    <a:pt x="19309" y="7351"/>
                  </a:cubicBezTo>
                  <a:cubicBezTo>
                    <a:pt x="19336" y="7231"/>
                    <a:pt x="19270" y="7121"/>
                    <a:pt x="19173" y="7018"/>
                  </a:cubicBezTo>
                  <a:cubicBezTo>
                    <a:pt x="19138" y="6982"/>
                    <a:pt x="19118" y="6937"/>
                    <a:pt x="19101" y="6894"/>
                  </a:cubicBezTo>
                  <a:cubicBezTo>
                    <a:pt x="19061" y="6796"/>
                    <a:pt x="19026" y="6697"/>
                    <a:pt x="18994" y="6597"/>
                  </a:cubicBezTo>
                  <a:cubicBezTo>
                    <a:pt x="18967" y="6515"/>
                    <a:pt x="18947" y="6433"/>
                    <a:pt x="18923" y="6351"/>
                  </a:cubicBezTo>
                  <a:cubicBezTo>
                    <a:pt x="18898" y="6261"/>
                    <a:pt x="18840" y="6190"/>
                    <a:pt x="18704" y="6152"/>
                  </a:cubicBezTo>
                  <a:cubicBezTo>
                    <a:pt x="18661" y="6140"/>
                    <a:pt x="18626" y="6112"/>
                    <a:pt x="18590" y="6089"/>
                  </a:cubicBezTo>
                  <a:cubicBezTo>
                    <a:pt x="18564" y="6073"/>
                    <a:pt x="18544" y="6051"/>
                    <a:pt x="18517" y="6036"/>
                  </a:cubicBezTo>
                  <a:cubicBezTo>
                    <a:pt x="18375" y="5957"/>
                    <a:pt x="18232" y="5880"/>
                    <a:pt x="18090" y="5802"/>
                  </a:cubicBezTo>
                  <a:cubicBezTo>
                    <a:pt x="18076" y="5794"/>
                    <a:pt x="18060" y="5786"/>
                    <a:pt x="18054" y="5776"/>
                  </a:cubicBezTo>
                  <a:cubicBezTo>
                    <a:pt x="17988" y="5670"/>
                    <a:pt x="17926" y="5563"/>
                    <a:pt x="17857" y="5459"/>
                  </a:cubicBezTo>
                  <a:cubicBezTo>
                    <a:pt x="17830" y="5419"/>
                    <a:pt x="17796" y="5377"/>
                    <a:pt x="17750" y="5347"/>
                  </a:cubicBezTo>
                  <a:cubicBezTo>
                    <a:pt x="17643" y="5279"/>
                    <a:pt x="17528" y="5216"/>
                    <a:pt x="17482" y="5118"/>
                  </a:cubicBezTo>
                  <a:cubicBezTo>
                    <a:pt x="17469" y="5089"/>
                    <a:pt x="17462" y="5055"/>
                    <a:pt x="17473" y="5027"/>
                  </a:cubicBezTo>
                  <a:close/>
                  <a:moveTo>
                    <a:pt x="17694" y="4596"/>
                  </a:moveTo>
                  <a:lnTo>
                    <a:pt x="17694" y="4596"/>
                  </a:lnTo>
                  <a:lnTo>
                    <a:pt x="17650" y="4666"/>
                  </a:lnTo>
                  <a:close/>
                  <a:moveTo>
                    <a:pt x="17785" y="3996"/>
                  </a:moveTo>
                  <a:cubicBezTo>
                    <a:pt x="17787" y="4017"/>
                    <a:pt x="17794" y="4037"/>
                    <a:pt x="17809" y="4051"/>
                  </a:cubicBezTo>
                  <a:cubicBezTo>
                    <a:pt x="17878" y="4116"/>
                    <a:pt x="17907" y="4184"/>
                    <a:pt x="17915" y="4254"/>
                  </a:cubicBezTo>
                  <a:lnTo>
                    <a:pt x="17888" y="4453"/>
                  </a:lnTo>
                  <a:lnTo>
                    <a:pt x="17915" y="4254"/>
                  </a:lnTo>
                  <a:cubicBezTo>
                    <a:pt x="17907" y="4184"/>
                    <a:pt x="17878" y="4116"/>
                    <a:pt x="17809" y="4051"/>
                  </a:cubicBezTo>
                  <a:close/>
                  <a:moveTo>
                    <a:pt x="17509" y="2435"/>
                  </a:moveTo>
                  <a:lnTo>
                    <a:pt x="17509" y="2435"/>
                  </a:lnTo>
                  <a:cubicBezTo>
                    <a:pt x="17520" y="2521"/>
                    <a:pt x="17535" y="2606"/>
                    <a:pt x="17547" y="2691"/>
                  </a:cubicBezTo>
                  <a:cubicBezTo>
                    <a:pt x="17558" y="2768"/>
                    <a:pt x="17562" y="2846"/>
                    <a:pt x="17694" y="2883"/>
                  </a:cubicBezTo>
                  <a:cubicBezTo>
                    <a:pt x="17715" y="2888"/>
                    <a:pt x="17730" y="2906"/>
                    <a:pt x="17743" y="2920"/>
                  </a:cubicBezTo>
                  <a:cubicBezTo>
                    <a:pt x="17951" y="3133"/>
                    <a:pt x="17946" y="3247"/>
                    <a:pt x="17726" y="3455"/>
                  </a:cubicBezTo>
                  <a:cubicBezTo>
                    <a:pt x="17704" y="3477"/>
                    <a:pt x="17688" y="3523"/>
                    <a:pt x="17706" y="3538"/>
                  </a:cubicBezTo>
                  <a:cubicBezTo>
                    <a:pt x="17780" y="3599"/>
                    <a:pt x="17814" y="3663"/>
                    <a:pt x="17822" y="3729"/>
                  </a:cubicBezTo>
                  <a:cubicBezTo>
                    <a:pt x="17814" y="3663"/>
                    <a:pt x="17780" y="3599"/>
                    <a:pt x="17706" y="3538"/>
                  </a:cubicBezTo>
                  <a:cubicBezTo>
                    <a:pt x="17688" y="3523"/>
                    <a:pt x="17704" y="3477"/>
                    <a:pt x="17726" y="3455"/>
                  </a:cubicBezTo>
                  <a:cubicBezTo>
                    <a:pt x="17946" y="3247"/>
                    <a:pt x="17951" y="3133"/>
                    <a:pt x="17743" y="2920"/>
                  </a:cubicBezTo>
                  <a:cubicBezTo>
                    <a:pt x="17730" y="2906"/>
                    <a:pt x="17715" y="2888"/>
                    <a:pt x="17694" y="2883"/>
                  </a:cubicBezTo>
                  <a:cubicBezTo>
                    <a:pt x="17562" y="2846"/>
                    <a:pt x="17558" y="2768"/>
                    <a:pt x="17547" y="2691"/>
                  </a:cubicBezTo>
                  <a:close/>
                  <a:moveTo>
                    <a:pt x="17771" y="1631"/>
                  </a:moveTo>
                  <a:lnTo>
                    <a:pt x="17729" y="1751"/>
                  </a:lnTo>
                  <a:cubicBezTo>
                    <a:pt x="17719" y="1777"/>
                    <a:pt x="17693" y="1804"/>
                    <a:pt x="17698" y="1827"/>
                  </a:cubicBezTo>
                  <a:cubicBezTo>
                    <a:pt x="17714" y="1895"/>
                    <a:pt x="17703" y="1960"/>
                    <a:pt x="17682" y="2024"/>
                  </a:cubicBezTo>
                  <a:lnTo>
                    <a:pt x="17623" y="2189"/>
                  </a:lnTo>
                  <a:lnTo>
                    <a:pt x="17682" y="2024"/>
                  </a:lnTo>
                  <a:cubicBezTo>
                    <a:pt x="17703" y="1960"/>
                    <a:pt x="17714" y="1895"/>
                    <a:pt x="17698" y="1827"/>
                  </a:cubicBezTo>
                  <a:cubicBezTo>
                    <a:pt x="17693" y="1804"/>
                    <a:pt x="17719" y="1777"/>
                    <a:pt x="17729" y="1751"/>
                  </a:cubicBezTo>
                  <a:close/>
                  <a:moveTo>
                    <a:pt x="17834" y="939"/>
                  </a:moveTo>
                  <a:lnTo>
                    <a:pt x="17764" y="988"/>
                  </a:lnTo>
                  <a:cubicBezTo>
                    <a:pt x="17744" y="997"/>
                    <a:pt x="17755" y="1040"/>
                    <a:pt x="17761" y="1067"/>
                  </a:cubicBezTo>
                  <a:lnTo>
                    <a:pt x="17761" y="1067"/>
                  </a:lnTo>
                  <a:lnTo>
                    <a:pt x="17808" y="1246"/>
                  </a:lnTo>
                  <a:lnTo>
                    <a:pt x="17790" y="1157"/>
                  </a:lnTo>
                  <a:lnTo>
                    <a:pt x="17761" y="1067"/>
                  </a:lnTo>
                  <a:lnTo>
                    <a:pt x="17761" y="1067"/>
                  </a:lnTo>
                  <a:cubicBezTo>
                    <a:pt x="17755" y="1040"/>
                    <a:pt x="17744" y="997"/>
                    <a:pt x="17764" y="988"/>
                  </a:cubicBezTo>
                  <a:close/>
                  <a:moveTo>
                    <a:pt x="17870" y="887"/>
                  </a:moveTo>
                  <a:lnTo>
                    <a:pt x="17846" y="930"/>
                  </a:lnTo>
                  <a:lnTo>
                    <a:pt x="17846" y="930"/>
                  </a:lnTo>
                  <a:close/>
                  <a:moveTo>
                    <a:pt x="17807" y="77"/>
                  </a:moveTo>
                  <a:lnTo>
                    <a:pt x="17796" y="233"/>
                  </a:lnTo>
                  <a:cubicBezTo>
                    <a:pt x="17800" y="288"/>
                    <a:pt x="17811" y="342"/>
                    <a:pt x="17824" y="396"/>
                  </a:cubicBezTo>
                  <a:lnTo>
                    <a:pt x="17845" y="483"/>
                  </a:lnTo>
                  <a:lnTo>
                    <a:pt x="17884" y="721"/>
                  </a:lnTo>
                  <a:lnTo>
                    <a:pt x="17863" y="558"/>
                  </a:lnTo>
                  <a:lnTo>
                    <a:pt x="17845" y="483"/>
                  </a:lnTo>
                  <a:lnTo>
                    <a:pt x="17844" y="477"/>
                  </a:lnTo>
                  <a:cubicBezTo>
                    <a:pt x="17824" y="396"/>
                    <a:pt x="17802" y="316"/>
                    <a:pt x="17796" y="233"/>
                  </a:cubicBezTo>
                  <a:close/>
                  <a:moveTo>
                    <a:pt x="17794" y="0"/>
                  </a:moveTo>
                  <a:lnTo>
                    <a:pt x="19987" y="0"/>
                  </a:lnTo>
                  <a:lnTo>
                    <a:pt x="19982" y="9"/>
                  </a:lnTo>
                  <a:cubicBezTo>
                    <a:pt x="19942" y="68"/>
                    <a:pt x="19930" y="135"/>
                    <a:pt x="19915" y="200"/>
                  </a:cubicBezTo>
                  <a:cubicBezTo>
                    <a:pt x="19889" y="319"/>
                    <a:pt x="19873" y="438"/>
                    <a:pt x="19849" y="557"/>
                  </a:cubicBezTo>
                  <a:cubicBezTo>
                    <a:pt x="19844" y="582"/>
                    <a:pt x="19834" y="611"/>
                    <a:pt x="19812" y="630"/>
                  </a:cubicBezTo>
                  <a:cubicBezTo>
                    <a:pt x="19660" y="762"/>
                    <a:pt x="19618" y="922"/>
                    <a:pt x="19633" y="1073"/>
                  </a:cubicBezTo>
                  <a:cubicBezTo>
                    <a:pt x="19643" y="1193"/>
                    <a:pt x="19651" y="1310"/>
                    <a:pt x="19636" y="1428"/>
                  </a:cubicBezTo>
                  <a:cubicBezTo>
                    <a:pt x="19635" y="1437"/>
                    <a:pt x="19637" y="1449"/>
                    <a:pt x="19644" y="1456"/>
                  </a:cubicBezTo>
                  <a:cubicBezTo>
                    <a:pt x="19692" y="1496"/>
                    <a:pt x="19696" y="1539"/>
                    <a:pt x="19704" y="1591"/>
                  </a:cubicBezTo>
                  <a:cubicBezTo>
                    <a:pt x="19715" y="1665"/>
                    <a:pt x="19707" y="1733"/>
                    <a:pt x="19687" y="1801"/>
                  </a:cubicBezTo>
                  <a:cubicBezTo>
                    <a:pt x="19673" y="1851"/>
                    <a:pt x="19643" y="1901"/>
                    <a:pt x="19606" y="1946"/>
                  </a:cubicBezTo>
                  <a:cubicBezTo>
                    <a:pt x="19552" y="2008"/>
                    <a:pt x="19532" y="2067"/>
                    <a:pt x="19602" y="2126"/>
                  </a:cubicBezTo>
                  <a:cubicBezTo>
                    <a:pt x="19677" y="2189"/>
                    <a:pt x="19651" y="2261"/>
                    <a:pt x="19653" y="2332"/>
                  </a:cubicBezTo>
                  <a:cubicBezTo>
                    <a:pt x="19654" y="2362"/>
                    <a:pt x="19652" y="2395"/>
                    <a:pt x="19664" y="2424"/>
                  </a:cubicBezTo>
                  <a:cubicBezTo>
                    <a:pt x="19697" y="2509"/>
                    <a:pt x="19748" y="2591"/>
                    <a:pt x="19770" y="2678"/>
                  </a:cubicBezTo>
                  <a:cubicBezTo>
                    <a:pt x="19783" y="2726"/>
                    <a:pt x="19760" y="2779"/>
                    <a:pt x="19744" y="2829"/>
                  </a:cubicBezTo>
                  <a:cubicBezTo>
                    <a:pt x="19727" y="2879"/>
                    <a:pt x="19701" y="2929"/>
                    <a:pt x="19674" y="2978"/>
                  </a:cubicBezTo>
                  <a:cubicBezTo>
                    <a:pt x="19656" y="3011"/>
                    <a:pt x="19639" y="3047"/>
                    <a:pt x="19606" y="3073"/>
                  </a:cubicBezTo>
                  <a:cubicBezTo>
                    <a:pt x="19533" y="3133"/>
                    <a:pt x="19520" y="3195"/>
                    <a:pt x="19559" y="3266"/>
                  </a:cubicBezTo>
                  <a:cubicBezTo>
                    <a:pt x="19565" y="3277"/>
                    <a:pt x="19565" y="3289"/>
                    <a:pt x="19566" y="3301"/>
                  </a:cubicBezTo>
                  <a:cubicBezTo>
                    <a:pt x="19585" y="3493"/>
                    <a:pt x="19597" y="3685"/>
                    <a:pt x="19625" y="3876"/>
                  </a:cubicBezTo>
                  <a:cubicBezTo>
                    <a:pt x="19637" y="3953"/>
                    <a:pt x="19688" y="4028"/>
                    <a:pt x="19721" y="4104"/>
                  </a:cubicBezTo>
                  <a:cubicBezTo>
                    <a:pt x="19727" y="4120"/>
                    <a:pt x="19737" y="4137"/>
                    <a:pt x="19732" y="4153"/>
                  </a:cubicBezTo>
                  <a:cubicBezTo>
                    <a:pt x="19687" y="4322"/>
                    <a:pt x="19753" y="4481"/>
                    <a:pt x="19840" y="4638"/>
                  </a:cubicBezTo>
                  <a:cubicBezTo>
                    <a:pt x="19849" y="4654"/>
                    <a:pt x="19846" y="4674"/>
                    <a:pt x="19844" y="4692"/>
                  </a:cubicBezTo>
                  <a:cubicBezTo>
                    <a:pt x="19838" y="4742"/>
                    <a:pt x="19806" y="4797"/>
                    <a:pt x="19825" y="4843"/>
                  </a:cubicBezTo>
                  <a:cubicBezTo>
                    <a:pt x="19877" y="4964"/>
                    <a:pt x="19940" y="5084"/>
                    <a:pt x="20020" y="5198"/>
                  </a:cubicBezTo>
                  <a:cubicBezTo>
                    <a:pt x="20100" y="5314"/>
                    <a:pt x="20167" y="5421"/>
                    <a:pt x="20086" y="5554"/>
                  </a:cubicBezTo>
                  <a:cubicBezTo>
                    <a:pt x="20052" y="5610"/>
                    <a:pt x="20076" y="5684"/>
                    <a:pt x="20085" y="5749"/>
                  </a:cubicBezTo>
                  <a:cubicBezTo>
                    <a:pt x="20092" y="5797"/>
                    <a:pt x="20133" y="5842"/>
                    <a:pt x="20133" y="5889"/>
                  </a:cubicBezTo>
                  <a:cubicBezTo>
                    <a:pt x="20133" y="6014"/>
                    <a:pt x="20181" y="6125"/>
                    <a:pt x="20278" y="6233"/>
                  </a:cubicBezTo>
                  <a:cubicBezTo>
                    <a:pt x="20316" y="6275"/>
                    <a:pt x="20290" y="6340"/>
                    <a:pt x="20300" y="6395"/>
                  </a:cubicBezTo>
                  <a:cubicBezTo>
                    <a:pt x="20312" y="6452"/>
                    <a:pt x="20323" y="6512"/>
                    <a:pt x="20349" y="6567"/>
                  </a:cubicBezTo>
                  <a:cubicBezTo>
                    <a:pt x="20417" y="6710"/>
                    <a:pt x="20495" y="6851"/>
                    <a:pt x="20567" y="6993"/>
                  </a:cubicBezTo>
                  <a:cubicBezTo>
                    <a:pt x="20626" y="7110"/>
                    <a:pt x="20579" y="7225"/>
                    <a:pt x="20554" y="7341"/>
                  </a:cubicBezTo>
                  <a:cubicBezTo>
                    <a:pt x="20538" y="7414"/>
                    <a:pt x="20499" y="7482"/>
                    <a:pt x="20557" y="7563"/>
                  </a:cubicBezTo>
                  <a:cubicBezTo>
                    <a:pt x="20612" y="7641"/>
                    <a:pt x="20599" y="7740"/>
                    <a:pt x="20629" y="7828"/>
                  </a:cubicBezTo>
                  <a:cubicBezTo>
                    <a:pt x="20654" y="7902"/>
                    <a:pt x="20695" y="7973"/>
                    <a:pt x="20734" y="8044"/>
                  </a:cubicBezTo>
                  <a:cubicBezTo>
                    <a:pt x="20788" y="8142"/>
                    <a:pt x="20845" y="8238"/>
                    <a:pt x="20818" y="8344"/>
                  </a:cubicBezTo>
                  <a:cubicBezTo>
                    <a:pt x="20787" y="8464"/>
                    <a:pt x="20902" y="8547"/>
                    <a:pt x="20979" y="8642"/>
                  </a:cubicBezTo>
                  <a:cubicBezTo>
                    <a:pt x="21031" y="8707"/>
                    <a:pt x="21070" y="8779"/>
                    <a:pt x="21102" y="8850"/>
                  </a:cubicBezTo>
                  <a:cubicBezTo>
                    <a:pt x="21145" y="8946"/>
                    <a:pt x="21170" y="9044"/>
                    <a:pt x="21211" y="9140"/>
                  </a:cubicBezTo>
                  <a:cubicBezTo>
                    <a:pt x="21273" y="9285"/>
                    <a:pt x="21322" y="9432"/>
                    <a:pt x="21288" y="9583"/>
                  </a:cubicBezTo>
                  <a:cubicBezTo>
                    <a:pt x="21272" y="9653"/>
                    <a:pt x="21273" y="9718"/>
                    <a:pt x="21296" y="9787"/>
                  </a:cubicBezTo>
                  <a:cubicBezTo>
                    <a:pt x="21333" y="9901"/>
                    <a:pt x="21337" y="10018"/>
                    <a:pt x="21475" y="10110"/>
                  </a:cubicBezTo>
                  <a:cubicBezTo>
                    <a:pt x="21524" y="10143"/>
                    <a:pt x="21536" y="10201"/>
                    <a:pt x="21561" y="10248"/>
                  </a:cubicBezTo>
                  <a:cubicBezTo>
                    <a:pt x="21591" y="10303"/>
                    <a:pt x="21576" y="10343"/>
                    <a:pt x="21489" y="10372"/>
                  </a:cubicBezTo>
                  <a:cubicBezTo>
                    <a:pt x="21451" y="10386"/>
                    <a:pt x="21413" y="10423"/>
                    <a:pt x="21406" y="10453"/>
                  </a:cubicBezTo>
                  <a:cubicBezTo>
                    <a:pt x="21388" y="10541"/>
                    <a:pt x="21416" y="10622"/>
                    <a:pt x="21477" y="10707"/>
                  </a:cubicBezTo>
                  <a:cubicBezTo>
                    <a:pt x="21534" y="10787"/>
                    <a:pt x="21528" y="10887"/>
                    <a:pt x="21550" y="10977"/>
                  </a:cubicBezTo>
                  <a:cubicBezTo>
                    <a:pt x="21567" y="11041"/>
                    <a:pt x="21600" y="11106"/>
                    <a:pt x="21600" y="11170"/>
                  </a:cubicBezTo>
                  <a:cubicBezTo>
                    <a:pt x="21600" y="11251"/>
                    <a:pt x="21571" y="11331"/>
                    <a:pt x="21560" y="11412"/>
                  </a:cubicBezTo>
                  <a:cubicBezTo>
                    <a:pt x="21551" y="11475"/>
                    <a:pt x="21555" y="11539"/>
                    <a:pt x="21544" y="11602"/>
                  </a:cubicBezTo>
                  <a:cubicBezTo>
                    <a:pt x="21536" y="11653"/>
                    <a:pt x="21515" y="11704"/>
                    <a:pt x="21498" y="11755"/>
                  </a:cubicBezTo>
                  <a:cubicBezTo>
                    <a:pt x="21492" y="11774"/>
                    <a:pt x="21468" y="11793"/>
                    <a:pt x="21471" y="11809"/>
                  </a:cubicBezTo>
                  <a:cubicBezTo>
                    <a:pt x="21510" y="11976"/>
                    <a:pt x="21337" y="12096"/>
                    <a:pt x="21261" y="12237"/>
                  </a:cubicBezTo>
                  <a:cubicBezTo>
                    <a:pt x="21180" y="12385"/>
                    <a:pt x="21055" y="12529"/>
                    <a:pt x="21092" y="12694"/>
                  </a:cubicBezTo>
                  <a:cubicBezTo>
                    <a:pt x="21115" y="12795"/>
                    <a:pt x="21167" y="12891"/>
                    <a:pt x="21199" y="12991"/>
                  </a:cubicBezTo>
                  <a:cubicBezTo>
                    <a:pt x="21209" y="13026"/>
                    <a:pt x="21208" y="13066"/>
                    <a:pt x="21197" y="13101"/>
                  </a:cubicBezTo>
                  <a:cubicBezTo>
                    <a:pt x="21147" y="13272"/>
                    <a:pt x="21140" y="13441"/>
                    <a:pt x="21221" y="13609"/>
                  </a:cubicBezTo>
                  <a:cubicBezTo>
                    <a:pt x="21235" y="13638"/>
                    <a:pt x="21247" y="13668"/>
                    <a:pt x="21247" y="13698"/>
                  </a:cubicBezTo>
                  <a:cubicBezTo>
                    <a:pt x="21247" y="13863"/>
                    <a:pt x="21228" y="14024"/>
                    <a:pt x="21140" y="14181"/>
                  </a:cubicBezTo>
                  <a:cubicBezTo>
                    <a:pt x="21110" y="14234"/>
                    <a:pt x="21129" y="14298"/>
                    <a:pt x="21122" y="14357"/>
                  </a:cubicBezTo>
                  <a:cubicBezTo>
                    <a:pt x="21116" y="14411"/>
                    <a:pt x="21113" y="14466"/>
                    <a:pt x="21092" y="14518"/>
                  </a:cubicBezTo>
                  <a:cubicBezTo>
                    <a:pt x="21062" y="14594"/>
                    <a:pt x="21058" y="14665"/>
                    <a:pt x="21085" y="14744"/>
                  </a:cubicBezTo>
                  <a:cubicBezTo>
                    <a:pt x="21110" y="14819"/>
                    <a:pt x="21098" y="14900"/>
                    <a:pt x="21099" y="14978"/>
                  </a:cubicBezTo>
                  <a:cubicBezTo>
                    <a:pt x="21100" y="15065"/>
                    <a:pt x="21100" y="15152"/>
                    <a:pt x="21096" y="15239"/>
                  </a:cubicBezTo>
                  <a:cubicBezTo>
                    <a:pt x="21094" y="15273"/>
                    <a:pt x="21058" y="15313"/>
                    <a:pt x="21073" y="15342"/>
                  </a:cubicBezTo>
                  <a:cubicBezTo>
                    <a:pt x="21121" y="15435"/>
                    <a:pt x="21063" y="15528"/>
                    <a:pt x="21089" y="15621"/>
                  </a:cubicBezTo>
                  <a:cubicBezTo>
                    <a:pt x="21102" y="15666"/>
                    <a:pt x="21065" y="15718"/>
                    <a:pt x="21062" y="15767"/>
                  </a:cubicBezTo>
                  <a:cubicBezTo>
                    <a:pt x="21055" y="15848"/>
                    <a:pt x="21058" y="15928"/>
                    <a:pt x="21056" y="16008"/>
                  </a:cubicBezTo>
                  <a:cubicBezTo>
                    <a:pt x="21055" y="16035"/>
                    <a:pt x="21052" y="16061"/>
                    <a:pt x="21050" y="16087"/>
                  </a:cubicBezTo>
                  <a:cubicBezTo>
                    <a:pt x="21048" y="16110"/>
                    <a:pt x="21040" y="16135"/>
                    <a:pt x="21046" y="16157"/>
                  </a:cubicBezTo>
                  <a:cubicBezTo>
                    <a:pt x="21069" y="16238"/>
                    <a:pt x="21106" y="16317"/>
                    <a:pt x="21120" y="16398"/>
                  </a:cubicBezTo>
                  <a:cubicBezTo>
                    <a:pt x="21133" y="16468"/>
                    <a:pt x="21116" y="16541"/>
                    <a:pt x="21125" y="16611"/>
                  </a:cubicBezTo>
                  <a:cubicBezTo>
                    <a:pt x="21140" y="16736"/>
                    <a:pt x="21167" y="16861"/>
                    <a:pt x="21184" y="16986"/>
                  </a:cubicBezTo>
                  <a:cubicBezTo>
                    <a:pt x="21188" y="17013"/>
                    <a:pt x="21165" y="17041"/>
                    <a:pt x="21163" y="17069"/>
                  </a:cubicBezTo>
                  <a:cubicBezTo>
                    <a:pt x="21159" y="17155"/>
                    <a:pt x="21158" y="17241"/>
                    <a:pt x="21155" y="17328"/>
                  </a:cubicBezTo>
                  <a:cubicBezTo>
                    <a:pt x="21154" y="17377"/>
                    <a:pt x="21157" y="17427"/>
                    <a:pt x="21149" y="17475"/>
                  </a:cubicBezTo>
                  <a:cubicBezTo>
                    <a:pt x="21138" y="17540"/>
                    <a:pt x="21122" y="17598"/>
                    <a:pt x="21192" y="17658"/>
                  </a:cubicBezTo>
                  <a:cubicBezTo>
                    <a:pt x="21301" y="17750"/>
                    <a:pt x="21259" y="17868"/>
                    <a:pt x="21284" y="17975"/>
                  </a:cubicBezTo>
                  <a:cubicBezTo>
                    <a:pt x="21290" y="18002"/>
                    <a:pt x="21291" y="18030"/>
                    <a:pt x="21298" y="18058"/>
                  </a:cubicBezTo>
                  <a:cubicBezTo>
                    <a:pt x="21312" y="18109"/>
                    <a:pt x="21327" y="18159"/>
                    <a:pt x="21343" y="18210"/>
                  </a:cubicBezTo>
                  <a:cubicBezTo>
                    <a:pt x="21345" y="18219"/>
                    <a:pt x="21346" y="18230"/>
                    <a:pt x="21351" y="18238"/>
                  </a:cubicBezTo>
                  <a:cubicBezTo>
                    <a:pt x="21388" y="18315"/>
                    <a:pt x="21432" y="18392"/>
                    <a:pt x="21462" y="18470"/>
                  </a:cubicBezTo>
                  <a:cubicBezTo>
                    <a:pt x="21478" y="18509"/>
                    <a:pt x="21479" y="18551"/>
                    <a:pt x="21471" y="18591"/>
                  </a:cubicBezTo>
                  <a:cubicBezTo>
                    <a:pt x="21448" y="18707"/>
                    <a:pt x="21438" y="18821"/>
                    <a:pt x="21472" y="18938"/>
                  </a:cubicBezTo>
                  <a:cubicBezTo>
                    <a:pt x="21486" y="18984"/>
                    <a:pt x="21463" y="19036"/>
                    <a:pt x="21455" y="19085"/>
                  </a:cubicBezTo>
                  <a:cubicBezTo>
                    <a:pt x="21433" y="19202"/>
                    <a:pt x="21410" y="19320"/>
                    <a:pt x="21389" y="19438"/>
                  </a:cubicBezTo>
                  <a:cubicBezTo>
                    <a:pt x="21377" y="19512"/>
                    <a:pt x="21370" y="19586"/>
                    <a:pt x="21357" y="19660"/>
                  </a:cubicBezTo>
                  <a:cubicBezTo>
                    <a:pt x="21342" y="19745"/>
                    <a:pt x="21318" y="19830"/>
                    <a:pt x="21306" y="19915"/>
                  </a:cubicBezTo>
                  <a:cubicBezTo>
                    <a:pt x="21291" y="20012"/>
                    <a:pt x="21289" y="20110"/>
                    <a:pt x="21273" y="20207"/>
                  </a:cubicBezTo>
                  <a:cubicBezTo>
                    <a:pt x="21244" y="20385"/>
                    <a:pt x="21208" y="20562"/>
                    <a:pt x="21175" y="20740"/>
                  </a:cubicBezTo>
                  <a:cubicBezTo>
                    <a:pt x="21143" y="20912"/>
                    <a:pt x="21114" y="21084"/>
                    <a:pt x="21073" y="21255"/>
                  </a:cubicBezTo>
                  <a:cubicBezTo>
                    <a:pt x="21056" y="21327"/>
                    <a:pt x="21010" y="21395"/>
                    <a:pt x="20983" y="21466"/>
                  </a:cubicBezTo>
                  <a:lnTo>
                    <a:pt x="20938" y="21600"/>
                  </a:lnTo>
                  <a:lnTo>
                    <a:pt x="20124" y="21600"/>
                  </a:lnTo>
                  <a:lnTo>
                    <a:pt x="20124" y="21600"/>
                  </a:lnTo>
                  <a:lnTo>
                    <a:pt x="0" y="21600"/>
                  </a:lnTo>
                  <a:lnTo>
                    <a:pt x="0" y="0"/>
                  </a:lnTo>
                  <a:lnTo>
                    <a:pt x="17794" y="0"/>
                  </a:lnTo>
                  <a:lnTo>
                    <a:pt x="17807" y="68"/>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204" name="Group 82"/>
            <p:cNvGrpSpPr/>
            <p:nvPr/>
          </p:nvGrpSpPr>
          <p:grpSpPr>
            <a:xfrm>
              <a:off x="3697284" y="0"/>
              <a:ext cx="884241" cy="6858001"/>
              <a:chOff x="0" y="1"/>
              <a:chExt cx="884240" cy="6858000"/>
            </a:xfrm>
          </p:grpSpPr>
          <p:grpSp>
            <p:nvGrpSpPr>
              <p:cNvPr id="200" name="Group 83"/>
              <p:cNvGrpSpPr/>
              <p:nvPr/>
            </p:nvGrpSpPr>
            <p:grpSpPr>
              <a:xfrm>
                <a:off x="0" y="1"/>
                <a:ext cx="884241" cy="6858001"/>
                <a:chOff x="0" y="0"/>
                <a:chExt cx="884240" cy="6858000"/>
              </a:xfrm>
            </p:grpSpPr>
            <p:sp>
              <p:nvSpPr>
                <p:cNvPr id="198" name="Freeform: Shape 87"/>
                <p:cNvSpPr/>
                <p:nvPr/>
              </p:nvSpPr>
              <p:spPr>
                <a:xfrm rot="16200000" flipH="1">
                  <a:off x="-2991643" y="2991643"/>
                  <a:ext cx="6858001" cy="874716"/>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9" name="Freeform: Shape 88"/>
                <p:cNvSpPr/>
                <p:nvPr/>
              </p:nvSpPr>
              <p:spPr>
                <a:xfrm rot="16200000" flipH="1">
                  <a:off x="-2982118" y="2991643"/>
                  <a:ext cx="6858001" cy="874716"/>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203" name="Group 84"/>
              <p:cNvGrpSpPr/>
              <p:nvPr/>
            </p:nvGrpSpPr>
            <p:grpSpPr>
              <a:xfrm>
                <a:off x="0" y="2"/>
                <a:ext cx="884241" cy="6858001"/>
                <a:chOff x="0" y="0"/>
                <a:chExt cx="884240" cy="6858000"/>
              </a:xfrm>
            </p:grpSpPr>
            <p:sp>
              <p:nvSpPr>
                <p:cNvPr id="201" name="Freeform: Shape 85"/>
                <p:cNvSpPr/>
                <p:nvPr/>
              </p:nvSpPr>
              <p:spPr>
                <a:xfrm rot="16200000" flipH="1">
                  <a:off x="-2991643" y="2991643"/>
                  <a:ext cx="6858001" cy="874716"/>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2" name="Freeform: Shape 86"/>
                <p:cNvSpPr/>
                <p:nvPr/>
              </p:nvSpPr>
              <p:spPr>
                <a:xfrm rot="16200000" flipH="1">
                  <a:off x="-2982118" y="2991643"/>
                  <a:ext cx="6858001" cy="874716"/>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sp>
        <p:nvSpPr>
          <p:cNvPr id="206" name="TextBox 9"/>
          <p:cNvSpPr txBox="1"/>
          <p:nvPr/>
        </p:nvSpPr>
        <p:spPr>
          <a:xfrm>
            <a:off x="500062" y="500062"/>
            <a:ext cx="2714626"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i="1">
                <a:solidFill>
                  <a:srgbClr val="FFFFFF"/>
                </a:solidFill>
                <a:latin typeface="Arial"/>
                <a:ea typeface="Arial"/>
                <a:cs typeface="Arial"/>
                <a:sym typeface="Arial"/>
              </a:defRPr>
            </a:pPr>
            <a:r>
              <a:t>Fried Spider</a:t>
            </a:r>
            <a:r>
              <a:rPr i="0"/>
              <a:t> </a:t>
            </a:r>
          </a:p>
        </p:txBody>
      </p:sp>
      <p:sp>
        <p:nvSpPr>
          <p:cNvPr id="207" name="TextBox 11"/>
          <p:cNvSpPr txBox="1"/>
          <p:nvPr/>
        </p:nvSpPr>
        <p:spPr>
          <a:xfrm>
            <a:off x="429894" y="1264919"/>
            <a:ext cx="2854962" cy="100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FFFFFF"/>
                </a:solidFill>
                <a:latin typeface="Noto"/>
                <a:ea typeface="Noto"/>
                <a:cs typeface="Noto"/>
                <a:sym typeface="Noto"/>
              </a:defRPr>
            </a:lvl1pPr>
          </a:lstStyle>
          <a:p>
            <a:r>
              <a:t>Marinated in MSG, sugar and salt and then fried in garlic. Is it from?</a:t>
            </a:r>
          </a:p>
        </p:txBody>
      </p:sp>
      <p:pic>
        <p:nvPicPr>
          <p:cNvPr id="208" name="Picture 13" descr="Picture 13"/>
          <p:cNvPicPr>
            <a:picLocks noChangeAspect="1"/>
          </p:cNvPicPr>
          <p:nvPr/>
        </p:nvPicPr>
        <p:blipFill>
          <a:blip r:embed="rId5"/>
          <a:stretch>
            <a:fillRect/>
          </a:stretch>
        </p:blipFill>
        <p:spPr>
          <a:xfrm>
            <a:off x="429894" y="5190988"/>
            <a:ext cx="1109118" cy="765176"/>
          </a:xfrm>
          <a:prstGeom prst="rect">
            <a:avLst/>
          </a:prstGeom>
          <a:ln w="12700">
            <a:miter lim="400000"/>
          </a:ln>
        </p:spPr>
      </p:pic>
      <p:pic>
        <p:nvPicPr>
          <p:cNvPr id="209" name="Picture 15" descr="Picture 15"/>
          <p:cNvPicPr>
            <a:picLocks noChangeAspect="1"/>
          </p:cNvPicPr>
          <p:nvPr/>
        </p:nvPicPr>
        <p:blipFill>
          <a:blip r:embed="rId6"/>
          <a:stretch>
            <a:fillRect/>
          </a:stretch>
        </p:blipFill>
        <p:spPr>
          <a:xfrm>
            <a:off x="429894" y="2663825"/>
            <a:ext cx="1109118" cy="765175"/>
          </a:xfrm>
          <a:prstGeom prst="rect">
            <a:avLst/>
          </a:prstGeom>
          <a:ln w="12700">
            <a:miter lim="400000"/>
          </a:ln>
        </p:spPr>
      </p:pic>
      <p:sp>
        <p:nvSpPr>
          <p:cNvPr id="210" name="TextBox 16"/>
          <p:cNvSpPr txBox="1"/>
          <p:nvPr/>
        </p:nvSpPr>
        <p:spPr>
          <a:xfrm>
            <a:off x="1758719" y="2723245"/>
            <a:ext cx="1357314"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Vietnam-Thumbs up</a:t>
            </a:r>
          </a:p>
        </p:txBody>
      </p:sp>
      <p:pic>
        <p:nvPicPr>
          <p:cNvPr id="211" name="Picture 14" descr="Picture 14"/>
          <p:cNvPicPr>
            <a:picLocks noChangeAspect="1"/>
          </p:cNvPicPr>
          <p:nvPr/>
        </p:nvPicPr>
        <p:blipFill>
          <a:blip r:embed="rId7"/>
          <a:stretch>
            <a:fillRect/>
          </a:stretch>
        </p:blipFill>
        <p:spPr>
          <a:xfrm>
            <a:off x="429894" y="3871662"/>
            <a:ext cx="1109118" cy="804185"/>
          </a:xfrm>
          <a:prstGeom prst="rect">
            <a:avLst/>
          </a:prstGeom>
          <a:ln w="12700">
            <a:miter lim="400000"/>
          </a:ln>
        </p:spPr>
      </p:pic>
      <p:sp>
        <p:nvSpPr>
          <p:cNvPr id="212" name="TextBox 18"/>
          <p:cNvSpPr txBox="1"/>
          <p:nvPr/>
        </p:nvSpPr>
        <p:spPr>
          <a:xfrm>
            <a:off x="1780289" y="3931087"/>
            <a:ext cx="1838638"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North Korea- Thumbs down</a:t>
            </a:r>
          </a:p>
        </p:txBody>
      </p:sp>
      <p:sp>
        <p:nvSpPr>
          <p:cNvPr id="213" name="TextBox 19"/>
          <p:cNvSpPr txBox="1"/>
          <p:nvPr/>
        </p:nvSpPr>
        <p:spPr>
          <a:xfrm>
            <a:off x="1780289" y="5250408"/>
            <a:ext cx="2245361"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Cambodia- Thumbs together</a:t>
            </a:r>
          </a:p>
        </p:txBody>
      </p:sp>
      <p:sp>
        <p:nvSpPr>
          <p:cNvPr id="214" name="Dingbat Tick"/>
          <p:cNvSpPr/>
          <p:nvPr/>
        </p:nvSpPr>
        <p:spPr>
          <a:xfrm>
            <a:off x="3663549" y="5430454"/>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iterate>
                                    <p:tmAbs val="0"/>
                                  </p:iterate>
                                  <p:childTnLst>
                                    <p:set>
                                      <p:cBhvr>
                                        <p:cTn id="6" fill="hold"/>
                                        <p:tgtEl>
                                          <p:spTgt spid="206"/>
                                        </p:tgtEl>
                                        <p:attrNameLst>
                                          <p:attrName>style.visibility</p:attrName>
                                        </p:attrNameLst>
                                      </p:cBhvr>
                                      <p:to>
                                        <p:strVal val="visible"/>
                                      </p:to>
                                    </p:set>
                                    <p:anim calcmode="lin" valueType="num">
                                      <p:cBhvr>
                                        <p:cTn id="7" dur="1000" fill="hold"/>
                                        <p:tgtEl>
                                          <p:spTgt spid="206"/>
                                        </p:tgtEl>
                                        <p:attrNameLst>
                                          <p:attrName>ppt_w</p:attrName>
                                        </p:attrNameLst>
                                      </p:cBhvr>
                                      <p:tavLst>
                                        <p:tav tm="0">
                                          <p:val>
                                            <p:fltVal val="0"/>
                                          </p:val>
                                        </p:tav>
                                        <p:tav tm="100000">
                                          <p:val>
                                            <p:strVal val="#ppt_w"/>
                                          </p:val>
                                        </p:tav>
                                      </p:tavLst>
                                    </p:anim>
                                    <p:anim calcmode="lin" valueType="num">
                                      <p:cBhvr>
                                        <p:cTn id="8" dur="1000" fill="hold"/>
                                        <p:tgtEl>
                                          <p:spTgt spid="206"/>
                                        </p:tgtEl>
                                        <p:attrNameLst>
                                          <p:attrName>ppt_h</p:attrName>
                                        </p:attrNameLst>
                                      </p:cBhvr>
                                      <p:tavLst>
                                        <p:tav tm="0">
                                          <p:val>
                                            <p:fltVal val="0"/>
                                          </p:val>
                                        </p:tav>
                                        <p:tav tm="100000">
                                          <p:val>
                                            <p:strVal val="#ppt_h"/>
                                          </p:val>
                                        </p:tav>
                                      </p:tavLst>
                                    </p:anim>
                                    <p:anim calcmode="lin" valueType="num">
                                      <p:cBhvr>
                                        <p:cTn id="9" dur="1000" fill="hold"/>
                                        <p:tgtEl>
                                          <p:spTgt spid="2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2" nodeType="clickEffect">
                                  <p:stCondLst>
                                    <p:cond delay="0"/>
                                  </p:stCondLst>
                                  <p:iterate>
                                    <p:tmAbs val="0"/>
                                  </p:iterate>
                                  <p:childTnLst>
                                    <p:set>
                                      <p:cBhvr>
                                        <p:cTn id="14" fill="hold"/>
                                        <p:tgtEl>
                                          <p:spTgt spid="207"/>
                                        </p:tgtEl>
                                        <p:attrNameLst>
                                          <p:attrName>style.visibility</p:attrName>
                                        </p:attrNameLst>
                                      </p:cBhvr>
                                      <p:to>
                                        <p:strVal val="visible"/>
                                      </p:to>
                                    </p:set>
                                    <p:anim calcmode="lin" valueType="num">
                                      <p:cBhvr>
                                        <p:cTn id="15" dur="500" fill="hold"/>
                                        <p:tgtEl>
                                          <p:spTgt spid="207"/>
                                        </p:tgtEl>
                                        <p:attrNameLst>
                                          <p:attrName>ppt_w</p:attrName>
                                        </p:attrNameLst>
                                      </p:cBhvr>
                                      <p:tavLst>
                                        <p:tav tm="0">
                                          <p:val>
                                            <p:fltVal val="0"/>
                                          </p:val>
                                        </p:tav>
                                        <p:tav tm="100000">
                                          <p:val>
                                            <p:strVal val="#ppt_w"/>
                                          </p:val>
                                        </p:tav>
                                      </p:tavLst>
                                    </p:anim>
                                    <p:anim calcmode="lin" valueType="num">
                                      <p:cBhvr>
                                        <p:cTn id="16" dur="500" fill="hold"/>
                                        <p:tgtEl>
                                          <p:spTgt spid="20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3" nodeType="clickEffect">
                                  <p:stCondLst>
                                    <p:cond delay="0"/>
                                  </p:stCondLst>
                                  <p:iterate>
                                    <p:tmAbs val="0"/>
                                  </p:iterate>
                                  <p:childTnLst>
                                    <p:set>
                                      <p:cBhvr>
                                        <p:cTn id="20" fill="hold"/>
                                        <p:tgtEl>
                                          <p:spTgt spid="20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4" nodeType="afterEffect">
                                  <p:stCondLst>
                                    <p:cond delay="0"/>
                                  </p:stCondLst>
                                  <p:iterate>
                                    <p:tmAbs val="0"/>
                                  </p:iterate>
                                  <p:childTnLst>
                                    <p:set>
                                      <p:cBhvr>
                                        <p:cTn id="23" fill="hold"/>
                                        <p:tgtEl>
                                          <p:spTgt spid="2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5" nodeType="clickEffect">
                                  <p:stCondLst>
                                    <p:cond delay="0"/>
                                  </p:stCondLst>
                                  <p:iterate>
                                    <p:tmAbs val="0"/>
                                  </p:iterate>
                                  <p:childTnLst>
                                    <p:set>
                                      <p:cBhvr>
                                        <p:cTn id="27" fill="hold"/>
                                        <p:tgtEl>
                                          <p:spTgt spid="21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6" nodeType="afterEffect">
                                  <p:stCondLst>
                                    <p:cond delay="0"/>
                                  </p:stCondLst>
                                  <p:iterate>
                                    <p:tmAbs val="0"/>
                                  </p:iterate>
                                  <p:childTnLst>
                                    <p:set>
                                      <p:cBhvr>
                                        <p:cTn id="30" fill="hold"/>
                                        <p:tgtEl>
                                          <p:spTgt spid="2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7" nodeType="clickEffect">
                                  <p:stCondLst>
                                    <p:cond delay="0"/>
                                  </p:stCondLst>
                                  <p:iterate>
                                    <p:tmAbs val="0"/>
                                  </p:iterate>
                                  <p:childTnLst>
                                    <p:set>
                                      <p:cBhvr>
                                        <p:cTn id="34" fill="hold"/>
                                        <p:tgtEl>
                                          <p:spTgt spid="208"/>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8" nodeType="afterEffect">
                                  <p:stCondLst>
                                    <p:cond delay="0"/>
                                  </p:stCondLst>
                                  <p:iterate>
                                    <p:tmAbs val="0"/>
                                  </p:iterate>
                                  <p:childTnLst>
                                    <p:set>
                                      <p:cBhvr>
                                        <p:cTn id="37" fill="hold"/>
                                        <p:tgtEl>
                                          <p:spTgt spid="2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9" nodeType="clickEffect">
                                  <p:stCondLst>
                                    <p:cond delay="0"/>
                                  </p:stCondLst>
                                  <p:iterate>
                                    <p:tmAbs val="0"/>
                                  </p:iterate>
                                  <p:childTnLst>
                                    <p:set>
                                      <p:cBhvr>
                                        <p:cTn id="41" fill="hold"/>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1" animBg="1" advAuto="0"/>
      <p:bldP spid="207" grpId="2" animBg="1" advAuto="0"/>
      <p:bldP spid="208" grpId="7" animBg="1" advAuto="0"/>
      <p:bldP spid="209" grpId="3" animBg="1" advAuto="0"/>
      <p:bldP spid="210" grpId="4" animBg="1" advAuto="0"/>
      <p:bldP spid="211" grpId="5" animBg="1" advAuto="0"/>
      <p:bldP spid="212" grpId="6" animBg="1" advAuto="0"/>
      <p:bldP spid="213" grpId="8" animBg="1" advAuto="0"/>
      <p:bldP spid="214" grpId="9"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 name="Group 8"/>
          <p:cNvGrpSpPr/>
          <p:nvPr/>
        </p:nvGrpSpPr>
        <p:grpSpPr>
          <a:xfrm flipH="1">
            <a:off x="5494336" y="-1721052"/>
            <a:ext cx="7003819" cy="10483885"/>
            <a:chOff x="-3" y="-1"/>
            <a:chExt cx="7003817" cy="10483884"/>
          </a:xfrm>
        </p:grpSpPr>
        <p:sp>
          <p:nvSpPr>
            <p:cNvPr id="218" name="Freeform: Shape 9"/>
            <p:cNvSpPr/>
            <p:nvPr/>
          </p:nvSpPr>
          <p:spPr>
            <a:xfrm>
              <a:off x="-4" y="-2"/>
              <a:ext cx="6989258" cy="10483885"/>
            </a:xfrm>
            <a:custGeom>
              <a:avLst/>
              <a:gdLst/>
              <a:ahLst/>
              <a:cxnLst>
                <a:cxn ang="0">
                  <a:pos x="wd2" y="hd2"/>
                </a:cxn>
                <a:cxn ang="5400000">
                  <a:pos x="wd2" y="hd2"/>
                </a:cxn>
                <a:cxn ang="10800000">
                  <a:pos x="wd2" y="hd2"/>
                </a:cxn>
                <a:cxn ang="16200000">
                  <a:pos x="wd2" y="hd2"/>
                </a:cxn>
              </a:cxnLst>
              <a:rect l="0" t="0" r="r" b="b"/>
              <a:pathLst>
                <a:path w="21600" h="21600" extrusionOk="0">
                  <a:moveTo>
                    <a:pt x="19913" y="20676"/>
                  </a:moveTo>
                  <a:lnTo>
                    <a:pt x="19913" y="20676"/>
                  </a:lnTo>
                  <a:cubicBezTo>
                    <a:pt x="19962" y="20710"/>
                    <a:pt x="19991" y="20731"/>
                    <a:pt x="20020" y="20752"/>
                  </a:cubicBezTo>
                  <a:lnTo>
                    <a:pt x="20098" y="20867"/>
                  </a:lnTo>
                  <a:lnTo>
                    <a:pt x="20065" y="20984"/>
                  </a:lnTo>
                  <a:lnTo>
                    <a:pt x="20065" y="20984"/>
                  </a:lnTo>
                  <a:lnTo>
                    <a:pt x="20065" y="20984"/>
                  </a:lnTo>
                  <a:lnTo>
                    <a:pt x="20010" y="21049"/>
                  </a:lnTo>
                  <a:lnTo>
                    <a:pt x="19996" y="21112"/>
                  </a:lnTo>
                  <a:lnTo>
                    <a:pt x="19996" y="21112"/>
                  </a:lnTo>
                  <a:cubicBezTo>
                    <a:pt x="19998" y="21153"/>
                    <a:pt x="20022" y="21194"/>
                    <a:pt x="20061" y="21236"/>
                  </a:cubicBezTo>
                  <a:lnTo>
                    <a:pt x="20061" y="21236"/>
                  </a:lnTo>
                  <a:lnTo>
                    <a:pt x="20153" y="21455"/>
                  </a:lnTo>
                  <a:lnTo>
                    <a:pt x="20153" y="21455"/>
                  </a:lnTo>
                  <a:lnTo>
                    <a:pt x="20153" y="21455"/>
                  </a:lnTo>
                  <a:lnTo>
                    <a:pt x="20153" y="21455"/>
                  </a:lnTo>
                  <a:lnTo>
                    <a:pt x="20130" y="21344"/>
                  </a:lnTo>
                  <a:lnTo>
                    <a:pt x="20061" y="21236"/>
                  </a:lnTo>
                  <a:lnTo>
                    <a:pt x="20061" y="21236"/>
                  </a:lnTo>
                  <a:lnTo>
                    <a:pt x="19996" y="21112"/>
                  </a:lnTo>
                  <a:lnTo>
                    <a:pt x="20065" y="20984"/>
                  </a:lnTo>
                  <a:lnTo>
                    <a:pt x="20065" y="20984"/>
                  </a:lnTo>
                  <a:lnTo>
                    <a:pt x="20098" y="20931"/>
                  </a:lnTo>
                  <a:lnTo>
                    <a:pt x="20098" y="20867"/>
                  </a:lnTo>
                  <a:lnTo>
                    <a:pt x="20098" y="20867"/>
                  </a:lnTo>
                  <a:cubicBezTo>
                    <a:pt x="20088" y="20823"/>
                    <a:pt x="20060" y="20780"/>
                    <a:pt x="20020" y="20752"/>
                  </a:cubicBezTo>
                  <a:close/>
                  <a:moveTo>
                    <a:pt x="20293" y="20280"/>
                  </a:moveTo>
                  <a:lnTo>
                    <a:pt x="20199" y="20359"/>
                  </a:lnTo>
                  <a:lnTo>
                    <a:pt x="20199" y="20359"/>
                  </a:lnTo>
                  <a:lnTo>
                    <a:pt x="20133" y="20513"/>
                  </a:lnTo>
                  <a:lnTo>
                    <a:pt x="20045" y="20618"/>
                  </a:lnTo>
                  <a:lnTo>
                    <a:pt x="20045" y="20618"/>
                  </a:lnTo>
                  <a:lnTo>
                    <a:pt x="20122" y="20541"/>
                  </a:lnTo>
                  <a:lnTo>
                    <a:pt x="20133" y="20513"/>
                  </a:lnTo>
                  <a:lnTo>
                    <a:pt x="20147" y="20498"/>
                  </a:lnTo>
                  <a:lnTo>
                    <a:pt x="20199" y="20359"/>
                  </a:lnTo>
                  <a:lnTo>
                    <a:pt x="20199" y="20359"/>
                  </a:lnTo>
                  <a:cubicBezTo>
                    <a:pt x="20213" y="20320"/>
                    <a:pt x="20248" y="20296"/>
                    <a:pt x="20293" y="20280"/>
                  </a:cubicBezTo>
                  <a:close/>
                  <a:moveTo>
                    <a:pt x="20699" y="20048"/>
                  </a:moveTo>
                  <a:lnTo>
                    <a:pt x="20693" y="20119"/>
                  </a:lnTo>
                  <a:lnTo>
                    <a:pt x="20685" y="20131"/>
                  </a:lnTo>
                  <a:lnTo>
                    <a:pt x="20648" y="20181"/>
                  </a:lnTo>
                  <a:lnTo>
                    <a:pt x="20648" y="20181"/>
                  </a:lnTo>
                  <a:lnTo>
                    <a:pt x="20685" y="20131"/>
                  </a:lnTo>
                  <a:lnTo>
                    <a:pt x="20693" y="20119"/>
                  </a:lnTo>
                  <a:close/>
                  <a:moveTo>
                    <a:pt x="19570" y="13296"/>
                  </a:moveTo>
                  <a:lnTo>
                    <a:pt x="19570" y="13296"/>
                  </a:lnTo>
                  <a:cubicBezTo>
                    <a:pt x="19573" y="13329"/>
                    <a:pt x="19574" y="13367"/>
                    <a:pt x="19597" y="13395"/>
                  </a:cubicBezTo>
                  <a:cubicBezTo>
                    <a:pt x="19654" y="13472"/>
                    <a:pt x="19728" y="13544"/>
                    <a:pt x="19785" y="13621"/>
                  </a:cubicBezTo>
                  <a:lnTo>
                    <a:pt x="19827" y="13745"/>
                  </a:lnTo>
                  <a:lnTo>
                    <a:pt x="19823" y="14117"/>
                  </a:lnTo>
                  <a:cubicBezTo>
                    <a:pt x="19811" y="14321"/>
                    <a:pt x="19808" y="14528"/>
                    <a:pt x="19540" y="14675"/>
                  </a:cubicBezTo>
                  <a:cubicBezTo>
                    <a:pt x="19518" y="14687"/>
                    <a:pt x="19506" y="14712"/>
                    <a:pt x="19502" y="14733"/>
                  </a:cubicBezTo>
                  <a:cubicBezTo>
                    <a:pt x="19485" y="14827"/>
                    <a:pt x="19483" y="14924"/>
                    <a:pt x="19455" y="15017"/>
                  </a:cubicBezTo>
                  <a:cubicBezTo>
                    <a:pt x="19444" y="15054"/>
                    <a:pt x="19440" y="15088"/>
                    <a:pt x="19449" y="15120"/>
                  </a:cubicBezTo>
                  <a:lnTo>
                    <a:pt x="19449" y="15120"/>
                  </a:lnTo>
                  <a:cubicBezTo>
                    <a:pt x="19458" y="15151"/>
                    <a:pt x="19480" y="15181"/>
                    <a:pt x="19519" y="15209"/>
                  </a:cubicBezTo>
                  <a:lnTo>
                    <a:pt x="19624" y="15318"/>
                  </a:lnTo>
                  <a:lnTo>
                    <a:pt x="19659" y="15399"/>
                  </a:lnTo>
                  <a:lnTo>
                    <a:pt x="19651" y="15471"/>
                  </a:lnTo>
                  <a:cubicBezTo>
                    <a:pt x="19643" y="15496"/>
                    <a:pt x="19642" y="15518"/>
                    <a:pt x="19645" y="15540"/>
                  </a:cubicBezTo>
                  <a:lnTo>
                    <a:pt x="19645" y="15540"/>
                  </a:lnTo>
                  <a:lnTo>
                    <a:pt x="19667" y="15599"/>
                  </a:lnTo>
                  <a:lnTo>
                    <a:pt x="19680" y="15614"/>
                  </a:lnTo>
                  <a:lnTo>
                    <a:pt x="19687" y="15627"/>
                  </a:lnTo>
                  <a:cubicBezTo>
                    <a:pt x="19708" y="15654"/>
                    <a:pt x="19735" y="15680"/>
                    <a:pt x="19762" y="15707"/>
                  </a:cubicBezTo>
                  <a:cubicBezTo>
                    <a:pt x="19815" y="15760"/>
                    <a:pt x="19882" y="15820"/>
                    <a:pt x="19887" y="15879"/>
                  </a:cubicBezTo>
                  <a:cubicBezTo>
                    <a:pt x="19890" y="15912"/>
                    <a:pt x="19904" y="15944"/>
                    <a:pt x="19921" y="15976"/>
                  </a:cubicBezTo>
                  <a:lnTo>
                    <a:pt x="19949" y="16023"/>
                  </a:lnTo>
                  <a:lnTo>
                    <a:pt x="20011" y="16168"/>
                  </a:lnTo>
                  <a:lnTo>
                    <a:pt x="20011" y="16168"/>
                  </a:lnTo>
                  <a:lnTo>
                    <a:pt x="19979" y="16271"/>
                  </a:lnTo>
                  <a:lnTo>
                    <a:pt x="19979" y="16271"/>
                  </a:lnTo>
                  <a:cubicBezTo>
                    <a:pt x="19975" y="16276"/>
                    <a:pt x="19978" y="16283"/>
                    <a:pt x="19982" y="16290"/>
                  </a:cubicBezTo>
                  <a:lnTo>
                    <a:pt x="19994" y="16312"/>
                  </a:lnTo>
                  <a:cubicBezTo>
                    <a:pt x="20011" y="16367"/>
                    <a:pt x="20012" y="16421"/>
                    <a:pt x="19994" y="16471"/>
                  </a:cubicBezTo>
                  <a:lnTo>
                    <a:pt x="19964" y="16507"/>
                  </a:lnTo>
                  <a:lnTo>
                    <a:pt x="19883" y="16607"/>
                  </a:lnTo>
                  <a:cubicBezTo>
                    <a:pt x="19828" y="16647"/>
                    <a:pt x="19791" y="16688"/>
                    <a:pt x="19770" y="16732"/>
                  </a:cubicBezTo>
                  <a:lnTo>
                    <a:pt x="19765" y="16760"/>
                  </a:lnTo>
                  <a:lnTo>
                    <a:pt x="19753" y="16775"/>
                  </a:lnTo>
                  <a:lnTo>
                    <a:pt x="19746" y="16866"/>
                  </a:lnTo>
                  <a:lnTo>
                    <a:pt x="19746" y="16866"/>
                  </a:lnTo>
                  <a:cubicBezTo>
                    <a:pt x="19749" y="16897"/>
                    <a:pt x="19757" y="16929"/>
                    <a:pt x="19769" y="16962"/>
                  </a:cubicBezTo>
                  <a:cubicBezTo>
                    <a:pt x="19785" y="17004"/>
                    <a:pt x="19795" y="17046"/>
                    <a:pt x="19808" y="17088"/>
                  </a:cubicBezTo>
                  <a:cubicBezTo>
                    <a:pt x="19826" y="17146"/>
                    <a:pt x="19845" y="17204"/>
                    <a:pt x="19863" y="17262"/>
                  </a:cubicBezTo>
                  <a:lnTo>
                    <a:pt x="19884" y="17347"/>
                  </a:lnTo>
                  <a:lnTo>
                    <a:pt x="19834" y="17423"/>
                  </a:lnTo>
                  <a:lnTo>
                    <a:pt x="19834" y="17423"/>
                  </a:lnTo>
                  <a:cubicBezTo>
                    <a:pt x="19801" y="17441"/>
                    <a:pt x="19786" y="17457"/>
                    <a:pt x="19786" y="17473"/>
                  </a:cubicBezTo>
                  <a:lnTo>
                    <a:pt x="19786" y="17473"/>
                  </a:lnTo>
                  <a:cubicBezTo>
                    <a:pt x="19787" y="17488"/>
                    <a:pt x="19803" y="17503"/>
                    <a:pt x="19831" y="17520"/>
                  </a:cubicBezTo>
                  <a:cubicBezTo>
                    <a:pt x="20033" y="17639"/>
                    <a:pt x="20159" y="17783"/>
                    <a:pt x="20168" y="17967"/>
                  </a:cubicBezTo>
                  <a:cubicBezTo>
                    <a:pt x="20170" y="18005"/>
                    <a:pt x="20182" y="18043"/>
                    <a:pt x="20196" y="18080"/>
                  </a:cubicBezTo>
                  <a:cubicBezTo>
                    <a:pt x="20204" y="18103"/>
                    <a:pt x="20213" y="18131"/>
                    <a:pt x="20237" y="18144"/>
                  </a:cubicBezTo>
                  <a:cubicBezTo>
                    <a:pt x="20423" y="18252"/>
                    <a:pt x="20551" y="18386"/>
                    <a:pt x="20655" y="18531"/>
                  </a:cubicBezTo>
                  <a:lnTo>
                    <a:pt x="20655" y="18532"/>
                  </a:lnTo>
                  <a:lnTo>
                    <a:pt x="20740" y="18696"/>
                  </a:lnTo>
                  <a:lnTo>
                    <a:pt x="20740" y="18696"/>
                  </a:lnTo>
                  <a:lnTo>
                    <a:pt x="20722" y="18876"/>
                  </a:lnTo>
                  <a:lnTo>
                    <a:pt x="20722" y="18877"/>
                  </a:lnTo>
                  <a:cubicBezTo>
                    <a:pt x="20717" y="18912"/>
                    <a:pt x="20718" y="18953"/>
                    <a:pt x="20692" y="18981"/>
                  </a:cubicBezTo>
                  <a:cubicBezTo>
                    <a:pt x="20610" y="19070"/>
                    <a:pt x="20522" y="19157"/>
                    <a:pt x="20426" y="19240"/>
                  </a:cubicBezTo>
                  <a:cubicBezTo>
                    <a:pt x="20385" y="19276"/>
                    <a:pt x="20362" y="19297"/>
                    <a:pt x="20362" y="19318"/>
                  </a:cubicBezTo>
                  <a:lnTo>
                    <a:pt x="20362" y="19318"/>
                  </a:lnTo>
                  <a:lnTo>
                    <a:pt x="20379" y="19349"/>
                  </a:lnTo>
                  <a:lnTo>
                    <a:pt x="20435" y="19388"/>
                  </a:lnTo>
                  <a:lnTo>
                    <a:pt x="20435" y="19388"/>
                  </a:lnTo>
                  <a:cubicBezTo>
                    <a:pt x="20541" y="19451"/>
                    <a:pt x="20596" y="19531"/>
                    <a:pt x="20618" y="19618"/>
                  </a:cubicBezTo>
                  <a:lnTo>
                    <a:pt x="20700" y="20036"/>
                  </a:lnTo>
                  <a:lnTo>
                    <a:pt x="20700" y="20036"/>
                  </a:lnTo>
                  <a:cubicBezTo>
                    <a:pt x="20683" y="19897"/>
                    <a:pt x="20653" y="19757"/>
                    <a:pt x="20618" y="19618"/>
                  </a:cubicBezTo>
                  <a:cubicBezTo>
                    <a:pt x="20596" y="19531"/>
                    <a:pt x="20541" y="19451"/>
                    <a:pt x="20435" y="19388"/>
                  </a:cubicBezTo>
                  <a:lnTo>
                    <a:pt x="20435" y="19388"/>
                  </a:lnTo>
                  <a:lnTo>
                    <a:pt x="20362" y="19318"/>
                  </a:lnTo>
                  <a:lnTo>
                    <a:pt x="20426" y="19240"/>
                  </a:lnTo>
                  <a:cubicBezTo>
                    <a:pt x="20522" y="19157"/>
                    <a:pt x="20610" y="19070"/>
                    <a:pt x="20692" y="18981"/>
                  </a:cubicBezTo>
                  <a:cubicBezTo>
                    <a:pt x="20718" y="18953"/>
                    <a:pt x="20717" y="18912"/>
                    <a:pt x="20722" y="18877"/>
                  </a:cubicBezTo>
                  <a:lnTo>
                    <a:pt x="20722" y="18876"/>
                  </a:lnTo>
                  <a:lnTo>
                    <a:pt x="20739" y="18786"/>
                  </a:lnTo>
                  <a:lnTo>
                    <a:pt x="20740" y="18696"/>
                  </a:lnTo>
                  <a:lnTo>
                    <a:pt x="20740" y="18696"/>
                  </a:lnTo>
                  <a:lnTo>
                    <a:pt x="20740" y="18696"/>
                  </a:lnTo>
                  <a:lnTo>
                    <a:pt x="20707" y="18612"/>
                  </a:lnTo>
                  <a:lnTo>
                    <a:pt x="20655" y="18532"/>
                  </a:lnTo>
                  <a:lnTo>
                    <a:pt x="20655" y="18531"/>
                  </a:lnTo>
                  <a:cubicBezTo>
                    <a:pt x="20551" y="18386"/>
                    <a:pt x="20423" y="18252"/>
                    <a:pt x="20237" y="18144"/>
                  </a:cubicBezTo>
                  <a:cubicBezTo>
                    <a:pt x="20213" y="18131"/>
                    <a:pt x="20204" y="18103"/>
                    <a:pt x="20196" y="18080"/>
                  </a:cubicBezTo>
                  <a:cubicBezTo>
                    <a:pt x="20182" y="18043"/>
                    <a:pt x="20170" y="18005"/>
                    <a:pt x="20168" y="17967"/>
                  </a:cubicBezTo>
                  <a:cubicBezTo>
                    <a:pt x="20159" y="17783"/>
                    <a:pt x="20033" y="17639"/>
                    <a:pt x="19831" y="17520"/>
                  </a:cubicBezTo>
                  <a:lnTo>
                    <a:pt x="19786" y="17473"/>
                  </a:lnTo>
                  <a:lnTo>
                    <a:pt x="19834" y="17423"/>
                  </a:lnTo>
                  <a:lnTo>
                    <a:pt x="19834" y="17423"/>
                  </a:lnTo>
                  <a:lnTo>
                    <a:pt x="19874" y="17387"/>
                  </a:lnTo>
                  <a:lnTo>
                    <a:pt x="19884" y="17347"/>
                  </a:lnTo>
                  <a:lnTo>
                    <a:pt x="19884" y="17347"/>
                  </a:lnTo>
                  <a:cubicBezTo>
                    <a:pt x="19884" y="17319"/>
                    <a:pt x="19872" y="17290"/>
                    <a:pt x="19863" y="17262"/>
                  </a:cubicBezTo>
                  <a:cubicBezTo>
                    <a:pt x="19845" y="17204"/>
                    <a:pt x="19826" y="17146"/>
                    <a:pt x="19808" y="17088"/>
                  </a:cubicBezTo>
                  <a:cubicBezTo>
                    <a:pt x="19795" y="17046"/>
                    <a:pt x="19785" y="17004"/>
                    <a:pt x="19769" y="16962"/>
                  </a:cubicBezTo>
                  <a:lnTo>
                    <a:pt x="19746" y="16866"/>
                  </a:lnTo>
                  <a:lnTo>
                    <a:pt x="19765" y="16760"/>
                  </a:lnTo>
                  <a:lnTo>
                    <a:pt x="19883" y="16607"/>
                  </a:lnTo>
                  <a:lnTo>
                    <a:pt x="19964" y="16507"/>
                  </a:lnTo>
                  <a:lnTo>
                    <a:pt x="19994" y="16471"/>
                  </a:lnTo>
                  <a:lnTo>
                    <a:pt x="19994" y="16312"/>
                  </a:lnTo>
                  <a:lnTo>
                    <a:pt x="19994" y="16312"/>
                  </a:lnTo>
                  <a:cubicBezTo>
                    <a:pt x="19992" y="16305"/>
                    <a:pt x="19986" y="16297"/>
                    <a:pt x="19982" y="16290"/>
                  </a:cubicBezTo>
                  <a:lnTo>
                    <a:pt x="19979" y="16271"/>
                  </a:lnTo>
                  <a:lnTo>
                    <a:pt x="20011" y="16168"/>
                  </a:lnTo>
                  <a:lnTo>
                    <a:pt x="20011" y="16168"/>
                  </a:lnTo>
                  <a:lnTo>
                    <a:pt x="20011" y="16168"/>
                  </a:lnTo>
                  <a:lnTo>
                    <a:pt x="19977" y="16071"/>
                  </a:lnTo>
                  <a:lnTo>
                    <a:pt x="19949" y="16023"/>
                  </a:lnTo>
                  <a:lnTo>
                    <a:pt x="19949" y="16023"/>
                  </a:lnTo>
                  <a:cubicBezTo>
                    <a:pt x="19920" y="15976"/>
                    <a:pt x="19892" y="15929"/>
                    <a:pt x="19887" y="15879"/>
                  </a:cubicBezTo>
                  <a:cubicBezTo>
                    <a:pt x="19882" y="15820"/>
                    <a:pt x="19815" y="15760"/>
                    <a:pt x="19762" y="15707"/>
                  </a:cubicBezTo>
                  <a:lnTo>
                    <a:pt x="19680" y="15614"/>
                  </a:lnTo>
                  <a:lnTo>
                    <a:pt x="19645" y="15540"/>
                  </a:lnTo>
                  <a:lnTo>
                    <a:pt x="19651" y="15471"/>
                  </a:lnTo>
                  <a:cubicBezTo>
                    <a:pt x="19660" y="15447"/>
                    <a:pt x="19662" y="15423"/>
                    <a:pt x="19659" y="15399"/>
                  </a:cubicBezTo>
                  <a:lnTo>
                    <a:pt x="19659" y="15399"/>
                  </a:lnTo>
                  <a:lnTo>
                    <a:pt x="19637" y="15331"/>
                  </a:lnTo>
                  <a:lnTo>
                    <a:pt x="19624" y="15318"/>
                  </a:lnTo>
                  <a:lnTo>
                    <a:pt x="19616" y="15299"/>
                  </a:lnTo>
                  <a:cubicBezTo>
                    <a:pt x="19591" y="15267"/>
                    <a:pt x="19558" y="15237"/>
                    <a:pt x="19519" y="15209"/>
                  </a:cubicBezTo>
                  <a:lnTo>
                    <a:pt x="19449" y="15120"/>
                  </a:lnTo>
                  <a:lnTo>
                    <a:pt x="19455" y="15017"/>
                  </a:lnTo>
                  <a:cubicBezTo>
                    <a:pt x="19483" y="14924"/>
                    <a:pt x="19485" y="14827"/>
                    <a:pt x="19502" y="14733"/>
                  </a:cubicBezTo>
                  <a:cubicBezTo>
                    <a:pt x="19506" y="14712"/>
                    <a:pt x="19518" y="14687"/>
                    <a:pt x="19540" y="14675"/>
                  </a:cubicBezTo>
                  <a:cubicBezTo>
                    <a:pt x="19808" y="14528"/>
                    <a:pt x="19811" y="14321"/>
                    <a:pt x="19823" y="14117"/>
                  </a:cubicBezTo>
                  <a:cubicBezTo>
                    <a:pt x="19831" y="13993"/>
                    <a:pt x="19831" y="13869"/>
                    <a:pt x="19827" y="13745"/>
                  </a:cubicBezTo>
                  <a:lnTo>
                    <a:pt x="19827" y="13745"/>
                  </a:lnTo>
                  <a:cubicBezTo>
                    <a:pt x="19826" y="13703"/>
                    <a:pt x="19812" y="13658"/>
                    <a:pt x="19785" y="13621"/>
                  </a:cubicBezTo>
                  <a:cubicBezTo>
                    <a:pt x="19728" y="13544"/>
                    <a:pt x="19654" y="13472"/>
                    <a:pt x="19597" y="13395"/>
                  </a:cubicBezTo>
                  <a:close/>
                  <a:moveTo>
                    <a:pt x="19895" y="8933"/>
                  </a:moveTo>
                  <a:lnTo>
                    <a:pt x="19854" y="8973"/>
                  </a:lnTo>
                  <a:cubicBezTo>
                    <a:pt x="19830" y="9024"/>
                    <a:pt x="19803" y="9075"/>
                    <a:pt x="19780" y="9127"/>
                  </a:cubicBezTo>
                  <a:lnTo>
                    <a:pt x="19775" y="9145"/>
                  </a:lnTo>
                  <a:lnTo>
                    <a:pt x="19760" y="9179"/>
                  </a:lnTo>
                  <a:lnTo>
                    <a:pt x="19738" y="9285"/>
                  </a:lnTo>
                  <a:lnTo>
                    <a:pt x="19738" y="9285"/>
                  </a:lnTo>
                  <a:lnTo>
                    <a:pt x="19738" y="9285"/>
                  </a:lnTo>
                  <a:cubicBezTo>
                    <a:pt x="19736" y="9320"/>
                    <a:pt x="19741" y="9356"/>
                    <a:pt x="19755" y="9393"/>
                  </a:cubicBezTo>
                  <a:lnTo>
                    <a:pt x="19810" y="9693"/>
                  </a:lnTo>
                  <a:lnTo>
                    <a:pt x="19751" y="9993"/>
                  </a:lnTo>
                  <a:cubicBezTo>
                    <a:pt x="19629" y="10320"/>
                    <a:pt x="19499" y="10647"/>
                    <a:pt x="19526" y="10990"/>
                  </a:cubicBezTo>
                  <a:cubicBezTo>
                    <a:pt x="19531" y="11047"/>
                    <a:pt x="19476" y="11115"/>
                    <a:pt x="19422" y="11164"/>
                  </a:cubicBezTo>
                  <a:cubicBezTo>
                    <a:pt x="19371" y="11212"/>
                    <a:pt x="19343" y="11234"/>
                    <a:pt x="19339" y="11258"/>
                  </a:cubicBezTo>
                  <a:lnTo>
                    <a:pt x="19339" y="11258"/>
                  </a:lnTo>
                  <a:cubicBezTo>
                    <a:pt x="19334" y="11282"/>
                    <a:pt x="19354" y="11307"/>
                    <a:pt x="19396" y="11360"/>
                  </a:cubicBezTo>
                  <a:cubicBezTo>
                    <a:pt x="19417" y="11385"/>
                    <a:pt x="19429" y="11416"/>
                    <a:pt x="19460" y="11435"/>
                  </a:cubicBezTo>
                  <a:lnTo>
                    <a:pt x="19543" y="11510"/>
                  </a:lnTo>
                  <a:lnTo>
                    <a:pt x="19561" y="11556"/>
                  </a:lnTo>
                  <a:lnTo>
                    <a:pt x="19574" y="11591"/>
                  </a:lnTo>
                  <a:lnTo>
                    <a:pt x="19555" y="11763"/>
                  </a:lnTo>
                  <a:lnTo>
                    <a:pt x="19555" y="11763"/>
                  </a:lnTo>
                  <a:cubicBezTo>
                    <a:pt x="19551" y="11784"/>
                    <a:pt x="19544" y="11808"/>
                    <a:pt x="19557" y="11826"/>
                  </a:cubicBezTo>
                  <a:lnTo>
                    <a:pt x="19587" y="11936"/>
                  </a:lnTo>
                  <a:lnTo>
                    <a:pt x="19516" y="12039"/>
                  </a:lnTo>
                  <a:cubicBezTo>
                    <a:pt x="19483" y="12069"/>
                    <a:pt x="19457" y="12101"/>
                    <a:pt x="19449" y="12134"/>
                  </a:cubicBezTo>
                  <a:lnTo>
                    <a:pt x="19449" y="12134"/>
                  </a:lnTo>
                  <a:lnTo>
                    <a:pt x="19452" y="12185"/>
                  </a:lnTo>
                  <a:lnTo>
                    <a:pt x="19493" y="12237"/>
                  </a:lnTo>
                  <a:lnTo>
                    <a:pt x="19493" y="12237"/>
                  </a:lnTo>
                  <a:cubicBezTo>
                    <a:pt x="19539" y="12276"/>
                    <a:pt x="19574" y="12316"/>
                    <a:pt x="19599" y="12356"/>
                  </a:cubicBezTo>
                  <a:lnTo>
                    <a:pt x="19644" y="12479"/>
                  </a:lnTo>
                  <a:lnTo>
                    <a:pt x="19570" y="12736"/>
                  </a:lnTo>
                  <a:lnTo>
                    <a:pt x="19570" y="12736"/>
                  </a:lnTo>
                  <a:cubicBezTo>
                    <a:pt x="19528" y="12799"/>
                    <a:pt x="19503" y="12862"/>
                    <a:pt x="19498" y="12925"/>
                  </a:cubicBezTo>
                  <a:lnTo>
                    <a:pt x="19498" y="12925"/>
                  </a:lnTo>
                  <a:lnTo>
                    <a:pt x="19507" y="13021"/>
                  </a:lnTo>
                  <a:lnTo>
                    <a:pt x="19552" y="13119"/>
                  </a:lnTo>
                  <a:lnTo>
                    <a:pt x="19552" y="13119"/>
                  </a:lnTo>
                  <a:lnTo>
                    <a:pt x="19570" y="13204"/>
                  </a:lnTo>
                  <a:lnTo>
                    <a:pt x="19570" y="13204"/>
                  </a:lnTo>
                  <a:cubicBezTo>
                    <a:pt x="19570" y="13174"/>
                    <a:pt x="19568" y="13145"/>
                    <a:pt x="19552" y="13119"/>
                  </a:cubicBezTo>
                  <a:lnTo>
                    <a:pt x="19552" y="13119"/>
                  </a:lnTo>
                  <a:lnTo>
                    <a:pt x="19498" y="12925"/>
                  </a:lnTo>
                  <a:lnTo>
                    <a:pt x="19570" y="12736"/>
                  </a:lnTo>
                  <a:lnTo>
                    <a:pt x="19570" y="12736"/>
                  </a:lnTo>
                  <a:lnTo>
                    <a:pt x="19632" y="12606"/>
                  </a:lnTo>
                  <a:lnTo>
                    <a:pt x="19644" y="12479"/>
                  </a:lnTo>
                  <a:lnTo>
                    <a:pt x="19644" y="12479"/>
                  </a:lnTo>
                  <a:cubicBezTo>
                    <a:pt x="19633" y="12396"/>
                    <a:pt x="19585" y="12315"/>
                    <a:pt x="19493" y="12237"/>
                  </a:cubicBezTo>
                  <a:lnTo>
                    <a:pt x="19493" y="12237"/>
                  </a:lnTo>
                  <a:lnTo>
                    <a:pt x="19449" y="12134"/>
                  </a:lnTo>
                  <a:lnTo>
                    <a:pt x="19516" y="12039"/>
                  </a:lnTo>
                  <a:cubicBezTo>
                    <a:pt x="19555" y="12005"/>
                    <a:pt x="19579" y="11971"/>
                    <a:pt x="19587" y="11936"/>
                  </a:cubicBezTo>
                  <a:lnTo>
                    <a:pt x="19587" y="11936"/>
                  </a:lnTo>
                  <a:cubicBezTo>
                    <a:pt x="19595" y="11901"/>
                    <a:pt x="19585" y="11865"/>
                    <a:pt x="19557" y="11826"/>
                  </a:cubicBezTo>
                  <a:lnTo>
                    <a:pt x="19555" y="11763"/>
                  </a:lnTo>
                  <a:lnTo>
                    <a:pt x="19574" y="11591"/>
                  </a:lnTo>
                  <a:lnTo>
                    <a:pt x="19574" y="11591"/>
                  </a:lnTo>
                  <a:lnTo>
                    <a:pt x="19561" y="11556"/>
                  </a:lnTo>
                  <a:lnTo>
                    <a:pt x="19543" y="11510"/>
                  </a:lnTo>
                  <a:lnTo>
                    <a:pt x="19543" y="11510"/>
                  </a:lnTo>
                  <a:cubicBezTo>
                    <a:pt x="19525" y="11484"/>
                    <a:pt x="19499" y="11459"/>
                    <a:pt x="19460" y="11435"/>
                  </a:cubicBezTo>
                  <a:cubicBezTo>
                    <a:pt x="19429" y="11416"/>
                    <a:pt x="19417" y="11385"/>
                    <a:pt x="19396" y="11360"/>
                  </a:cubicBezTo>
                  <a:cubicBezTo>
                    <a:pt x="19375" y="11334"/>
                    <a:pt x="19359" y="11314"/>
                    <a:pt x="19350" y="11298"/>
                  </a:cubicBezTo>
                  <a:lnTo>
                    <a:pt x="19339" y="11258"/>
                  </a:lnTo>
                  <a:lnTo>
                    <a:pt x="19363" y="11220"/>
                  </a:lnTo>
                  <a:cubicBezTo>
                    <a:pt x="19377" y="11205"/>
                    <a:pt x="19396" y="11188"/>
                    <a:pt x="19422" y="11164"/>
                  </a:cubicBezTo>
                  <a:cubicBezTo>
                    <a:pt x="19476" y="11115"/>
                    <a:pt x="19531" y="11047"/>
                    <a:pt x="19526" y="10990"/>
                  </a:cubicBezTo>
                  <a:cubicBezTo>
                    <a:pt x="19499" y="10647"/>
                    <a:pt x="19629" y="10320"/>
                    <a:pt x="19751" y="9993"/>
                  </a:cubicBezTo>
                  <a:cubicBezTo>
                    <a:pt x="19789" y="9892"/>
                    <a:pt x="19809" y="9792"/>
                    <a:pt x="19810" y="9693"/>
                  </a:cubicBezTo>
                  <a:lnTo>
                    <a:pt x="19810" y="9693"/>
                  </a:lnTo>
                  <a:cubicBezTo>
                    <a:pt x="19811" y="9593"/>
                    <a:pt x="19793" y="9493"/>
                    <a:pt x="19755" y="9393"/>
                  </a:cubicBezTo>
                  <a:lnTo>
                    <a:pt x="19738" y="9285"/>
                  </a:lnTo>
                  <a:lnTo>
                    <a:pt x="19738" y="9285"/>
                  </a:lnTo>
                  <a:lnTo>
                    <a:pt x="19775" y="9145"/>
                  </a:lnTo>
                  <a:lnTo>
                    <a:pt x="19854" y="8973"/>
                  </a:lnTo>
                  <a:cubicBezTo>
                    <a:pt x="19860" y="8958"/>
                    <a:pt x="19876" y="8945"/>
                    <a:pt x="19895" y="8933"/>
                  </a:cubicBezTo>
                  <a:close/>
                  <a:moveTo>
                    <a:pt x="17606" y="4751"/>
                  </a:moveTo>
                  <a:lnTo>
                    <a:pt x="17473" y="5027"/>
                  </a:lnTo>
                  <a:cubicBezTo>
                    <a:pt x="17462" y="5055"/>
                    <a:pt x="17469" y="5089"/>
                    <a:pt x="17482" y="5118"/>
                  </a:cubicBezTo>
                  <a:cubicBezTo>
                    <a:pt x="17528" y="5216"/>
                    <a:pt x="17643" y="5279"/>
                    <a:pt x="17750" y="5347"/>
                  </a:cubicBezTo>
                  <a:cubicBezTo>
                    <a:pt x="17796" y="5377"/>
                    <a:pt x="17830" y="5419"/>
                    <a:pt x="17857" y="5459"/>
                  </a:cubicBezTo>
                  <a:cubicBezTo>
                    <a:pt x="17926" y="5563"/>
                    <a:pt x="17988" y="5670"/>
                    <a:pt x="18054" y="5776"/>
                  </a:cubicBezTo>
                  <a:cubicBezTo>
                    <a:pt x="18060" y="5786"/>
                    <a:pt x="18076" y="5794"/>
                    <a:pt x="18090" y="5802"/>
                  </a:cubicBezTo>
                  <a:cubicBezTo>
                    <a:pt x="18232" y="5880"/>
                    <a:pt x="18375" y="5957"/>
                    <a:pt x="18517" y="6036"/>
                  </a:cubicBezTo>
                  <a:cubicBezTo>
                    <a:pt x="18544" y="6051"/>
                    <a:pt x="18564" y="6073"/>
                    <a:pt x="18590" y="6089"/>
                  </a:cubicBezTo>
                  <a:cubicBezTo>
                    <a:pt x="18626" y="6112"/>
                    <a:pt x="18661" y="6140"/>
                    <a:pt x="18704" y="6152"/>
                  </a:cubicBezTo>
                  <a:cubicBezTo>
                    <a:pt x="18840" y="6190"/>
                    <a:pt x="18898" y="6261"/>
                    <a:pt x="18923" y="6351"/>
                  </a:cubicBezTo>
                  <a:cubicBezTo>
                    <a:pt x="18947" y="6433"/>
                    <a:pt x="18967" y="6515"/>
                    <a:pt x="18994" y="6597"/>
                  </a:cubicBezTo>
                  <a:cubicBezTo>
                    <a:pt x="19026" y="6697"/>
                    <a:pt x="19061" y="6796"/>
                    <a:pt x="19101" y="6894"/>
                  </a:cubicBezTo>
                  <a:cubicBezTo>
                    <a:pt x="19118" y="6937"/>
                    <a:pt x="19138" y="6982"/>
                    <a:pt x="19173" y="7018"/>
                  </a:cubicBezTo>
                  <a:cubicBezTo>
                    <a:pt x="19270" y="7121"/>
                    <a:pt x="19336" y="7231"/>
                    <a:pt x="19309" y="7351"/>
                  </a:cubicBezTo>
                  <a:cubicBezTo>
                    <a:pt x="19289" y="7448"/>
                    <a:pt x="19342" y="7529"/>
                    <a:pt x="19425" y="7589"/>
                  </a:cubicBezTo>
                  <a:cubicBezTo>
                    <a:pt x="19462" y="7616"/>
                    <a:pt x="19488" y="7644"/>
                    <a:pt x="19505" y="7672"/>
                  </a:cubicBezTo>
                  <a:lnTo>
                    <a:pt x="19533" y="7758"/>
                  </a:lnTo>
                  <a:lnTo>
                    <a:pt x="19492" y="7932"/>
                  </a:lnTo>
                  <a:lnTo>
                    <a:pt x="19492" y="7932"/>
                  </a:lnTo>
                  <a:cubicBezTo>
                    <a:pt x="19480" y="7962"/>
                    <a:pt x="19474" y="7989"/>
                    <a:pt x="19475" y="8016"/>
                  </a:cubicBezTo>
                  <a:lnTo>
                    <a:pt x="19475" y="8016"/>
                  </a:lnTo>
                  <a:cubicBezTo>
                    <a:pt x="19476" y="8043"/>
                    <a:pt x="19483" y="8069"/>
                    <a:pt x="19495" y="8098"/>
                  </a:cubicBezTo>
                  <a:cubicBezTo>
                    <a:pt x="19552" y="8230"/>
                    <a:pt x="19705" y="8318"/>
                    <a:pt x="19840" y="8403"/>
                  </a:cubicBezTo>
                  <a:cubicBezTo>
                    <a:pt x="19956" y="8476"/>
                    <a:pt x="20020" y="8557"/>
                    <a:pt x="20069" y="8647"/>
                  </a:cubicBezTo>
                  <a:lnTo>
                    <a:pt x="20069" y="8647"/>
                  </a:lnTo>
                  <a:lnTo>
                    <a:pt x="20097" y="8750"/>
                  </a:lnTo>
                  <a:lnTo>
                    <a:pt x="20095" y="8773"/>
                  </a:lnTo>
                  <a:lnTo>
                    <a:pt x="20047" y="8856"/>
                  </a:lnTo>
                  <a:lnTo>
                    <a:pt x="20047" y="8856"/>
                  </a:lnTo>
                  <a:lnTo>
                    <a:pt x="20047" y="8856"/>
                  </a:lnTo>
                  <a:lnTo>
                    <a:pt x="20047" y="8856"/>
                  </a:lnTo>
                  <a:lnTo>
                    <a:pt x="20093" y="8797"/>
                  </a:lnTo>
                  <a:lnTo>
                    <a:pt x="20095" y="8773"/>
                  </a:lnTo>
                  <a:lnTo>
                    <a:pt x="20101" y="8763"/>
                  </a:lnTo>
                  <a:lnTo>
                    <a:pt x="20097" y="8750"/>
                  </a:lnTo>
                  <a:lnTo>
                    <a:pt x="20099" y="8727"/>
                  </a:lnTo>
                  <a:lnTo>
                    <a:pt x="20069" y="8647"/>
                  </a:lnTo>
                  <a:lnTo>
                    <a:pt x="20069" y="8647"/>
                  </a:lnTo>
                  <a:cubicBezTo>
                    <a:pt x="20020" y="8557"/>
                    <a:pt x="19956" y="8476"/>
                    <a:pt x="19840" y="8403"/>
                  </a:cubicBezTo>
                  <a:cubicBezTo>
                    <a:pt x="19705" y="8318"/>
                    <a:pt x="19552" y="8230"/>
                    <a:pt x="19495" y="8098"/>
                  </a:cubicBezTo>
                  <a:lnTo>
                    <a:pt x="19475" y="8016"/>
                  </a:lnTo>
                  <a:lnTo>
                    <a:pt x="19492" y="7932"/>
                  </a:lnTo>
                  <a:lnTo>
                    <a:pt x="19492" y="7932"/>
                  </a:lnTo>
                  <a:lnTo>
                    <a:pt x="19523" y="7844"/>
                  </a:lnTo>
                  <a:lnTo>
                    <a:pt x="19533" y="7758"/>
                  </a:lnTo>
                  <a:lnTo>
                    <a:pt x="19533" y="7758"/>
                  </a:lnTo>
                  <a:cubicBezTo>
                    <a:pt x="19529" y="7700"/>
                    <a:pt x="19500" y="7644"/>
                    <a:pt x="19425" y="7589"/>
                  </a:cubicBezTo>
                  <a:cubicBezTo>
                    <a:pt x="19342" y="7529"/>
                    <a:pt x="19289" y="7448"/>
                    <a:pt x="19309" y="7351"/>
                  </a:cubicBezTo>
                  <a:cubicBezTo>
                    <a:pt x="19336" y="7231"/>
                    <a:pt x="19270" y="7121"/>
                    <a:pt x="19173" y="7018"/>
                  </a:cubicBezTo>
                  <a:cubicBezTo>
                    <a:pt x="19138" y="6982"/>
                    <a:pt x="19118" y="6937"/>
                    <a:pt x="19101" y="6894"/>
                  </a:cubicBezTo>
                  <a:cubicBezTo>
                    <a:pt x="19061" y="6796"/>
                    <a:pt x="19026" y="6697"/>
                    <a:pt x="18994" y="6597"/>
                  </a:cubicBezTo>
                  <a:cubicBezTo>
                    <a:pt x="18967" y="6515"/>
                    <a:pt x="18947" y="6433"/>
                    <a:pt x="18923" y="6351"/>
                  </a:cubicBezTo>
                  <a:cubicBezTo>
                    <a:pt x="18898" y="6261"/>
                    <a:pt x="18840" y="6190"/>
                    <a:pt x="18704" y="6152"/>
                  </a:cubicBezTo>
                  <a:cubicBezTo>
                    <a:pt x="18661" y="6140"/>
                    <a:pt x="18626" y="6112"/>
                    <a:pt x="18590" y="6089"/>
                  </a:cubicBezTo>
                  <a:cubicBezTo>
                    <a:pt x="18564" y="6073"/>
                    <a:pt x="18544" y="6051"/>
                    <a:pt x="18517" y="6036"/>
                  </a:cubicBezTo>
                  <a:cubicBezTo>
                    <a:pt x="18375" y="5957"/>
                    <a:pt x="18232" y="5880"/>
                    <a:pt x="18090" y="5802"/>
                  </a:cubicBezTo>
                  <a:cubicBezTo>
                    <a:pt x="18076" y="5794"/>
                    <a:pt x="18060" y="5786"/>
                    <a:pt x="18054" y="5776"/>
                  </a:cubicBezTo>
                  <a:cubicBezTo>
                    <a:pt x="17988" y="5670"/>
                    <a:pt x="17926" y="5563"/>
                    <a:pt x="17857" y="5459"/>
                  </a:cubicBezTo>
                  <a:cubicBezTo>
                    <a:pt x="17830" y="5419"/>
                    <a:pt x="17796" y="5377"/>
                    <a:pt x="17750" y="5347"/>
                  </a:cubicBezTo>
                  <a:cubicBezTo>
                    <a:pt x="17643" y="5279"/>
                    <a:pt x="17528" y="5216"/>
                    <a:pt x="17482" y="5118"/>
                  </a:cubicBezTo>
                  <a:cubicBezTo>
                    <a:pt x="17469" y="5089"/>
                    <a:pt x="17462" y="5055"/>
                    <a:pt x="17473" y="5027"/>
                  </a:cubicBezTo>
                  <a:close/>
                  <a:moveTo>
                    <a:pt x="17694" y="4596"/>
                  </a:moveTo>
                  <a:lnTo>
                    <a:pt x="17694" y="4596"/>
                  </a:lnTo>
                  <a:lnTo>
                    <a:pt x="17650" y="4666"/>
                  </a:lnTo>
                  <a:close/>
                  <a:moveTo>
                    <a:pt x="17785" y="3996"/>
                  </a:moveTo>
                  <a:cubicBezTo>
                    <a:pt x="17787" y="4017"/>
                    <a:pt x="17794" y="4037"/>
                    <a:pt x="17809" y="4051"/>
                  </a:cubicBezTo>
                  <a:cubicBezTo>
                    <a:pt x="17878" y="4116"/>
                    <a:pt x="17907" y="4184"/>
                    <a:pt x="17915" y="4254"/>
                  </a:cubicBezTo>
                  <a:lnTo>
                    <a:pt x="17888" y="4453"/>
                  </a:lnTo>
                  <a:lnTo>
                    <a:pt x="17915" y="4254"/>
                  </a:lnTo>
                  <a:cubicBezTo>
                    <a:pt x="17907" y="4184"/>
                    <a:pt x="17878" y="4116"/>
                    <a:pt x="17809" y="4051"/>
                  </a:cubicBezTo>
                  <a:close/>
                  <a:moveTo>
                    <a:pt x="17509" y="2435"/>
                  </a:moveTo>
                  <a:lnTo>
                    <a:pt x="17509" y="2435"/>
                  </a:lnTo>
                  <a:cubicBezTo>
                    <a:pt x="17520" y="2521"/>
                    <a:pt x="17535" y="2606"/>
                    <a:pt x="17547" y="2691"/>
                  </a:cubicBezTo>
                  <a:cubicBezTo>
                    <a:pt x="17558" y="2768"/>
                    <a:pt x="17562" y="2846"/>
                    <a:pt x="17694" y="2883"/>
                  </a:cubicBezTo>
                  <a:cubicBezTo>
                    <a:pt x="17715" y="2888"/>
                    <a:pt x="17730" y="2906"/>
                    <a:pt x="17743" y="2920"/>
                  </a:cubicBezTo>
                  <a:cubicBezTo>
                    <a:pt x="17951" y="3133"/>
                    <a:pt x="17946" y="3247"/>
                    <a:pt x="17726" y="3455"/>
                  </a:cubicBezTo>
                  <a:cubicBezTo>
                    <a:pt x="17704" y="3477"/>
                    <a:pt x="17688" y="3523"/>
                    <a:pt x="17706" y="3538"/>
                  </a:cubicBezTo>
                  <a:cubicBezTo>
                    <a:pt x="17780" y="3599"/>
                    <a:pt x="17814" y="3663"/>
                    <a:pt x="17822" y="3729"/>
                  </a:cubicBezTo>
                  <a:cubicBezTo>
                    <a:pt x="17814" y="3663"/>
                    <a:pt x="17780" y="3599"/>
                    <a:pt x="17706" y="3538"/>
                  </a:cubicBezTo>
                  <a:cubicBezTo>
                    <a:pt x="17688" y="3523"/>
                    <a:pt x="17704" y="3477"/>
                    <a:pt x="17726" y="3455"/>
                  </a:cubicBezTo>
                  <a:cubicBezTo>
                    <a:pt x="17946" y="3247"/>
                    <a:pt x="17951" y="3133"/>
                    <a:pt x="17743" y="2920"/>
                  </a:cubicBezTo>
                  <a:cubicBezTo>
                    <a:pt x="17730" y="2906"/>
                    <a:pt x="17715" y="2888"/>
                    <a:pt x="17694" y="2883"/>
                  </a:cubicBezTo>
                  <a:cubicBezTo>
                    <a:pt x="17562" y="2846"/>
                    <a:pt x="17558" y="2768"/>
                    <a:pt x="17547" y="2691"/>
                  </a:cubicBezTo>
                  <a:close/>
                  <a:moveTo>
                    <a:pt x="17771" y="1631"/>
                  </a:moveTo>
                  <a:lnTo>
                    <a:pt x="17729" y="1751"/>
                  </a:lnTo>
                  <a:cubicBezTo>
                    <a:pt x="17719" y="1777"/>
                    <a:pt x="17693" y="1804"/>
                    <a:pt x="17698" y="1827"/>
                  </a:cubicBezTo>
                  <a:cubicBezTo>
                    <a:pt x="17714" y="1895"/>
                    <a:pt x="17703" y="1960"/>
                    <a:pt x="17682" y="2024"/>
                  </a:cubicBezTo>
                  <a:lnTo>
                    <a:pt x="17623" y="2189"/>
                  </a:lnTo>
                  <a:lnTo>
                    <a:pt x="17682" y="2024"/>
                  </a:lnTo>
                  <a:cubicBezTo>
                    <a:pt x="17703" y="1960"/>
                    <a:pt x="17714" y="1895"/>
                    <a:pt x="17698" y="1827"/>
                  </a:cubicBezTo>
                  <a:cubicBezTo>
                    <a:pt x="17693" y="1804"/>
                    <a:pt x="17719" y="1777"/>
                    <a:pt x="17729" y="1751"/>
                  </a:cubicBezTo>
                  <a:close/>
                  <a:moveTo>
                    <a:pt x="17834" y="939"/>
                  </a:moveTo>
                  <a:lnTo>
                    <a:pt x="17764" y="988"/>
                  </a:lnTo>
                  <a:cubicBezTo>
                    <a:pt x="17744" y="997"/>
                    <a:pt x="17755" y="1040"/>
                    <a:pt x="17761" y="1067"/>
                  </a:cubicBezTo>
                  <a:lnTo>
                    <a:pt x="17761" y="1067"/>
                  </a:lnTo>
                  <a:lnTo>
                    <a:pt x="17808" y="1246"/>
                  </a:lnTo>
                  <a:lnTo>
                    <a:pt x="17790" y="1157"/>
                  </a:lnTo>
                  <a:lnTo>
                    <a:pt x="17761" y="1067"/>
                  </a:lnTo>
                  <a:lnTo>
                    <a:pt x="17761" y="1067"/>
                  </a:lnTo>
                  <a:cubicBezTo>
                    <a:pt x="17755" y="1040"/>
                    <a:pt x="17744" y="997"/>
                    <a:pt x="17764" y="988"/>
                  </a:cubicBezTo>
                  <a:close/>
                  <a:moveTo>
                    <a:pt x="17870" y="887"/>
                  </a:moveTo>
                  <a:lnTo>
                    <a:pt x="17846" y="930"/>
                  </a:lnTo>
                  <a:lnTo>
                    <a:pt x="17846" y="930"/>
                  </a:lnTo>
                  <a:close/>
                  <a:moveTo>
                    <a:pt x="17807" y="77"/>
                  </a:moveTo>
                  <a:lnTo>
                    <a:pt x="17796" y="233"/>
                  </a:lnTo>
                  <a:cubicBezTo>
                    <a:pt x="17800" y="288"/>
                    <a:pt x="17811" y="342"/>
                    <a:pt x="17824" y="396"/>
                  </a:cubicBezTo>
                  <a:lnTo>
                    <a:pt x="17845" y="483"/>
                  </a:lnTo>
                  <a:lnTo>
                    <a:pt x="17884" y="721"/>
                  </a:lnTo>
                  <a:lnTo>
                    <a:pt x="17863" y="558"/>
                  </a:lnTo>
                  <a:lnTo>
                    <a:pt x="17845" y="483"/>
                  </a:lnTo>
                  <a:lnTo>
                    <a:pt x="17844" y="477"/>
                  </a:lnTo>
                  <a:cubicBezTo>
                    <a:pt x="17824" y="396"/>
                    <a:pt x="17802" y="316"/>
                    <a:pt x="17796" y="233"/>
                  </a:cubicBezTo>
                  <a:close/>
                  <a:moveTo>
                    <a:pt x="17794" y="0"/>
                  </a:moveTo>
                  <a:lnTo>
                    <a:pt x="19987" y="0"/>
                  </a:lnTo>
                  <a:lnTo>
                    <a:pt x="19982" y="9"/>
                  </a:lnTo>
                  <a:cubicBezTo>
                    <a:pt x="19942" y="68"/>
                    <a:pt x="19930" y="135"/>
                    <a:pt x="19915" y="200"/>
                  </a:cubicBezTo>
                  <a:cubicBezTo>
                    <a:pt x="19889" y="319"/>
                    <a:pt x="19873" y="438"/>
                    <a:pt x="19849" y="557"/>
                  </a:cubicBezTo>
                  <a:cubicBezTo>
                    <a:pt x="19844" y="582"/>
                    <a:pt x="19834" y="611"/>
                    <a:pt x="19812" y="630"/>
                  </a:cubicBezTo>
                  <a:cubicBezTo>
                    <a:pt x="19660" y="762"/>
                    <a:pt x="19618" y="922"/>
                    <a:pt x="19633" y="1073"/>
                  </a:cubicBezTo>
                  <a:cubicBezTo>
                    <a:pt x="19643" y="1193"/>
                    <a:pt x="19651" y="1310"/>
                    <a:pt x="19636" y="1428"/>
                  </a:cubicBezTo>
                  <a:cubicBezTo>
                    <a:pt x="19635" y="1437"/>
                    <a:pt x="19637" y="1449"/>
                    <a:pt x="19644" y="1456"/>
                  </a:cubicBezTo>
                  <a:cubicBezTo>
                    <a:pt x="19692" y="1496"/>
                    <a:pt x="19696" y="1539"/>
                    <a:pt x="19704" y="1591"/>
                  </a:cubicBezTo>
                  <a:cubicBezTo>
                    <a:pt x="19715" y="1665"/>
                    <a:pt x="19707" y="1733"/>
                    <a:pt x="19687" y="1801"/>
                  </a:cubicBezTo>
                  <a:cubicBezTo>
                    <a:pt x="19673" y="1851"/>
                    <a:pt x="19643" y="1901"/>
                    <a:pt x="19606" y="1946"/>
                  </a:cubicBezTo>
                  <a:cubicBezTo>
                    <a:pt x="19552" y="2008"/>
                    <a:pt x="19532" y="2067"/>
                    <a:pt x="19602" y="2126"/>
                  </a:cubicBezTo>
                  <a:cubicBezTo>
                    <a:pt x="19677" y="2189"/>
                    <a:pt x="19651" y="2261"/>
                    <a:pt x="19653" y="2332"/>
                  </a:cubicBezTo>
                  <a:cubicBezTo>
                    <a:pt x="19654" y="2362"/>
                    <a:pt x="19652" y="2395"/>
                    <a:pt x="19664" y="2424"/>
                  </a:cubicBezTo>
                  <a:cubicBezTo>
                    <a:pt x="19697" y="2509"/>
                    <a:pt x="19748" y="2591"/>
                    <a:pt x="19770" y="2678"/>
                  </a:cubicBezTo>
                  <a:cubicBezTo>
                    <a:pt x="19783" y="2726"/>
                    <a:pt x="19760" y="2779"/>
                    <a:pt x="19744" y="2829"/>
                  </a:cubicBezTo>
                  <a:cubicBezTo>
                    <a:pt x="19727" y="2879"/>
                    <a:pt x="19701" y="2929"/>
                    <a:pt x="19674" y="2978"/>
                  </a:cubicBezTo>
                  <a:cubicBezTo>
                    <a:pt x="19656" y="3011"/>
                    <a:pt x="19639" y="3047"/>
                    <a:pt x="19606" y="3073"/>
                  </a:cubicBezTo>
                  <a:cubicBezTo>
                    <a:pt x="19533" y="3133"/>
                    <a:pt x="19520" y="3195"/>
                    <a:pt x="19559" y="3266"/>
                  </a:cubicBezTo>
                  <a:cubicBezTo>
                    <a:pt x="19565" y="3277"/>
                    <a:pt x="19565" y="3289"/>
                    <a:pt x="19566" y="3301"/>
                  </a:cubicBezTo>
                  <a:cubicBezTo>
                    <a:pt x="19585" y="3493"/>
                    <a:pt x="19597" y="3685"/>
                    <a:pt x="19625" y="3876"/>
                  </a:cubicBezTo>
                  <a:cubicBezTo>
                    <a:pt x="19637" y="3953"/>
                    <a:pt x="19688" y="4028"/>
                    <a:pt x="19721" y="4104"/>
                  </a:cubicBezTo>
                  <a:cubicBezTo>
                    <a:pt x="19727" y="4120"/>
                    <a:pt x="19737" y="4137"/>
                    <a:pt x="19732" y="4153"/>
                  </a:cubicBezTo>
                  <a:cubicBezTo>
                    <a:pt x="19687" y="4322"/>
                    <a:pt x="19753" y="4481"/>
                    <a:pt x="19840" y="4638"/>
                  </a:cubicBezTo>
                  <a:cubicBezTo>
                    <a:pt x="19849" y="4654"/>
                    <a:pt x="19846" y="4674"/>
                    <a:pt x="19844" y="4692"/>
                  </a:cubicBezTo>
                  <a:cubicBezTo>
                    <a:pt x="19838" y="4742"/>
                    <a:pt x="19806" y="4797"/>
                    <a:pt x="19825" y="4843"/>
                  </a:cubicBezTo>
                  <a:cubicBezTo>
                    <a:pt x="19877" y="4964"/>
                    <a:pt x="19940" y="5084"/>
                    <a:pt x="20020" y="5198"/>
                  </a:cubicBezTo>
                  <a:cubicBezTo>
                    <a:pt x="20100" y="5314"/>
                    <a:pt x="20167" y="5421"/>
                    <a:pt x="20086" y="5554"/>
                  </a:cubicBezTo>
                  <a:cubicBezTo>
                    <a:pt x="20052" y="5610"/>
                    <a:pt x="20076" y="5684"/>
                    <a:pt x="20085" y="5749"/>
                  </a:cubicBezTo>
                  <a:cubicBezTo>
                    <a:pt x="20092" y="5797"/>
                    <a:pt x="20133" y="5842"/>
                    <a:pt x="20133" y="5889"/>
                  </a:cubicBezTo>
                  <a:cubicBezTo>
                    <a:pt x="20133" y="6014"/>
                    <a:pt x="20181" y="6125"/>
                    <a:pt x="20278" y="6233"/>
                  </a:cubicBezTo>
                  <a:cubicBezTo>
                    <a:pt x="20316" y="6275"/>
                    <a:pt x="20290" y="6340"/>
                    <a:pt x="20300" y="6395"/>
                  </a:cubicBezTo>
                  <a:cubicBezTo>
                    <a:pt x="20312" y="6452"/>
                    <a:pt x="20323" y="6512"/>
                    <a:pt x="20349" y="6567"/>
                  </a:cubicBezTo>
                  <a:cubicBezTo>
                    <a:pt x="20417" y="6710"/>
                    <a:pt x="20495" y="6851"/>
                    <a:pt x="20567" y="6993"/>
                  </a:cubicBezTo>
                  <a:cubicBezTo>
                    <a:pt x="20626" y="7110"/>
                    <a:pt x="20579" y="7225"/>
                    <a:pt x="20554" y="7341"/>
                  </a:cubicBezTo>
                  <a:cubicBezTo>
                    <a:pt x="20538" y="7414"/>
                    <a:pt x="20499" y="7482"/>
                    <a:pt x="20557" y="7563"/>
                  </a:cubicBezTo>
                  <a:cubicBezTo>
                    <a:pt x="20612" y="7641"/>
                    <a:pt x="20599" y="7740"/>
                    <a:pt x="20629" y="7828"/>
                  </a:cubicBezTo>
                  <a:cubicBezTo>
                    <a:pt x="20654" y="7902"/>
                    <a:pt x="20695" y="7973"/>
                    <a:pt x="20734" y="8044"/>
                  </a:cubicBezTo>
                  <a:cubicBezTo>
                    <a:pt x="20788" y="8142"/>
                    <a:pt x="20845" y="8238"/>
                    <a:pt x="20818" y="8344"/>
                  </a:cubicBezTo>
                  <a:cubicBezTo>
                    <a:pt x="20787" y="8464"/>
                    <a:pt x="20902" y="8547"/>
                    <a:pt x="20979" y="8642"/>
                  </a:cubicBezTo>
                  <a:cubicBezTo>
                    <a:pt x="21031" y="8707"/>
                    <a:pt x="21070" y="8779"/>
                    <a:pt x="21102" y="8850"/>
                  </a:cubicBezTo>
                  <a:cubicBezTo>
                    <a:pt x="21145" y="8946"/>
                    <a:pt x="21170" y="9044"/>
                    <a:pt x="21211" y="9140"/>
                  </a:cubicBezTo>
                  <a:cubicBezTo>
                    <a:pt x="21273" y="9285"/>
                    <a:pt x="21322" y="9432"/>
                    <a:pt x="21288" y="9583"/>
                  </a:cubicBezTo>
                  <a:cubicBezTo>
                    <a:pt x="21272" y="9653"/>
                    <a:pt x="21273" y="9718"/>
                    <a:pt x="21296" y="9787"/>
                  </a:cubicBezTo>
                  <a:cubicBezTo>
                    <a:pt x="21333" y="9901"/>
                    <a:pt x="21337" y="10018"/>
                    <a:pt x="21475" y="10110"/>
                  </a:cubicBezTo>
                  <a:cubicBezTo>
                    <a:pt x="21524" y="10143"/>
                    <a:pt x="21536" y="10201"/>
                    <a:pt x="21561" y="10248"/>
                  </a:cubicBezTo>
                  <a:cubicBezTo>
                    <a:pt x="21591" y="10303"/>
                    <a:pt x="21576" y="10343"/>
                    <a:pt x="21489" y="10372"/>
                  </a:cubicBezTo>
                  <a:cubicBezTo>
                    <a:pt x="21451" y="10386"/>
                    <a:pt x="21413" y="10423"/>
                    <a:pt x="21406" y="10453"/>
                  </a:cubicBezTo>
                  <a:cubicBezTo>
                    <a:pt x="21388" y="10541"/>
                    <a:pt x="21416" y="10622"/>
                    <a:pt x="21477" y="10707"/>
                  </a:cubicBezTo>
                  <a:cubicBezTo>
                    <a:pt x="21534" y="10787"/>
                    <a:pt x="21528" y="10887"/>
                    <a:pt x="21550" y="10977"/>
                  </a:cubicBezTo>
                  <a:cubicBezTo>
                    <a:pt x="21567" y="11041"/>
                    <a:pt x="21600" y="11106"/>
                    <a:pt x="21600" y="11170"/>
                  </a:cubicBezTo>
                  <a:cubicBezTo>
                    <a:pt x="21600" y="11251"/>
                    <a:pt x="21571" y="11331"/>
                    <a:pt x="21560" y="11412"/>
                  </a:cubicBezTo>
                  <a:cubicBezTo>
                    <a:pt x="21551" y="11475"/>
                    <a:pt x="21555" y="11539"/>
                    <a:pt x="21544" y="11602"/>
                  </a:cubicBezTo>
                  <a:cubicBezTo>
                    <a:pt x="21536" y="11653"/>
                    <a:pt x="21515" y="11704"/>
                    <a:pt x="21498" y="11755"/>
                  </a:cubicBezTo>
                  <a:cubicBezTo>
                    <a:pt x="21492" y="11774"/>
                    <a:pt x="21468" y="11793"/>
                    <a:pt x="21471" y="11809"/>
                  </a:cubicBezTo>
                  <a:cubicBezTo>
                    <a:pt x="21510" y="11976"/>
                    <a:pt x="21337" y="12096"/>
                    <a:pt x="21261" y="12237"/>
                  </a:cubicBezTo>
                  <a:cubicBezTo>
                    <a:pt x="21180" y="12385"/>
                    <a:pt x="21055" y="12529"/>
                    <a:pt x="21092" y="12694"/>
                  </a:cubicBezTo>
                  <a:cubicBezTo>
                    <a:pt x="21115" y="12795"/>
                    <a:pt x="21167" y="12891"/>
                    <a:pt x="21199" y="12991"/>
                  </a:cubicBezTo>
                  <a:cubicBezTo>
                    <a:pt x="21209" y="13026"/>
                    <a:pt x="21208" y="13066"/>
                    <a:pt x="21197" y="13101"/>
                  </a:cubicBezTo>
                  <a:cubicBezTo>
                    <a:pt x="21147" y="13272"/>
                    <a:pt x="21140" y="13441"/>
                    <a:pt x="21221" y="13609"/>
                  </a:cubicBezTo>
                  <a:cubicBezTo>
                    <a:pt x="21235" y="13638"/>
                    <a:pt x="21247" y="13668"/>
                    <a:pt x="21247" y="13698"/>
                  </a:cubicBezTo>
                  <a:cubicBezTo>
                    <a:pt x="21247" y="13863"/>
                    <a:pt x="21228" y="14024"/>
                    <a:pt x="21140" y="14181"/>
                  </a:cubicBezTo>
                  <a:cubicBezTo>
                    <a:pt x="21110" y="14234"/>
                    <a:pt x="21129" y="14298"/>
                    <a:pt x="21122" y="14357"/>
                  </a:cubicBezTo>
                  <a:cubicBezTo>
                    <a:pt x="21116" y="14411"/>
                    <a:pt x="21113" y="14466"/>
                    <a:pt x="21092" y="14518"/>
                  </a:cubicBezTo>
                  <a:cubicBezTo>
                    <a:pt x="21062" y="14594"/>
                    <a:pt x="21058" y="14665"/>
                    <a:pt x="21085" y="14744"/>
                  </a:cubicBezTo>
                  <a:cubicBezTo>
                    <a:pt x="21110" y="14819"/>
                    <a:pt x="21098" y="14900"/>
                    <a:pt x="21099" y="14978"/>
                  </a:cubicBezTo>
                  <a:cubicBezTo>
                    <a:pt x="21100" y="15065"/>
                    <a:pt x="21100" y="15152"/>
                    <a:pt x="21096" y="15239"/>
                  </a:cubicBezTo>
                  <a:cubicBezTo>
                    <a:pt x="21094" y="15273"/>
                    <a:pt x="21058" y="15313"/>
                    <a:pt x="21073" y="15342"/>
                  </a:cubicBezTo>
                  <a:cubicBezTo>
                    <a:pt x="21121" y="15435"/>
                    <a:pt x="21063" y="15528"/>
                    <a:pt x="21089" y="15621"/>
                  </a:cubicBezTo>
                  <a:cubicBezTo>
                    <a:pt x="21102" y="15666"/>
                    <a:pt x="21065" y="15718"/>
                    <a:pt x="21062" y="15767"/>
                  </a:cubicBezTo>
                  <a:cubicBezTo>
                    <a:pt x="21055" y="15848"/>
                    <a:pt x="21058" y="15928"/>
                    <a:pt x="21056" y="16008"/>
                  </a:cubicBezTo>
                  <a:cubicBezTo>
                    <a:pt x="21055" y="16035"/>
                    <a:pt x="21052" y="16061"/>
                    <a:pt x="21050" y="16087"/>
                  </a:cubicBezTo>
                  <a:cubicBezTo>
                    <a:pt x="21048" y="16110"/>
                    <a:pt x="21040" y="16135"/>
                    <a:pt x="21046" y="16157"/>
                  </a:cubicBezTo>
                  <a:cubicBezTo>
                    <a:pt x="21069" y="16238"/>
                    <a:pt x="21106" y="16317"/>
                    <a:pt x="21120" y="16398"/>
                  </a:cubicBezTo>
                  <a:cubicBezTo>
                    <a:pt x="21133" y="16468"/>
                    <a:pt x="21116" y="16541"/>
                    <a:pt x="21125" y="16611"/>
                  </a:cubicBezTo>
                  <a:cubicBezTo>
                    <a:pt x="21140" y="16736"/>
                    <a:pt x="21167" y="16861"/>
                    <a:pt x="21184" y="16986"/>
                  </a:cubicBezTo>
                  <a:cubicBezTo>
                    <a:pt x="21188" y="17013"/>
                    <a:pt x="21165" y="17041"/>
                    <a:pt x="21163" y="17069"/>
                  </a:cubicBezTo>
                  <a:cubicBezTo>
                    <a:pt x="21159" y="17155"/>
                    <a:pt x="21158" y="17241"/>
                    <a:pt x="21155" y="17328"/>
                  </a:cubicBezTo>
                  <a:cubicBezTo>
                    <a:pt x="21154" y="17377"/>
                    <a:pt x="21157" y="17427"/>
                    <a:pt x="21149" y="17475"/>
                  </a:cubicBezTo>
                  <a:cubicBezTo>
                    <a:pt x="21138" y="17540"/>
                    <a:pt x="21122" y="17598"/>
                    <a:pt x="21192" y="17658"/>
                  </a:cubicBezTo>
                  <a:cubicBezTo>
                    <a:pt x="21301" y="17750"/>
                    <a:pt x="21259" y="17868"/>
                    <a:pt x="21284" y="17975"/>
                  </a:cubicBezTo>
                  <a:cubicBezTo>
                    <a:pt x="21290" y="18002"/>
                    <a:pt x="21291" y="18030"/>
                    <a:pt x="21298" y="18058"/>
                  </a:cubicBezTo>
                  <a:cubicBezTo>
                    <a:pt x="21312" y="18109"/>
                    <a:pt x="21327" y="18159"/>
                    <a:pt x="21343" y="18210"/>
                  </a:cubicBezTo>
                  <a:cubicBezTo>
                    <a:pt x="21345" y="18219"/>
                    <a:pt x="21346" y="18230"/>
                    <a:pt x="21351" y="18238"/>
                  </a:cubicBezTo>
                  <a:cubicBezTo>
                    <a:pt x="21388" y="18315"/>
                    <a:pt x="21432" y="18392"/>
                    <a:pt x="21462" y="18470"/>
                  </a:cubicBezTo>
                  <a:cubicBezTo>
                    <a:pt x="21478" y="18509"/>
                    <a:pt x="21479" y="18551"/>
                    <a:pt x="21471" y="18591"/>
                  </a:cubicBezTo>
                  <a:cubicBezTo>
                    <a:pt x="21448" y="18707"/>
                    <a:pt x="21438" y="18821"/>
                    <a:pt x="21472" y="18938"/>
                  </a:cubicBezTo>
                  <a:cubicBezTo>
                    <a:pt x="21486" y="18984"/>
                    <a:pt x="21463" y="19036"/>
                    <a:pt x="21455" y="19085"/>
                  </a:cubicBezTo>
                  <a:cubicBezTo>
                    <a:pt x="21433" y="19202"/>
                    <a:pt x="21410" y="19320"/>
                    <a:pt x="21389" y="19438"/>
                  </a:cubicBezTo>
                  <a:cubicBezTo>
                    <a:pt x="21377" y="19512"/>
                    <a:pt x="21370" y="19586"/>
                    <a:pt x="21357" y="19660"/>
                  </a:cubicBezTo>
                  <a:cubicBezTo>
                    <a:pt x="21342" y="19745"/>
                    <a:pt x="21318" y="19830"/>
                    <a:pt x="21306" y="19915"/>
                  </a:cubicBezTo>
                  <a:cubicBezTo>
                    <a:pt x="21291" y="20012"/>
                    <a:pt x="21289" y="20110"/>
                    <a:pt x="21273" y="20207"/>
                  </a:cubicBezTo>
                  <a:cubicBezTo>
                    <a:pt x="21244" y="20385"/>
                    <a:pt x="21208" y="20562"/>
                    <a:pt x="21175" y="20740"/>
                  </a:cubicBezTo>
                  <a:cubicBezTo>
                    <a:pt x="21143" y="20912"/>
                    <a:pt x="21114" y="21084"/>
                    <a:pt x="21073" y="21255"/>
                  </a:cubicBezTo>
                  <a:cubicBezTo>
                    <a:pt x="21056" y="21327"/>
                    <a:pt x="21010" y="21395"/>
                    <a:pt x="20983" y="21466"/>
                  </a:cubicBezTo>
                  <a:lnTo>
                    <a:pt x="20938" y="21600"/>
                  </a:lnTo>
                  <a:lnTo>
                    <a:pt x="20124" y="21600"/>
                  </a:lnTo>
                  <a:lnTo>
                    <a:pt x="20124" y="21600"/>
                  </a:lnTo>
                  <a:lnTo>
                    <a:pt x="0" y="21600"/>
                  </a:lnTo>
                  <a:lnTo>
                    <a:pt x="0" y="0"/>
                  </a:lnTo>
                  <a:lnTo>
                    <a:pt x="17794" y="0"/>
                  </a:lnTo>
                  <a:lnTo>
                    <a:pt x="17807" y="68"/>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225" name="Group 10"/>
            <p:cNvGrpSpPr/>
            <p:nvPr/>
          </p:nvGrpSpPr>
          <p:grpSpPr>
            <a:xfrm>
              <a:off x="5652068" y="0"/>
              <a:ext cx="1351747" cy="10483883"/>
              <a:chOff x="0" y="1"/>
              <a:chExt cx="1351745" cy="10483882"/>
            </a:xfrm>
          </p:grpSpPr>
          <p:grpSp>
            <p:nvGrpSpPr>
              <p:cNvPr id="221" name="Group 11"/>
              <p:cNvGrpSpPr/>
              <p:nvPr/>
            </p:nvGrpSpPr>
            <p:grpSpPr>
              <a:xfrm>
                <a:off x="0" y="1"/>
                <a:ext cx="1351747" cy="10483882"/>
                <a:chOff x="0" y="1"/>
                <a:chExt cx="1351745" cy="10483881"/>
              </a:xfrm>
            </p:grpSpPr>
            <p:sp>
              <p:nvSpPr>
                <p:cNvPr id="219" name="Freeform: Shape 15"/>
                <p:cNvSpPr/>
                <p:nvPr/>
              </p:nvSpPr>
              <p:spPr>
                <a:xfrm rot="16200000" flipH="1">
                  <a:off x="-4573348" y="4573349"/>
                  <a:ext cx="10483882" cy="1337185"/>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0" name="Freeform: Shape 16"/>
                <p:cNvSpPr/>
                <p:nvPr/>
              </p:nvSpPr>
              <p:spPr>
                <a:xfrm rot="16200000" flipH="1">
                  <a:off x="-4558787" y="4573349"/>
                  <a:ext cx="10483882" cy="1337185"/>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224" name="Group 12"/>
              <p:cNvGrpSpPr/>
              <p:nvPr/>
            </p:nvGrpSpPr>
            <p:grpSpPr>
              <a:xfrm>
                <a:off x="0" y="3"/>
                <a:ext cx="1351747" cy="10483882"/>
                <a:chOff x="0" y="1"/>
                <a:chExt cx="1351745" cy="10483881"/>
              </a:xfrm>
            </p:grpSpPr>
            <p:sp>
              <p:nvSpPr>
                <p:cNvPr id="222" name="Freeform: Shape 13"/>
                <p:cNvSpPr/>
                <p:nvPr/>
              </p:nvSpPr>
              <p:spPr>
                <a:xfrm rot="16200000" flipH="1">
                  <a:off x="-4573348" y="4573349"/>
                  <a:ext cx="10483882" cy="1337185"/>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blipFill rotWithShape="1">
                  <a:blip r:embed="rId3"/>
                  <a:srcRect/>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3" name="Freeform: Shape 14"/>
                <p:cNvSpPr/>
                <p:nvPr/>
              </p:nvSpPr>
              <p:spPr>
                <a:xfrm rot="16200000" flipH="1">
                  <a:off x="-4558787" y="4573349"/>
                  <a:ext cx="10483882" cy="1337185"/>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blipFill rotWithShape="1">
                  <a:blip r:embed="rId3"/>
                  <a:srcRect/>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sp>
        <p:nvSpPr>
          <p:cNvPr id="227" name="Rectangle 76"/>
          <p:cNvSpPr/>
          <p:nvPr/>
        </p:nvSpPr>
        <p:spPr>
          <a:xfrm>
            <a:off x="2082800" y="6939329"/>
            <a:ext cx="12192000" cy="6621839"/>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28" name="TextBox 4"/>
          <p:cNvSpPr txBox="1"/>
          <p:nvPr/>
        </p:nvSpPr>
        <p:spPr>
          <a:xfrm>
            <a:off x="6095629" y="571465"/>
            <a:ext cx="4818291" cy="6532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algn="ctr">
              <a:lnSpc>
                <a:spcPct val="90000"/>
              </a:lnSpc>
              <a:spcBef>
                <a:spcPts val="600"/>
              </a:spcBef>
              <a:defRPr sz="3600" b="1" i="1">
                <a:solidFill>
                  <a:srgbClr val="FFFFFF"/>
                </a:solidFill>
                <a:latin typeface="Calibri Light"/>
                <a:ea typeface="Calibri Light"/>
                <a:cs typeface="Calibri Light"/>
                <a:sym typeface="Calibri Light"/>
              </a:defRPr>
            </a:pPr>
            <a:r>
              <a:t>Witchetty Grub</a:t>
            </a:r>
            <a:r>
              <a:rPr i="0"/>
              <a:t> </a:t>
            </a:r>
          </a:p>
        </p:txBody>
      </p:sp>
      <p:pic>
        <p:nvPicPr>
          <p:cNvPr id="229" name="Picture 8" descr="Picture 8"/>
          <p:cNvPicPr>
            <a:picLocks noChangeAspect="1"/>
          </p:cNvPicPr>
          <p:nvPr/>
        </p:nvPicPr>
        <p:blipFill>
          <a:blip r:embed="rId4"/>
          <a:srcRect l="16998" r="8643"/>
          <a:stretch>
            <a:fillRect/>
          </a:stretch>
        </p:blipFill>
        <p:spPr>
          <a:xfrm>
            <a:off x="633299" y="713070"/>
            <a:ext cx="5260976" cy="47076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639"/>
                </a:lnTo>
                <a:lnTo>
                  <a:pt x="2" y="20639"/>
                </a:lnTo>
                <a:cubicBezTo>
                  <a:pt x="8" y="20638"/>
                  <a:pt x="15" y="20639"/>
                  <a:pt x="20" y="20642"/>
                </a:cubicBezTo>
                <a:cubicBezTo>
                  <a:pt x="46" y="20666"/>
                  <a:pt x="75" y="20667"/>
                  <a:pt x="109" y="20671"/>
                </a:cubicBezTo>
                <a:cubicBezTo>
                  <a:pt x="158" y="20677"/>
                  <a:pt x="201" y="20674"/>
                  <a:pt x="246" y="20664"/>
                </a:cubicBezTo>
                <a:cubicBezTo>
                  <a:pt x="279" y="20657"/>
                  <a:pt x="313" y="20642"/>
                  <a:pt x="342" y="20624"/>
                </a:cubicBezTo>
                <a:cubicBezTo>
                  <a:pt x="383" y="20598"/>
                  <a:pt x="421" y="20588"/>
                  <a:pt x="460" y="20622"/>
                </a:cubicBezTo>
                <a:cubicBezTo>
                  <a:pt x="501" y="20659"/>
                  <a:pt x="549" y="20645"/>
                  <a:pt x="595" y="20646"/>
                </a:cubicBezTo>
                <a:cubicBezTo>
                  <a:pt x="615" y="20646"/>
                  <a:pt x="637" y="20646"/>
                  <a:pt x="657" y="20651"/>
                </a:cubicBezTo>
                <a:cubicBezTo>
                  <a:pt x="713" y="20668"/>
                  <a:pt x="766" y="20693"/>
                  <a:pt x="823" y="20704"/>
                </a:cubicBezTo>
                <a:cubicBezTo>
                  <a:pt x="854" y="20710"/>
                  <a:pt x="890" y="20699"/>
                  <a:pt x="922" y="20691"/>
                </a:cubicBezTo>
                <a:cubicBezTo>
                  <a:pt x="955" y="20683"/>
                  <a:pt x="988" y="20670"/>
                  <a:pt x="1020" y="20657"/>
                </a:cubicBezTo>
                <a:cubicBezTo>
                  <a:pt x="1042" y="20648"/>
                  <a:pt x="1065" y="20640"/>
                  <a:pt x="1082" y="20624"/>
                </a:cubicBezTo>
                <a:cubicBezTo>
                  <a:pt x="1121" y="20588"/>
                  <a:pt x="1163" y="20581"/>
                  <a:pt x="1209" y="20600"/>
                </a:cubicBezTo>
                <a:cubicBezTo>
                  <a:pt x="1216" y="20603"/>
                  <a:pt x="1224" y="20604"/>
                  <a:pt x="1232" y="20604"/>
                </a:cubicBezTo>
                <a:cubicBezTo>
                  <a:pt x="1358" y="20613"/>
                  <a:pt x="1485" y="20619"/>
                  <a:pt x="1610" y="20633"/>
                </a:cubicBezTo>
                <a:cubicBezTo>
                  <a:pt x="1661" y="20639"/>
                  <a:pt x="1710" y="20665"/>
                  <a:pt x="1760" y="20680"/>
                </a:cubicBezTo>
                <a:cubicBezTo>
                  <a:pt x="1770" y="20684"/>
                  <a:pt x="1782" y="20688"/>
                  <a:pt x="1792" y="20686"/>
                </a:cubicBezTo>
                <a:cubicBezTo>
                  <a:pt x="1904" y="20664"/>
                  <a:pt x="2007" y="20695"/>
                  <a:pt x="2110" y="20737"/>
                </a:cubicBezTo>
                <a:cubicBezTo>
                  <a:pt x="2121" y="20741"/>
                  <a:pt x="2134" y="20741"/>
                  <a:pt x="2146" y="20741"/>
                </a:cubicBezTo>
                <a:cubicBezTo>
                  <a:pt x="2179" y="20737"/>
                  <a:pt x="2215" y="20722"/>
                  <a:pt x="2245" y="20731"/>
                </a:cubicBezTo>
                <a:cubicBezTo>
                  <a:pt x="2325" y="20757"/>
                  <a:pt x="2403" y="20787"/>
                  <a:pt x="2478" y="20826"/>
                </a:cubicBezTo>
                <a:cubicBezTo>
                  <a:pt x="2554" y="20865"/>
                  <a:pt x="2624" y="20899"/>
                  <a:pt x="2711" y="20859"/>
                </a:cubicBezTo>
                <a:cubicBezTo>
                  <a:pt x="2748" y="20842"/>
                  <a:pt x="2798" y="20853"/>
                  <a:pt x="2840" y="20857"/>
                </a:cubicBezTo>
                <a:cubicBezTo>
                  <a:pt x="2871" y="20861"/>
                  <a:pt x="2902" y="20881"/>
                  <a:pt x="2933" y="20881"/>
                </a:cubicBezTo>
                <a:cubicBezTo>
                  <a:pt x="3015" y="20881"/>
                  <a:pt x="3087" y="20904"/>
                  <a:pt x="3158" y="20952"/>
                </a:cubicBezTo>
                <a:cubicBezTo>
                  <a:pt x="3185" y="20970"/>
                  <a:pt x="3230" y="20958"/>
                  <a:pt x="3265" y="20963"/>
                </a:cubicBezTo>
                <a:cubicBezTo>
                  <a:pt x="3303" y="20968"/>
                  <a:pt x="3342" y="20974"/>
                  <a:pt x="3378" y="20986"/>
                </a:cubicBezTo>
                <a:cubicBezTo>
                  <a:pt x="3472" y="21020"/>
                  <a:pt x="3565" y="21059"/>
                  <a:pt x="3658" y="21094"/>
                </a:cubicBezTo>
                <a:cubicBezTo>
                  <a:pt x="3735" y="21123"/>
                  <a:pt x="3810" y="21101"/>
                  <a:pt x="3886" y="21088"/>
                </a:cubicBezTo>
                <a:cubicBezTo>
                  <a:pt x="3934" y="21080"/>
                  <a:pt x="3979" y="21060"/>
                  <a:pt x="4033" y="21088"/>
                </a:cubicBezTo>
                <a:cubicBezTo>
                  <a:pt x="4084" y="21115"/>
                  <a:pt x="4148" y="21110"/>
                  <a:pt x="4206" y="21125"/>
                </a:cubicBezTo>
                <a:cubicBezTo>
                  <a:pt x="4254" y="21137"/>
                  <a:pt x="4302" y="21156"/>
                  <a:pt x="4349" y="21176"/>
                </a:cubicBezTo>
                <a:cubicBezTo>
                  <a:pt x="4413" y="21202"/>
                  <a:pt x="4475" y="21229"/>
                  <a:pt x="4545" y="21216"/>
                </a:cubicBezTo>
                <a:cubicBezTo>
                  <a:pt x="4624" y="21201"/>
                  <a:pt x="4679" y="21258"/>
                  <a:pt x="4742" y="21296"/>
                </a:cubicBezTo>
                <a:cubicBezTo>
                  <a:pt x="4785" y="21321"/>
                  <a:pt x="4832" y="21340"/>
                  <a:pt x="4879" y="21356"/>
                </a:cubicBezTo>
                <a:cubicBezTo>
                  <a:pt x="4941" y="21377"/>
                  <a:pt x="5006" y="21389"/>
                  <a:pt x="5069" y="21409"/>
                </a:cubicBezTo>
                <a:cubicBezTo>
                  <a:pt x="5165" y="21439"/>
                  <a:pt x="5260" y="21464"/>
                  <a:pt x="5359" y="21447"/>
                </a:cubicBezTo>
                <a:cubicBezTo>
                  <a:pt x="5405" y="21440"/>
                  <a:pt x="5449" y="21440"/>
                  <a:pt x="5495" y="21451"/>
                </a:cubicBezTo>
                <a:cubicBezTo>
                  <a:pt x="5569" y="21469"/>
                  <a:pt x="5646" y="21471"/>
                  <a:pt x="5706" y="21538"/>
                </a:cubicBezTo>
                <a:cubicBezTo>
                  <a:pt x="5728" y="21562"/>
                  <a:pt x="5765" y="21568"/>
                  <a:pt x="5796" y="21580"/>
                </a:cubicBezTo>
                <a:cubicBezTo>
                  <a:pt x="5832" y="21595"/>
                  <a:pt x="5858" y="21588"/>
                  <a:pt x="5877" y="21545"/>
                </a:cubicBezTo>
                <a:cubicBezTo>
                  <a:pt x="5886" y="21526"/>
                  <a:pt x="5912" y="21508"/>
                  <a:pt x="5931" y="21505"/>
                </a:cubicBezTo>
                <a:cubicBezTo>
                  <a:pt x="5989" y="21496"/>
                  <a:pt x="6041" y="21510"/>
                  <a:pt x="6097" y="21540"/>
                </a:cubicBezTo>
                <a:cubicBezTo>
                  <a:pt x="6150" y="21568"/>
                  <a:pt x="6215" y="21563"/>
                  <a:pt x="6275" y="21575"/>
                </a:cubicBezTo>
                <a:cubicBezTo>
                  <a:pt x="6317" y="21582"/>
                  <a:pt x="6360" y="21600"/>
                  <a:pt x="6402" y="21600"/>
                </a:cubicBezTo>
                <a:cubicBezTo>
                  <a:pt x="6455" y="21600"/>
                  <a:pt x="6507" y="21585"/>
                  <a:pt x="6560" y="21580"/>
                </a:cubicBezTo>
                <a:cubicBezTo>
                  <a:pt x="6602" y="21576"/>
                  <a:pt x="6644" y="21578"/>
                  <a:pt x="6686" y="21573"/>
                </a:cubicBezTo>
                <a:cubicBezTo>
                  <a:pt x="6720" y="21569"/>
                  <a:pt x="6753" y="21557"/>
                  <a:pt x="6787" y="21549"/>
                </a:cubicBezTo>
                <a:cubicBezTo>
                  <a:pt x="6799" y="21546"/>
                  <a:pt x="6811" y="21535"/>
                  <a:pt x="6823" y="21536"/>
                </a:cubicBezTo>
                <a:cubicBezTo>
                  <a:pt x="6932" y="21555"/>
                  <a:pt x="7010" y="21470"/>
                  <a:pt x="7103" y="21432"/>
                </a:cubicBezTo>
                <a:cubicBezTo>
                  <a:pt x="7200" y="21393"/>
                  <a:pt x="7295" y="21332"/>
                  <a:pt x="7404" y="21351"/>
                </a:cubicBezTo>
                <a:cubicBezTo>
                  <a:pt x="7470" y="21362"/>
                  <a:pt x="7533" y="21388"/>
                  <a:pt x="7598" y="21403"/>
                </a:cubicBezTo>
                <a:cubicBezTo>
                  <a:pt x="7621" y="21409"/>
                  <a:pt x="7648" y="21407"/>
                  <a:pt x="7671" y="21402"/>
                </a:cubicBezTo>
                <a:cubicBezTo>
                  <a:pt x="7784" y="21377"/>
                  <a:pt x="7893" y="21375"/>
                  <a:pt x="8004" y="21414"/>
                </a:cubicBezTo>
                <a:cubicBezTo>
                  <a:pt x="8023" y="21421"/>
                  <a:pt x="8043" y="21427"/>
                  <a:pt x="8063" y="21427"/>
                </a:cubicBezTo>
                <a:cubicBezTo>
                  <a:pt x="8171" y="21427"/>
                  <a:pt x="8277" y="21417"/>
                  <a:pt x="8380" y="21374"/>
                </a:cubicBezTo>
                <a:cubicBezTo>
                  <a:pt x="8415" y="21360"/>
                  <a:pt x="8458" y="21369"/>
                  <a:pt x="8496" y="21365"/>
                </a:cubicBezTo>
                <a:cubicBezTo>
                  <a:pt x="8531" y="21362"/>
                  <a:pt x="8568" y="21361"/>
                  <a:pt x="8602" y="21351"/>
                </a:cubicBezTo>
                <a:cubicBezTo>
                  <a:pt x="8652" y="21336"/>
                  <a:pt x="8699" y="21334"/>
                  <a:pt x="8750" y="21347"/>
                </a:cubicBezTo>
                <a:cubicBezTo>
                  <a:pt x="8799" y="21359"/>
                  <a:pt x="8852" y="21354"/>
                  <a:pt x="8903" y="21354"/>
                </a:cubicBezTo>
                <a:cubicBezTo>
                  <a:pt x="8960" y="21355"/>
                  <a:pt x="9017" y="21355"/>
                  <a:pt x="9074" y="21352"/>
                </a:cubicBezTo>
                <a:cubicBezTo>
                  <a:pt x="9097" y="21351"/>
                  <a:pt x="9124" y="21334"/>
                  <a:pt x="9143" y="21341"/>
                </a:cubicBezTo>
                <a:cubicBezTo>
                  <a:pt x="9204" y="21365"/>
                  <a:pt x="9266" y="21336"/>
                  <a:pt x="9327" y="21349"/>
                </a:cubicBezTo>
                <a:cubicBezTo>
                  <a:pt x="9357" y="21355"/>
                  <a:pt x="9391" y="21338"/>
                  <a:pt x="9423" y="21336"/>
                </a:cubicBezTo>
                <a:cubicBezTo>
                  <a:pt x="9476" y="21333"/>
                  <a:pt x="9528" y="21335"/>
                  <a:pt x="9581" y="21334"/>
                </a:cubicBezTo>
                <a:cubicBezTo>
                  <a:pt x="9599" y="21334"/>
                  <a:pt x="9616" y="21331"/>
                  <a:pt x="9633" y="21330"/>
                </a:cubicBezTo>
                <a:cubicBezTo>
                  <a:pt x="9649" y="21330"/>
                  <a:pt x="9664" y="21326"/>
                  <a:pt x="9679" y="21329"/>
                </a:cubicBezTo>
                <a:cubicBezTo>
                  <a:pt x="9732" y="21340"/>
                  <a:pt x="9784" y="21358"/>
                  <a:pt x="9837" y="21365"/>
                </a:cubicBezTo>
                <a:cubicBezTo>
                  <a:pt x="9883" y="21371"/>
                  <a:pt x="9931" y="21363"/>
                  <a:pt x="9977" y="21367"/>
                </a:cubicBezTo>
                <a:cubicBezTo>
                  <a:pt x="10059" y="21374"/>
                  <a:pt x="10141" y="21388"/>
                  <a:pt x="10223" y="21396"/>
                </a:cubicBezTo>
                <a:cubicBezTo>
                  <a:pt x="10241" y="21398"/>
                  <a:pt x="10259" y="21386"/>
                  <a:pt x="10277" y="21385"/>
                </a:cubicBezTo>
                <a:cubicBezTo>
                  <a:pt x="10334" y="21383"/>
                  <a:pt x="10391" y="21383"/>
                  <a:pt x="10448" y="21381"/>
                </a:cubicBezTo>
                <a:cubicBezTo>
                  <a:pt x="10480" y="21381"/>
                  <a:pt x="10512" y="21382"/>
                  <a:pt x="10544" y="21378"/>
                </a:cubicBezTo>
                <a:cubicBezTo>
                  <a:pt x="10586" y="21373"/>
                  <a:pt x="10625" y="21365"/>
                  <a:pt x="10665" y="21400"/>
                </a:cubicBezTo>
                <a:cubicBezTo>
                  <a:pt x="10725" y="21453"/>
                  <a:pt x="10803" y="21433"/>
                  <a:pt x="10873" y="21445"/>
                </a:cubicBezTo>
                <a:cubicBezTo>
                  <a:pt x="10891" y="21448"/>
                  <a:pt x="10909" y="21449"/>
                  <a:pt x="10927" y="21453"/>
                </a:cubicBezTo>
                <a:cubicBezTo>
                  <a:pt x="10961" y="21459"/>
                  <a:pt x="10995" y="21465"/>
                  <a:pt x="11028" y="21473"/>
                </a:cubicBezTo>
                <a:cubicBezTo>
                  <a:pt x="11034" y="21474"/>
                  <a:pt x="11041" y="21476"/>
                  <a:pt x="11046" y="21478"/>
                </a:cubicBezTo>
                <a:cubicBezTo>
                  <a:pt x="11097" y="21496"/>
                  <a:pt x="11146" y="21518"/>
                  <a:pt x="11198" y="21533"/>
                </a:cubicBezTo>
                <a:cubicBezTo>
                  <a:pt x="11223" y="21540"/>
                  <a:pt x="11251" y="21540"/>
                  <a:pt x="11277" y="21536"/>
                </a:cubicBezTo>
                <a:cubicBezTo>
                  <a:pt x="11354" y="21525"/>
                  <a:pt x="11429" y="21520"/>
                  <a:pt x="11506" y="21536"/>
                </a:cubicBezTo>
                <a:cubicBezTo>
                  <a:pt x="11536" y="21543"/>
                  <a:pt x="11569" y="21533"/>
                  <a:pt x="11602" y="21529"/>
                </a:cubicBezTo>
                <a:cubicBezTo>
                  <a:pt x="11679" y="21518"/>
                  <a:pt x="11757" y="21506"/>
                  <a:pt x="11835" y="21496"/>
                </a:cubicBezTo>
                <a:cubicBezTo>
                  <a:pt x="11883" y="21490"/>
                  <a:pt x="11931" y="21486"/>
                  <a:pt x="11980" y="21480"/>
                </a:cubicBezTo>
                <a:cubicBezTo>
                  <a:pt x="12036" y="21472"/>
                  <a:pt x="12092" y="21462"/>
                  <a:pt x="12148" y="21456"/>
                </a:cubicBezTo>
                <a:cubicBezTo>
                  <a:pt x="12211" y="21449"/>
                  <a:pt x="12276" y="21447"/>
                  <a:pt x="12340" y="21440"/>
                </a:cubicBezTo>
                <a:cubicBezTo>
                  <a:pt x="12457" y="21425"/>
                  <a:pt x="12572" y="21407"/>
                  <a:pt x="12689" y="21391"/>
                </a:cubicBezTo>
                <a:cubicBezTo>
                  <a:pt x="12802" y="21375"/>
                  <a:pt x="12915" y="21361"/>
                  <a:pt x="13027" y="21341"/>
                </a:cubicBezTo>
                <a:cubicBezTo>
                  <a:pt x="13075" y="21333"/>
                  <a:pt x="13119" y="21310"/>
                  <a:pt x="13166" y="21298"/>
                </a:cubicBezTo>
                <a:cubicBezTo>
                  <a:pt x="13248" y="21276"/>
                  <a:pt x="13331" y="21258"/>
                  <a:pt x="13412" y="21236"/>
                </a:cubicBezTo>
                <a:cubicBezTo>
                  <a:pt x="13448" y="21226"/>
                  <a:pt x="13483" y="21209"/>
                  <a:pt x="13520" y="21198"/>
                </a:cubicBezTo>
                <a:cubicBezTo>
                  <a:pt x="13605" y="21171"/>
                  <a:pt x="13691" y="21149"/>
                  <a:pt x="13775" y="21119"/>
                </a:cubicBezTo>
                <a:cubicBezTo>
                  <a:pt x="13877" y="21083"/>
                  <a:pt x="13977" y="21039"/>
                  <a:pt x="14078" y="21001"/>
                </a:cubicBezTo>
                <a:cubicBezTo>
                  <a:pt x="14116" y="20986"/>
                  <a:pt x="14157" y="20978"/>
                  <a:pt x="14196" y="20966"/>
                </a:cubicBezTo>
                <a:cubicBezTo>
                  <a:pt x="14293" y="20937"/>
                  <a:pt x="14389" y="20908"/>
                  <a:pt x="14487" y="20881"/>
                </a:cubicBezTo>
                <a:cubicBezTo>
                  <a:pt x="14524" y="20871"/>
                  <a:pt x="14562" y="20871"/>
                  <a:pt x="14598" y="20863"/>
                </a:cubicBezTo>
                <a:cubicBezTo>
                  <a:pt x="14641" y="20853"/>
                  <a:pt x="14684" y="20840"/>
                  <a:pt x="14725" y="20824"/>
                </a:cubicBezTo>
                <a:cubicBezTo>
                  <a:pt x="14777" y="20804"/>
                  <a:pt x="14826" y="20779"/>
                  <a:pt x="14877" y="20759"/>
                </a:cubicBezTo>
                <a:cubicBezTo>
                  <a:pt x="14961" y="20725"/>
                  <a:pt x="15045" y="20691"/>
                  <a:pt x="15129" y="20660"/>
                </a:cubicBezTo>
                <a:cubicBezTo>
                  <a:pt x="15161" y="20649"/>
                  <a:pt x="15197" y="20647"/>
                  <a:pt x="15229" y="20637"/>
                </a:cubicBezTo>
                <a:cubicBezTo>
                  <a:pt x="15380" y="20587"/>
                  <a:pt x="15531" y="20536"/>
                  <a:pt x="15682" y="20484"/>
                </a:cubicBezTo>
                <a:cubicBezTo>
                  <a:pt x="15760" y="20456"/>
                  <a:pt x="15835" y="20423"/>
                  <a:pt x="15913" y="20396"/>
                </a:cubicBezTo>
                <a:cubicBezTo>
                  <a:pt x="15960" y="20380"/>
                  <a:pt x="16010" y="20374"/>
                  <a:pt x="16057" y="20358"/>
                </a:cubicBezTo>
                <a:cubicBezTo>
                  <a:pt x="16100" y="20343"/>
                  <a:pt x="16141" y="20319"/>
                  <a:pt x="16184" y="20302"/>
                </a:cubicBezTo>
                <a:cubicBezTo>
                  <a:pt x="16314" y="20248"/>
                  <a:pt x="16446" y="20199"/>
                  <a:pt x="16575" y="20141"/>
                </a:cubicBezTo>
                <a:cubicBezTo>
                  <a:pt x="16638" y="20114"/>
                  <a:pt x="16696" y="20074"/>
                  <a:pt x="16756" y="20036"/>
                </a:cubicBezTo>
                <a:cubicBezTo>
                  <a:pt x="16857" y="19972"/>
                  <a:pt x="16957" y="19906"/>
                  <a:pt x="17057" y="19841"/>
                </a:cubicBezTo>
                <a:cubicBezTo>
                  <a:pt x="17132" y="19793"/>
                  <a:pt x="17199" y="19736"/>
                  <a:pt x="17251" y="19655"/>
                </a:cubicBezTo>
                <a:cubicBezTo>
                  <a:pt x="17275" y="19618"/>
                  <a:pt x="17317" y="19586"/>
                  <a:pt x="17357" y="19571"/>
                </a:cubicBezTo>
                <a:cubicBezTo>
                  <a:pt x="17428" y="19545"/>
                  <a:pt x="17481" y="19495"/>
                  <a:pt x="17538" y="19444"/>
                </a:cubicBezTo>
                <a:cubicBezTo>
                  <a:pt x="17610" y="19380"/>
                  <a:pt x="17685" y="19319"/>
                  <a:pt x="17766" y="19271"/>
                </a:cubicBezTo>
                <a:cubicBezTo>
                  <a:pt x="17846" y="19223"/>
                  <a:pt x="17936" y="19197"/>
                  <a:pt x="18018" y="19153"/>
                </a:cubicBezTo>
                <a:cubicBezTo>
                  <a:pt x="18067" y="19127"/>
                  <a:pt x="18108" y="19086"/>
                  <a:pt x="18152" y="19051"/>
                </a:cubicBezTo>
                <a:cubicBezTo>
                  <a:pt x="18196" y="19015"/>
                  <a:pt x="18238" y="18977"/>
                  <a:pt x="18281" y="18940"/>
                </a:cubicBezTo>
                <a:cubicBezTo>
                  <a:pt x="18304" y="18919"/>
                  <a:pt x="18324" y="18892"/>
                  <a:pt x="18348" y="18872"/>
                </a:cubicBezTo>
                <a:cubicBezTo>
                  <a:pt x="18393" y="18835"/>
                  <a:pt x="18443" y="18804"/>
                  <a:pt x="18486" y="18765"/>
                </a:cubicBezTo>
                <a:cubicBezTo>
                  <a:pt x="18528" y="18726"/>
                  <a:pt x="18575" y="18708"/>
                  <a:pt x="18623" y="18683"/>
                </a:cubicBezTo>
                <a:cubicBezTo>
                  <a:pt x="18659" y="18664"/>
                  <a:pt x="18686" y="18623"/>
                  <a:pt x="18721" y="18601"/>
                </a:cubicBezTo>
                <a:cubicBezTo>
                  <a:pt x="18771" y="18569"/>
                  <a:pt x="18810" y="18530"/>
                  <a:pt x="18848" y="18479"/>
                </a:cubicBezTo>
                <a:cubicBezTo>
                  <a:pt x="18890" y="18422"/>
                  <a:pt x="18963" y="18391"/>
                  <a:pt x="19025" y="18355"/>
                </a:cubicBezTo>
                <a:cubicBezTo>
                  <a:pt x="19079" y="18325"/>
                  <a:pt x="19140" y="18312"/>
                  <a:pt x="19188" y="18277"/>
                </a:cubicBezTo>
                <a:cubicBezTo>
                  <a:pt x="19223" y="18252"/>
                  <a:pt x="19248" y="18203"/>
                  <a:pt x="19267" y="18160"/>
                </a:cubicBezTo>
                <a:cubicBezTo>
                  <a:pt x="19307" y="18062"/>
                  <a:pt x="19378" y="18002"/>
                  <a:pt x="19456" y="17947"/>
                </a:cubicBezTo>
                <a:cubicBezTo>
                  <a:pt x="19535" y="17891"/>
                  <a:pt x="19612" y="17830"/>
                  <a:pt x="19692" y="17774"/>
                </a:cubicBezTo>
                <a:cubicBezTo>
                  <a:pt x="19773" y="17718"/>
                  <a:pt x="19838" y="17642"/>
                  <a:pt x="19904" y="17567"/>
                </a:cubicBezTo>
                <a:cubicBezTo>
                  <a:pt x="19931" y="17535"/>
                  <a:pt x="19966" y="17512"/>
                  <a:pt x="19998" y="17486"/>
                </a:cubicBezTo>
                <a:cubicBezTo>
                  <a:pt x="20035" y="17457"/>
                  <a:pt x="20070" y="17425"/>
                  <a:pt x="20109" y="17401"/>
                </a:cubicBezTo>
                <a:cubicBezTo>
                  <a:pt x="20158" y="17371"/>
                  <a:pt x="20212" y="17350"/>
                  <a:pt x="20262" y="17323"/>
                </a:cubicBezTo>
                <a:cubicBezTo>
                  <a:pt x="20321" y="17290"/>
                  <a:pt x="20382" y="17257"/>
                  <a:pt x="20437" y="17217"/>
                </a:cubicBezTo>
                <a:cubicBezTo>
                  <a:pt x="20463" y="17198"/>
                  <a:pt x="20481" y="17165"/>
                  <a:pt x="20500" y="17135"/>
                </a:cubicBezTo>
                <a:cubicBezTo>
                  <a:pt x="20576" y="17019"/>
                  <a:pt x="20650" y="16901"/>
                  <a:pt x="20727" y="16785"/>
                </a:cubicBezTo>
                <a:cubicBezTo>
                  <a:pt x="20809" y="16661"/>
                  <a:pt x="20915" y="16568"/>
                  <a:pt x="21035" y="16490"/>
                </a:cubicBezTo>
                <a:cubicBezTo>
                  <a:pt x="21150" y="16415"/>
                  <a:pt x="21261" y="16330"/>
                  <a:pt x="21375" y="16252"/>
                </a:cubicBezTo>
                <a:cubicBezTo>
                  <a:pt x="21400" y="16235"/>
                  <a:pt x="21431" y="16228"/>
                  <a:pt x="21458" y="16215"/>
                </a:cubicBezTo>
                <a:lnTo>
                  <a:pt x="21600" y="16144"/>
                </a:lnTo>
                <a:lnTo>
                  <a:pt x="21600" y="15127"/>
                </a:lnTo>
                <a:lnTo>
                  <a:pt x="21600" y="0"/>
                </a:lnTo>
                <a:lnTo>
                  <a:pt x="0" y="0"/>
                </a:lnTo>
                <a:close/>
              </a:path>
            </a:pathLst>
          </a:custGeom>
          <a:ln w="12700">
            <a:miter lim="400000"/>
          </a:ln>
          <a:effectLst>
            <a:outerShdw blurRad="381000" dist="152400" dir="5400000" rotWithShape="0">
              <a:srgbClr val="000000">
                <a:alpha val="10000"/>
              </a:srgbClr>
            </a:outerShdw>
          </a:effectLst>
        </p:spPr>
      </p:pic>
      <p:sp>
        <p:nvSpPr>
          <p:cNvPr id="230" name="Freeform: Shape 78"/>
          <p:cNvSpPr/>
          <p:nvPr/>
        </p:nvSpPr>
        <p:spPr>
          <a:xfrm>
            <a:off x="827087" y="4795537"/>
            <a:ext cx="5260976" cy="14106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394"/>
                </a:lnTo>
                <a:lnTo>
                  <a:pt x="21458" y="3630"/>
                </a:lnTo>
                <a:cubicBezTo>
                  <a:pt x="21431" y="3673"/>
                  <a:pt x="21401" y="3696"/>
                  <a:pt x="21376" y="3753"/>
                </a:cubicBezTo>
                <a:cubicBezTo>
                  <a:pt x="21261" y="4015"/>
                  <a:pt x="21151" y="4297"/>
                  <a:pt x="21035" y="4549"/>
                </a:cubicBezTo>
                <a:cubicBezTo>
                  <a:pt x="20915" y="4809"/>
                  <a:pt x="20808" y="5116"/>
                  <a:pt x="20726" y="5532"/>
                </a:cubicBezTo>
                <a:cubicBezTo>
                  <a:pt x="20650" y="5919"/>
                  <a:pt x="20575" y="6312"/>
                  <a:pt x="20499" y="6700"/>
                </a:cubicBezTo>
                <a:cubicBezTo>
                  <a:pt x="20480" y="6798"/>
                  <a:pt x="20462" y="6914"/>
                  <a:pt x="20436" y="6978"/>
                </a:cubicBezTo>
                <a:cubicBezTo>
                  <a:pt x="20381" y="7110"/>
                  <a:pt x="20321" y="7217"/>
                  <a:pt x="20262" y="7326"/>
                </a:cubicBezTo>
                <a:cubicBezTo>
                  <a:pt x="20212" y="7419"/>
                  <a:pt x="20158" y="7488"/>
                  <a:pt x="20109" y="7588"/>
                </a:cubicBezTo>
                <a:cubicBezTo>
                  <a:pt x="20070" y="7667"/>
                  <a:pt x="20035" y="7777"/>
                  <a:pt x="19998" y="7877"/>
                </a:cubicBezTo>
                <a:cubicBezTo>
                  <a:pt x="19966" y="7964"/>
                  <a:pt x="19931" y="8039"/>
                  <a:pt x="19904" y="8143"/>
                </a:cubicBezTo>
                <a:cubicBezTo>
                  <a:pt x="19839" y="8396"/>
                  <a:pt x="19773" y="8645"/>
                  <a:pt x="19692" y="8831"/>
                </a:cubicBezTo>
                <a:cubicBezTo>
                  <a:pt x="19612" y="9017"/>
                  <a:pt x="19536" y="9224"/>
                  <a:pt x="19456" y="9412"/>
                </a:cubicBezTo>
                <a:cubicBezTo>
                  <a:pt x="19378" y="9596"/>
                  <a:pt x="19308" y="9797"/>
                  <a:pt x="19267" y="10124"/>
                </a:cubicBezTo>
                <a:cubicBezTo>
                  <a:pt x="19249" y="10268"/>
                  <a:pt x="19223" y="10425"/>
                  <a:pt x="19189" y="10509"/>
                </a:cubicBezTo>
                <a:cubicBezTo>
                  <a:pt x="19140" y="10628"/>
                  <a:pt x="19078" y="10671"/>
                  <a:pt x="19025" y="10772"/>
                </a:cubicBezTo>
                <a:cubicBezTo>
                  <a:pt x="18962" y="10891"/>
                  <a:pt x="18890" y="10994"/>
                  <a:pt x="18847" y="11184"/>
                </a:cubicBezTo>
                <a:cubicBezTo>
                  <a:pt x="18809" y="11353"/>
                  <a:pt x="18771" y="11485"/>
                  <a:pt x="18721" y="11592"/>
                </a:cubicBezTo>
                <a:cubicBezTo>
                  <a:pt x="18686" y="11667"/>
                  <a:pt x="18660" y="11804"/>
                  <a:pt x="18624" y="11866"/>
                </a:cubicBezTo>
                <a:cubicBezTo>
                  <a:pt x="18576" y="11948"/>
                  <a:pt x="18528" y="12013"/>
                  <a:pt x="18486" y="12141"/>
                </a:cubicBezTo>
                <a:cubicBezTo>
                  <a:pt x="18443" y="12273"/>
                  <a:pt x="18393" y="12378"/>
                  <a:pt x="18348" y="12501"/>
                </a:cubicBezTo>
                <a:cubicBezTo>
                  <a:pt x="18324" y="12567"/>
                  <a:pt x="18304" y="12654"/>
                  <a:pt x="18281" y="12723"/>
                </a:cubicBezTo>
                <a:cubicBezTo>
                  <a:pt x="18239" y="12849"/>
                  <a:pt x="18195" y="12973"/>
                  <a:pt x="18151" y="13092"/>
                </a:cubicBezTo>
                <a:cubicBezTo>
                  <a:pt x="18108" y="13211"/>
                  <a:pt x="18066" y="13349"/>
                  <a:pt x="18018" y="13436"/>
                </a:cubicBezTo>
                <a:cubicBezTo>
                  <a:pt x="17936" y="13583"/>
                  <a:pt x="17846" y="13671"/>
                  <a:pt x="17767" y="13830"/>
                </a:cubicBezTo>
                <a:cubicBezTo>
                  <a:pt x="17686" y="13992"/>
                  <a:pt x="17610" y="14195"/>
                  <a:pt x="17538" y="14409"/>
                </a:cubicBezTo>
                <a:cubicBezTo>
                  <a:pt x="17481" y="14578"/>
                  <a:pt x="17428" y="14746"/>
                  <a:pt x="17357" y="14833"/>
                </a:cubicBezTo>
                <a:cubicBezTo>
                  <a:pt x="17317" y="14881"/>
                  <a:pt x="17275" y="14987"/>
                  <a:pt x="17251" y="15111"/>
                </a:cubicBezTo>
                <a:cubicBezTo>
                  <a:pt x="17199" y="15380"/>
                  <a:pt x="17132" y="15569"/>
                  <a:pt x="17057" y="15731"/>
                </a:cubicBezTo>
                <a:cubicBezTo>
                  <a:pt x="16957" y="15949"/>
                  <a:pt x="16857" y="16171"/>
                  <a:pt x="16756" y="16384"/>
                </a:cubicBezTo>
                <a:cubicBezTo>
                  <a:pt x="16697" y="16510"/>
                  <a:pt x="16638" y="16644"/>
                  <a:pt x="16575" y="16737"/>
                </a:cubicBezTo>
                <a:cubicBezTo>
                  <a:pt x="16446" y="16928"/>
                  <a:pt x="16314" y="17091"/>
                  <a:pt x="16184" y="17269"/>
                </a:cubicBezTo>
                <a:cubicBezTo>
                  <a:pt x="16141" y="17326"/>
                  <a:pt x="16101" y="17409"/>
                  <a:pt x="16057" y="17458"/>
                </a:cubicBezTo>
                <a:cubicBezTo>
                  <a:pt x="16010" y="17513"/>
                  <a:pt x="15960" y="17529"/>
                  <a:pt x="15913" y="17583"/>
                </a:cubicBezTo>
                <a:cubicBezTo>
                  <a:pt x="15835" y="17673"/>
                  <a:pt x="15759" y="17788"/>
                  <a:pt x="15681" y="17879"/>
                </a:cubicBezTo>
                <a:cubicBezTo>
                  <a:pt x="15531" y="18054"/>
                  <a:pt x="15380" y="18222"/>
                  <a:pt x="15229" y="18388"/>
                </a:cubicBezTo>
                <a:cubicBezTo>
                  <a:pt x="15196" y="18423"/>
                  <a:pt x="15161" y="18427"/>
                  <a:pt x="15129" y="18466"/>
                </a:cubicBezTo>
                <a:cubicBezTo>
                  <a:pt x="15045" y="18568"/>
                  <a:pt x="14960" y="18680"/>
                  <a:pt x="14876" y="18793"/>
                </a:cubicBezTo>
                <a:cubicBezTo>
                  <a:pt x="14826" y="18863"/>
                  <a:pt x="14776" y="18948"/>
                  <a:pt x="14725" y="19014"/>
                </a:cubicBezTo>
                <a:cubicBezTo>
                  <a:pt x="14684" y="19067"/>
                  <a:pt x="14641" y="19108"/>
                  <a:pt x="14599" y="19140"/>
                </a:cubicBezTo>
                <a:cubicBezTo>
                  <a:pt x="14562" y="19168"/>
                  <a:pt x="14524" y="19165"/>
                  <a:pt x="14488" y="19199"/>
                </a:cubicBezTo>
                <a:cubicBezTo>
                  <a:pt x="14389" y="19290"/>
                  <a:pt x="14293" y="19393"/>
                  <a:pt x="14195" y="19490"/>
                </a:cubicBezTo>
                <a:cubicBezTo>
                  <a:pt x="14156" y="19529"/>
                  <a:pt x="14116" y="19556"/>
                  <a:pt x="14078" y="19605"/>
                </a:cubicBezTo>
                <a:cubicBezTo>
                  <a:pt x="13977" y="19733"/>
                  <a:pt x="13877" y="19878"/>
                  <a:pt x="13776" y="19999"/>
                </a:cubicBezTo>
                <a:cubicBezTo>
                  <a:pt x="13691" y="20099"/>
                  <a:pt x="13605" y="20171"/>
                  <a:pt x="13519" y="20259"/>
                </a:cubicBezTo>
                <a:cubicBezTo>
                  <a:pt x="13483" y="20297"/>
                  <a:pt x="13448" y="20352"/>
                  <a:pt x="13412" y="20384"/>
                </a:cubicBezTo>
                <a:cubicBezTo>
                  <a:pt x="13331" y="20458"/>
                  <a:pt x="13248" y="20519"/>
                  <a:pt x="13167" y="20593"/>
                </a:cubicBezTo>
                <a:cubicBezTo>
                  <a:pt x="13120" y="20636"/>
                  <a:pt x="13075" y="20712"/>
                  <a:pt x="13028" y="20740"/>
                </a:cubicBezTo>
                <a:cubicBezTo>
                  <a:pt x="12916" y="20806"/>
                  <a:pt x="12802" y="20853"/>
                  <a:pt x="12689" y="20906"/>
                </a:cubicBezTo>
                <a:cubicBezTo>
                  <a:pt x="12573" y="20960"/>
                  <a:pt x="12456" y="21018"/>
                  <a:pt x="12340" y="21066"/>
                </a:cubicBezTo>
                <a:cubicBezTo>
                  <a:pt x="12276" y="21091"/>
                  <a:pt x="12211" y="21096"/>
                  <a:pt x="12148" y="21119"/>
                </a:cubicBezTo>
                <a:cubicBezTo>
                  <a:pt x="12092" y="21140"/>
                  <a:pt x="12036" y="21178"/>
                  <a:pt x="11980" y="21203"/>
                </a:cubicBezTo>
                <a:cubicBezTo>
                  <a:pt x="11932" y="21224"/>
                  <a:pt x="11883" y="21235"/>
                  <a:pt x="11834" y="21256"/>
                </a:cubicBezTo>
                <a:cubicBezTo>
                  <a:pt x="11757" y="21290"/>
                  <a:pt x="11679" y="21328"/>
                  <a:pt x="11602" y="21363"/>
                </a:cubicBezTo>
                <a:cubicBezTo>
                  <a:pt x="11570" y="21377"/>
                  <a:pt x="11536" y="21413"/>
                  <a:pt x="11505" y="21391"/>
                </a:cubicBezTo>
                <a:cubicBezTo>
                  <a:pt x="11429" y="21335"/>
                  <a:pt x="11354" y="21352"/>
                  <a:pt x="11278" y="21390"/>
                </a:cubicBezTo>
                <a:cubicBezTo>
                  <a:pt x="11252" y="21403"/>
                  <a:pt x="11224" y="21400"/>
                  <a:pt x="11198" y="21375"/>
                </a:cubicBezTo>
                <a:cubicBezTo>
                  <a:pt x="11147" y="21325"/>
                  <a:pt x="11097" y="21254"/>
                  <a:pt x="11046" y="21193"/>
                </a:cubicBezTo>
                <a:cubicBezTo>
                  <a:pt x="11040" y="21185"/>
                  <a:pt x="11034" y="21184"/>
                  <a:pt x="11028" y="21180"/>
                </a:cubicBezTo>
                <a:cubicBezTo>
                  <a:pt x="10994" y="21155"/>
                  <a:pt x="10961" y="21130"/>
                  <a:pt x="10928" y="21107"/>
                </a:cubicBezTo>
                <a:cubicBezTo>
                  <a:pt x="10909" y="21096"/>
                  <a:pt x="10891" y="21094"/>
                  <a:pt x="10873" y="21084"/>
                </a:cubicBezTo>
                <a:cubicBezTo>
                  <a:pt x="10803" y="21043"/>
                  <a:pt x="10725" y="21112"/>
                  <a:pt x="10665" y="20934"/>
                </a:cubicBezTo>
                <a:cubicBezTo>
                  <a:pt x="10625" y="20819"/>
                  <a:pt x="10587" y="20846"/>
                  <a:pt x="10545" y="20863"/>
                </a:cubicBezTo>
                <a:cubicBezTo>
                  <a:pt x="10513" y="20877"/>
                  <a:pt x="10480" y="20872"/>
                  <a:pt x="10448" y="20874"/>
                </a:cubicBezTo>
                <a:cubicBezTo>
                  <a:pt x="10391" y="20878"/>
                  <a:pt x="10334" y="20880"/>
                  <a:pt x="10277" y="20887"/>
                </a:cubicBezTo>
                <a:cubicBezTo>
                  <a:pt x="10259" y="20890"/>
                  <a:pt x="10241" y="20927"/>
                  <a:pt x="10223" y="20921"/>
                </a:cubicBezTo>
                <a:cubicBezTo>
                  <a:pt x="10141" y="20893"/>
                  <a:pt x="10059" y="20849"/>
                  <a:pt x="9977" y="20824"/>
                </a:cubicBezTo>
                <a:cubicBezTo>
                  <a:pt x="9931" y="20809"/>
                  <a:pt x="9883" y="20837"/>
                  <a:pt x="9837" y="20816"/>
                </a:cubicBezTo>
                <a:cubicBezTo>
                  <a:pt x="9784" y="20793"/>
                  <a:pt x="9732" y="20733"/>
                  <a:pt x="9679" y="20696"/>
                </a:cubicBezTo>
                <a:cubicBezTo>
                  <a:pt x="9664" y="20686"/>
                  <a:pt x="9648" y="20699"/>
                  <a:pt x="9633" y="20702"/>
                </a:cubicBezTo>
                <a:cubicBezTo>
                  <a:pt x="9615" y="20705"/>
                  <a:pt x="9598" y="20711"/>
                  <a:pt x="9581" y="20712"/>
                </a:cubicBezTo>
                <a:cubicBezTo>
                  <a:pt x="9528" y="20715"/>
                  <a:pt x="9475" y="20711"/>
                  <a:pt x="9422" y="20721"/>
                </a:cubicBezTo>
                <a:cubicBezTo>
                  <a:pt x="9390" y="20727"/>
                  <a:pt x="9356" y="20787"/>
                  <a:pt x="9326" y="20765"/>
                </a:cubicBezTo>
                <a:cubicBezTo>
                  <a:pt x="9265" y="20722"/>
                  <a:pt x="9204" y="20818"/>
                  <a:pt x="9143" y="20738"/>
                </a:cubicBezTo>
                <a:cubicBezTo>
                  <a:pt x="9124" y="20715"/>
                  <a:pt x="9098" y="20774"/>
                  <a:pt x="9075" y="20777"/>
                </a:cubicBezTo>
                <a:cubicBezTo>
                  <a:pt x="9018" y="20784"/>
                  <a:pt x="8961" y="20783"/>
                  <a:pt x="8904" y="20781"/>
                </a:cubicBezTo>
                <a:cubicBezTo>
                  <a:pt x="8852" y="20780"/>
                  <a:pt x="8799" y="20800"/>
                  <a:pt x="8750" y="20759"/>
                </a:cubicBezTo>
                <a:cubicBezTo>
                  <a:pt x="8698" y="20715"/>
                  <a:pt x="8652" y="20721"/>
                  <a:pt x="8602" y="20771"/>
                </a:cubicBezTo>
                <a:cubicBezTo>
                  <a:pt x="8567" y="20805"/>
                  <a:pt x="8531" y="20809"/>
                  <a:pt x="8496" y="20819"/>
                </a:cubicBezTo>
                <a:cubicBezTo>
                  <a:pt x="8457" y="20831"/>
                  <a:pt x="8415" y="20800"/>
                  <a:pt x="8381" y="20849"/>
                </a:cubicBezTo>
                <a:cubicBezTo>
                  <a:pt x="8277" y="20993"/>
                  <a:pt x="8171" y="21024"/>
                  <a:pt x="8063" y="21024"/>
                </a:cubicBezTo>
                <a:cubicBezTo>
                  <a:pt x="8044" y="21024"/>
                  <a:pt x="8023" y="21003"/>
                  <a:pt x="8004" y="20981"/>
                </a:cubicBezTo>
                <a:cubicBezTo>
                  <a:pt x="7894" y="20849"/>
                  <a:pt x="7783" y="20860"/>
                  <a:pt x="7671" y="20941"/>
                </a:cubicBezTo>
                <a:cubicBezTo>
                  <a:pt x="7648" y="20959"/>
                  <a:pt x="7622" y="20962"/>
                  <a:pt x="7598" y="20944"/>
                </a:cubicBezTo>
                <a:cubicBezTo>
                  <a:pt x="7533" y="20893"/>
                  <a:pt x="7470" y="20808"/>
                  <a:pt x="7404" y="20771"/>
                </a:cubicBezTo>
                <a:cubicBezTo>
                  <a:pt x="7295" y="20711"/>
                  <a:pt x="7201" y="20913"/>
                  <a:pt x="7103" y="21046"/>
                </a:cubicBezTo>
                <a:cubicBezTo>
                  <a:pt x="7011" y="21171"/>
                  <a:pt x="6932" y="21453"/>
                  <a:pt x="6822" y="21390"/>
                </a:cubicBezTo>
                <a:cubicBezTo>
                  <a:pt x="6811" y="21384"/>
                  <a:pt x="6799" y="21424"/>
                  <a:pt x="6787" y="21434"/>
                </a:cubicBezTo>
                <a:cubicBezTo>
                  <a:pt x="6753" y="21462"/>
                  <a:pt x="6720" y="21496"/>
                  <a:pt x="6686" y="21509"/>
                </a:cubicBezTo>
                <a:cubicBezTo>
                  <a:pt x="6644" y="21527"/>
                  <a:pt x="6602" y="21521"/>
                  <a:pt x="6561" y="21535"/>
                </a:cubicBezTo>
                <a:cubicBezTo>
                  <a:pt x="6508" y="21553"/>
                  <a:pt x="6455" y="21600"/>
                  <a:pt x="6402" y="21600"/>
                </a:cubicBezTo>
                <a:cubicBezTo>
                  <a:pt x="6360" y="21600"/>
                  <a:pt x="6318" y="21546"/>
                  <a:pt x="6275" y="21519"/>
                </a:cubicBezTo>
                <a:cubicBezTo>
                  <a:pt x="6216" y="21482"/>
                  <a:pt x="6151" y="21493"/>
                  <a:pt x="6098" y="21399"/>
                </a:cubicBezTo>
                <a:cubicBezTo>
                  <a:pt x="6042" y="21299"/>
                  <a:pt x="5989" y="21253"/>
                  <a:pt x="5931" y="21284"/>
                </a:cubicBezTo>
                <a:cubicBezTo>
                  <a:pt x="5912" y="21294"/>
                  <a:pt x="5887" y="21356"/>
                  <a:pt x="5878" y="21419"/>
                </a:cubicBezTo>
                <a:cubicBezTo>
                  <a:pt x="5859" y="21560"/>
                  <a:pt x="5832" y="21585"/>
                  <a:pt x="5797" y="21537"/>
                </a:cubicBezTo>
                <a:cubicBezTo>
                  <a:pt x="5765" y="21496"/>
                  <a:pt x="5727" y="21475"/>
                  <a:pt x="5706" y="21396"/>
                </a:cubicBezTo>
                <a:cubicBezTo>
                  <a:pt x="5646" y="21171"/>
                  <a:pt x="5569" y="21163"/>
                  <a:pt x="5494" y="21103"/>
                </a:cubicBezTo>
                <a:cubicBezTo>
                  <a:pt x="5448" y="21066"/>
                  <a:pt x="5405" y="21065"/>
                  <a:pt x="5360" y="21090"/>
                </a:cubicBezTo>
                <a:cubicBezTo>
                  <a:pt x="5260" y="21146"/>
                  <a:pt x="5164" y="21066"/>
                  <a:pt x="5068" y="20965"/>
                </a:cubicBezTo>
                <a:cubicBezTo>
                  <a:pt x="5005" y="20897"/>
                  <a:pt x="4941" y="20856"/>
                  <a:pt x="4878" y="20787"/>
                </a:cubicBezTo>
                <a:cubicBezTo>
                  <a:pt x="4831" y="20734"/>
                  <a:pt x="4784" y="20671"/>
                  <a:pt x="4741" y="20586"/>
                </a:cubicBezTo>
                <a:cubicBezTo>
                  <a:pt x="4679" y="20461"/>
                  <a:pt x="4625" y="20272"/>
                  <a:pt x="4545" y="20322"/>
                </a:cubicBezTo>
                <a:cubicBezTo>
                  <a:pt x="4476" y="20367"/>
                  <a:pt x="4412" y="20274"/>
                  <a:pt x="4349" y="20186"/>
                </a:cubicBezTo>
                <a:cubicBezTo>
                  <a:pt x="4302" y="20121"/>
                  <a:pt x="4255" y="20055"/>
                  <a:pt x="4206" y="20014"/>
                </a:cubicBezTo>
                <a:cubicBezTo>
                  <a:pt x="4149" y="19965"/>
                  <a:pt x="4084" y="19986"/>
                  <a:pt x="4032" y="19896"/>
                </a:cubicBezTo>
                <a:cubicBezTo>
                  <a:pt x="3979" y="19802"/>
                  <a:pt x="3934" y="19865"/>
                  <a:pt x="3887" y="19892"/>
                </a:cubicBezTo>
                <a:cubicBezTo>
                  <a:pt x="3810" y="19933"/>
                  <a:pt x="3735" y="20009"/>
                  <a:pt x="3658" y="19912"/>
                </a:cubicBezTo>
                <a:cubicBezTo>
                  <a:pt x="3565" y="19795"/>
                  <a:pt x="3472" y="19668"/>
                  <a:pt x="3378" y="19556"/>
                </a:cubicBezTo>
                <a:cubicBezTo>
                  <a:pt x="3342" y="19514"/>
                  <a:pt x="3303" y="19496"/>
                  <a:pt x="3265" y="19477"/>
                </a:cubicBezTo>
                <a:cubicBezTo>
                  <a:pt x="3229" y="19461"/>
                  <a:pt x="3186" y="19502"/>
                  <a:pt x="3158" y="19440"/>
                </a:cubicBezTo>
                <a:cubicBezTo>
                  <a:pt x="3088" y="19282"/>
                  <a:pt x="3015" y="19204"/>
                  <a:pt x="2933" y="19204"/>
                </a:cubicBezTo>
                <a:cubicBezTo>
                  <a:pt x="2902" y="19204"/>
                  <a:pt x="2872" y="19137"/>
                  <a:pt x="2841" y="19126"/>
                </a:cubicBezTo>
                <a:cubicBezTo>
                  <a:pt x="2798" y="19111"/>
                  <a:pt x="2749" y="19071"/>
                  <a:pt x="2712" y="19127"/>
                </a:cubicBezTo>
                <a:cubicBezTo>
                  <a:pt x="2625" y="19259"/>
                  <a:pt x="2555" y="19149"/>
                  <a:pt x="2478" y="19018"/>
                </a:cubicBezTo>
                <a:cubicBezTo>
                  <a:pt x="2404" y="18889"/>
                  <a:pt x="2325" y="18786"/>
                  <a:pt x="2245" y="18701"/>
                </a:cubicBezTo>
                <a:cubicBezTo>
                  <a:pt x="2215" y="18670"/>
                  <a:pt x="2179" y="18721"/>
                  <a:pt x="2146" y="18732"/>
                </a:cubicBezTo>
                <a:cubicBezTo>
                  <a:pt x="2134" y="18735"/>
                  <a:pt x="2121" y="18739"/>
                  <a:pt x="2111" y="18724"/>
                </a:cubicBezTo>
                <a:cubicBezTo>
                  <a:pt x="2008" y="18583"/>
                  <a:pt x="1903" y="18476"/>
                  <a:pt x="1792" y="18549"/>
                </a:cubicBezTo>
                <a:cubicBezTo>
                  <a:pt x="1781" y="18557"/>
                  <a:pt x="1770" y="18541"/>
                  <a:pt x="1760" y="18530"/>
                </a:cubicBezTo>
                <a:cubicBezTo>
                  <a:pt x="1710" y="18477"/>
                  <a:pt x="1661" y="18394"/>
                  <a:pt x="1610" y="18374"/>
                </a:cubicBezTo>
                <a:cubicBezTo>
                  <a:pt x="1485" y="18327"/>
                  <a:pt x="1359" y="18308"/>
                  <a:pt x="1232" y="18277"/>
                </a:cubicBezTo>
                <a:cubicBezTo>
                  <a:pt x="1224" y="18276"/>
                  <a:pt x="1216" y="18276"/>
                  <a:pt x="1209" y="18266"/>
                </a:cubicBezTo>
                <a:cubicBezTo>
                  <a:pt x="1163" y="18202"/>
                  <a:pt x="1122" y="18223"/>
                  <a:pt x="1083" y="18344"/>
                </a:cubicBezTo>
                <a:cubicBezTo>
                  <a:pt x="1065" y="18396"/>
                  <a:pt x="1042" y="18424"/>
                  <a:pt x="1020" y="18454"/>
                </a:cubicBezTo>
                <a:cubicBezTo>
                  <a:pt x="988" y="18498"/>
                  <a:pt x="955" y="18541"/>
                  <a:pt x="922" y="18568"/>
                </a:cubicBezTo>
                <a:cubicBezTo>
                  <a:pt x="889" y="18595"/>
                  <a:pt x="854" y="18632"/>
                  <a:pt x="823" y="18611"/>
                </a:cubicBezTo>
                <a:cubicBezTo>
                  <a:pt x="766" y="18574"/>
                  <a:pt x="712" y="18492"/>
                  <a:pt x="656" y="18438"/>
                </a:cubicBezTo>
                <a:cubicBezTo>
                  <a:pt x="637" y="18419"/>
                  <a:pt x="615" y="18421"/>
                  <a:pt x="595" y="18420"/>
                </a:cubicBezTo>
                <a:cubicBezTo>
                  <a:pt x="549" y="18416"/>
                  <a:pt x="502" y="18458"/>
                  <a:pt x="460" y="18336"/>
                </a:cubicBezTo>
                <a:cubicBezTo>
                  <a:pt x="421" y="18222"/>
                  <a:pt x="382" y="18255"/>
                  <a:pt x="342" y="18342"/>
                </a:cubicBezTo>
                <a:cubicBezTo>
                  <a:pt x="313" y="18404"/>
                  <a:pt x="280" y="18452"/>
                  <a:pt x="247" y="18476"/>
                </a:cubicBezTo>
                <a:cubicBezTo>
                  <a:pt x="202" y="18508"/>
                  <a:pt x="157" y="18521"/>
                  <a:pt x="109" y="18502"/>
                </a:cubicBezTo>
                <a:cubicBezTo>
                  <a:pt x="75" y="18489"/>
                  <a:pt x="47" y="18483"/>
                  <a:pt x="20" y="18405"/>
                </a:cubicBezTo>
                <a:cubicBezTo>
                  <a:pt x="15" y="18394"/>
                  <a:pt x="8" y="18391"/>
                  <a:pt x="2" y="18392"/>
                </a:cubicBezTo>
                <a:lnTo>
                  <a:pt x="0" y="18392"/>
                </a:lnTo>
                <a:lnTo>
                  <a:pt x="0" y="15381"/>
                </a:lnTo>
                <a:lnTo>
                  <a:pt x="125" y="15355"/>
                </a:lnTo>
                <a:cubicBezTo>
                  <a:pt x="155" y="15344"/>
                  <a:pt x="184" y="15305"/>
                  <a:pt x="214" y="15277"/>
                </a:cubicBezTo>
                <a:cubicBezTo>
                  <a:pt x="231" y="15261"/>
                  <a:pt x="248" y="15218"/>
                  <a:pt x="264" y="15227"/>
                </a:cubicBezTo>
                <a:cubicBezTo>
                  <a:pt x="353" y="15278"/>
                  <a:pt x="434" y="15152"/>
                  <a:pt x="519" y="15089"/>
                </a:cubicBezTo>
                <a:cubicBezTo>
                  <a:pt x="558" y="15059"/>
                  <a:pt x="595" y="14989"/>
                  <a:pt x="632" y="14940"/>
                </a:cubicBezTo>
                <a:cubicBezTo>
                  <a:pt x="642" y="14927"/>
                  <a:pt x="653" y="14915"/>
                  <a:pt x="663" y="14918"/>
                </a:cubicBezTo>
                <a:cubicBezTo>
                  <a:pt x="719" y="14936"/>
                  <a:pt x="775" y="14961"/>
                  <a:pt x="831" y="14980"/>
                </a:cubicBezTo>
                <a:cubicBezTo>
                  <a:pt x="882" y="14997"/>
                  <a:pt x="934" y="15003"/>
                  <a:pt x="958" y="15219"/>
                </a:cubicBezTo>
                <a:cubicBezTo>
                  <a:pt x="961" y="15253"/>
                  <a:pt x="973" y="15278"/>
                  <a:pt x="982" y="15300"/>
                </a:cubicBezTo>
                <a:cubicBezTo>
                  <a:pt x="1122" y="15640"/>
                  <a:pt x="1197" y="15631"/>
                  <a:pt x="1334" y="15272"/>
                </a:cubicBezTo>
                <a:cubicBezTo>
                  <a:pt x="1348" y="15236"/>
                  <a:pt x="1378" y="15209"/>
                  <a:pt x="1388" y="15238"/>
                </a:cubicBezTo>
                <a:cubicBezTo>
                  <a:pt x="1468" y="15483"/>
                  <a:pt x="1556" y="15456"/>
                  <a:pt x="1649" y="15380"/>
                </a:cubicBezTo>
                <a:cubicBezTo>
                  <a:pt x="1673" y="15359"/>
                  <a:pt x="1707" y="15359"/>
                  <a:pt x="1725" y="15408"/>
                </a:cubicBezTo>
                <a:cubicBezTo>
                  <a:pt x="1811" y="15633"/>
                  <a:pt x="1904" y="15600"/>
                  <a:pt x="1998" y="15534"/>
                </a:cubicBezTo>
                <a:cubicBezTo>
                  <a:pt x="2012" y="15524"/>
                  <a:pt x="2030" y="15468"/>
                  <a:pt x="2036" y="15416"/>
                </a:cubicBezTo>
                <a:cubicBezTo>
                  <a:pt x="2059" y="15234"/>
                  <a:pt x="2101" y="15172"/>
                  <a:pt x="2147" y="15121"/>
                </a:cubicBezTo>
                <a:cubicBezTo>
                  <a:pt x="2221" y="15037"/>
                  <a:pt x="2293" y="14939"/>
                  <a:pt x="2366" y="14859"/>
                </a:cubicBezTo>
                <a:cubicBezTo>
                  <a:pt x="2385" y="14840"/>
                  <a:pt x="2407" y="14852"/>
                  <a:pt x="2426" y="14874"/>
                </a:cubicBezTo>
                <a:cubicBezTo>
                  <a:pt x="2491" y="14949"/>
                  <a:pt x="2532" y="15137"/>
                  <a:pt x="2577" y="15311"/>
                </a:cubicBezTo>
                <a:cubicBezTo>
                  <a:pt x="2596" y="15387"/>
                  <a:pt x="2624" y="15441"/>
                  <a:pt x="2650" y="15485"/>
                </a:cubicBezTo>
                <a:cubicBezTo>
                  <a:pt x="2719" y="15599"/>
                  <a:pt x="2789" y="15700"/>
                  <a:pt x="2858" y="15807"/>
                </a:cubicBezTo>
                <a:cubicBezTo>
                  <a:pt x="2865" y="15818"/>
                  <a:pt x="2870" y="15844"/>
                  <a:pt x="2875" y="15866"/>
                </a:cubicBezTo>
                <a:cubicBezTo>
                  <a:pt x="2927" y="16099"/>
                  <a:pt x="2978" y="16332"/>
                  <a:pt x="3029" y="16565"/>
                </a:cubicBezTo>
                <a:cubicBezTo>
                  <a:pt x="3039" y="16609"/>
                  <a:pt x="3053" y="16641"/>
                  <a:pt x="3064" y="16684"/>
                </a:cubicBezTo>
                <a:cubicBezTo>
                  <a:pt x="3079" y="16743"/>
                  <a:pt x="3098" y="16798"/>
                  <a:pt x="3106" y="16869"/>
                </a:cubicBezTo>
                <a:cubicBezTo>
                  <a:pt x="3130" y="17091"/>
                  <a:pt x="3177" y="17187"/>
                  <a:pt x="3236" y="17228"/>
                </a:cubicBezTo>
                <a:cubicBezTo>
                  <a:pt x="3290" y="17266"/>
                  <a:pt x="3344" y="17298"/>
                  <a:pt x="3398" y="17342"/>
                </a:cubicBezTo>
                <a:cubicBezTo>
                  <a:pt x="3463" y="17395"/>
                  <a:pt x="3528" y="17453"/>
                  <a:pt x="3593" y="17517"/>
                </a:cubicBezTo>
                <a:cubicBezTo>
                  <a:pt x="3621" y="17545"/>
                  <a:pt x="3650" y="17578"/>
                  <a:pt x="3674" y="17635"/>
                </a:cubicBezTo>
                <a:cubicBezTo>
                  <a:pt x="3742" y="17794"/>
                  <a:pt x="3814" y="17901"/>
                  <a:pt x="3893" y="17858"/>
                </a:cubicBezTo>
                <a:cubicBezTo>
                  <a:pt x="3957" y="17825"/>
                  <a:pt x="4010" y="17911"/>
                  <a:pt x="4049" y="18047"/>
                </a:cubicBezTo>
                <a:cubicBezTo>
                  <a:pt x="4121" y="18292"/>
                  <a:pt x="4198" y="18236"/>
                  <a:pt x="4274" y="18157"/>
                </a:cubicBezTo>
                <a:cubicBezTo>
                  <a:pt x="4314" y="18116"/>
                  <a:pt x="4346" y="18122"/>
                  <a:pt x="4384" y="18161"/>
                </a:cubicBezTo>
                <a:cubicBezTo>
                  <a:pt x="4470" y="18254"/>
                  <a:pt x="4528" y="18505"/>
                  <a:pt x="4584" y="18726"/>
                </a:cubicBezTo>
                <a:cubicBezTo>
                  <a:pt x="4632" y="18914"/>
                  <a:pt x="4686" y="19020"/>
                  <a:pt x="4744" y="19099"/>
                </a:cubicBezTo>
                <a:cubicBezTo>
                  <a:pt x="4818" y="19201"/>
                  <a:pt x="4877" y="19162"/>
                  <a:pt x="4913" y="18918"/>
                </a:cubicBezTo>
                <a:cubicBezTo>
                  <a:pt x="4923" y="18849"/>
                  <a:pt x="4940" y="18768"/>
                  <a:pt x="4958" y="18748"/>
                </a:cubicBezTo>
                <a:cubicBezTo>
                  <a:pt x="5048" y="18645"/>
                  <a:pt x="5139" y="18495"/>
                  <a:pt x="5234" y="18586"/>
                </a:cubicBezTo>
                <a:cubicBezTo>
                  <a:pt x="5367" y="18711"/>
                  <a:pt x="5496" y="18704"/>
                  <a:pt x="5629" y="18580"/>
                </a:cubicBezTo>
                <a:cubicBezTo>
                  <a:pt x="5843" y="18380"/>
                  <a:pt x="6058" y="18169"/>
                  <a:pt x="6284" y="18213"/>
                </a:cubicBezTo>
                <a:cubicBezTo>
                  <a:pt x="6322" y="18220"/>
                  <a:pt x="6366" y="18130"/>
                  <a:pt x="6398" y="18042"/>
                </a:cubicBezTo>
                <a:cubicBezTo>
                  <a:pt x="6460" y="17875"/>
                  <a:pt x="6458" y="17861"/>
                  <a:pt x="6527" y="18000"/>
                </a:cubicBezTo>
                <a:cubicBezTo>
                  <a:pt x="6544" y="18033"/>
                  <a:pt x="6564" y="18054"/>
                  <a:pt x="6576" y="18104"/>
                </a:cubicBezTo>
                <a:cubicBezTo>
                  <a:pt x="6639" y="18358"/>
                  <a:pt x="6715" y="18296"/>
                  <a:pt x="6792" y="18260"/>
                </a:cubicBezTo>
                <a:cubicBezTo>
                  <a:pt x="6805" y="18252"/>
                  <a:pt x="6821" y="18242"/>
                  <a:pt x="6833" y="18263"/>
                </a:cubicBezTo>
                <a:cubicBezTo>
                  <a:pt x="6885" y="18355"/>
                  <a:pt x="6928" y="18323"/>
                  <a:pt x="6973" y="18197"/>
                </a:cubicBezTo>
                <a:cubicBezTo>
                  <a:pt x="7012" y="18088"/>
                  <a:pt x="7057" y="18023"/>
                  <a:pt x="7103" y="18158"/>
                </a:cubicBezTo>
                <a:cubicBezTo>
                  <a:pt x="7206" y="18458"/>
                  <a:pt x="7315" y="18473"/>
                  <a:pt x="7431" y="18283"/>
                </a:cubicBezTo>
                <a:cubicBezTo>
                  <a:pt x="7514" y="18148"/>
                  <a:pt x="7596" y="18117"/>
                  <a:pt x="7683" y="18254"/>
                </a:cubicBezTo>
                <a:cubicBezTo>
                  <a:pt x="7716" y="18307"/>
                  <a:pt x="7760" y="18272"/>
                  <a:pt x="7799" y="18283"/>
                </a:cubicBezTo>
                <a:cubicBezTo>
                  <a:pt x="7821" y="18289"/>
                  <a:pt x="7845" y="18291"/>
                  <a:pt x="7864" y="18327"/>
                </a:cubicBezTo>
                <a:cubicBezTo>
                  <a:pt x="7915" y="18421"/>
                  <a:pt x="7962" y="18542"/>
                  <a:pt x="8012" y="18635"/>
                </a:cubicBezTo>
                <a:cubicBezTo>
                  <a:pt x="8037" y="18679"/>
                  <a:pt x="8066" y="18702"/>
                  <a:pt x="8094" y="18704"/>
                </a:cubicBezTo>
                <a:cubicBezTo>
                  <a:pt x="8175" y="18711"/>
                  <a:pt x="8257" y="18711"/>
                  <a:pt x="8338" y="18698"/>
                </a:cubicBezTo>
                <a:cubicBezTo>
                  <a:pt x="8472" y="18677"/>
                  <a:pt x="8608" y="18673"/>
                  <a:pt x="8705" y="18235"/>
                </a:cubicBezTo>
                <a:cubicBezTo>
                  <a:pt x="8712" y="18199"/>
                  <a:pt x="8729" y="18179"/>
                  <a:pt x="8743" y="18173"/>
                </a:cubicBezTo>
                <a:cubicBezTo>
                  <a:pt x="8805" y="18145"/>
                  <a:pt x="8868" y="18142"/>
                  <a:pt x="8929" y="18097"/>
                </a:cubicBezTo>
                <a:cubicBezTo>
                  <a:pt x="8978" y="18060"/>
                  <a:pt x="9019" y="18072"/>
                  <a:pt x="9056" y="18201"/>
                </a:cubicBezTo>
                <a:cubicBezTo>
                  <a:pt x="9104" y="18371"/>
                  <a:pt x="9163" y="18471"/>
                  <a:pt x="9228" y="18417"/>
                </a:cubicBezTo>
                <a:cubicBezTo>
                  <a:pt x="9293" y="18364"/>
                  <a:pt x="9335" y="18479"/>
                  <a:pt x="9383" y="18598"/>
                </a:cubicBezTo>
                <a:cubicBezTo>
                  <a:pt x="9418" y="18685"/>
                  <a:pt x="9457" y="18793"/>
                  <a:pt x="9496" y="18802"/>
                </a:cubicBezTo>
                <a:cubicBezTo>
                  <a:pt x="9583" y="18821"/>
                  <a:pt x="9659" y="19124"/>
                  <a:pt x="9754" y="18952"/>
                </a:cubicBezTo>
                <a:cubicBezTo>
                  <a:pt x="9760" y="18940"/>
                  <a:pt x="9771" y="18970"/>
                  <a:pt x="9780" y="18977"/>
                </a:cubicBezTo>
                <a:cubicBezTo>
                  <a:pt x="9853" y="19033"/>
                  <a:pt x="9921" y="18979"/>
                  <a:pt x="9974" y="18795"/>
                </a:cubicBezTo>
                <a:cubicBezTo>
                  <a:pt x="10044" y="18555"/>
                  <a:pt x="10121" y="18532"/>
                  <a:pt x="10207" y="18610"/>
                </a:cubicBezTo>
                <a:cubicBezTo>
                  <a:pt x="10235" y="18635"/>
                  <a:pt x="10263" y="18652"/>
                  <a:pt x="10291" y="18673"/>
                </a:cubicBezTo>
                <a:cubicBezTo>
                  <a:pt x="10328" y="18702"/>
                  <a:pt x="10367" y="18733"/>
                  <a:pt x="10404" y="18763"/>
                </a:cubicBezTo>
                <a:cubicBezTo>
                  <a:pt x="10441" y="18792"/>
                  <a:pt x="10482" y="18842"/>
                  <a:pt x="10510" y="18716"/>
                </a:cubicBezTo>
                <a:cubicBezTo>
                  <a:pt x="10535" y="18607"/>
                  <a:pt x="10552" y="18617"/>
                  <a:pt x="10574" y="18711"/>
                </a:cubicBezTo>
                <a:cubicBezTo>
                  <a:pt x="10652" y="19040"/>
                  <a:pt x="10747" y="19246"/>
                  <a:pt x="10868" y="19261"/>
                </a:cubicBezTo>
                <a:cubicBezTo>
                  <a:pt x="10892" y="19264"/>
                  <a:pt x="10918" y="19284"/>
                  <a:pt x="10942" y="19307"/>
                </a:cubicBezTo>
                <a:cubicBezTo>
                  <a:pt x="10957" y="19320"/>
                  <a:pt x="10975" y="19334"/>
                  <a:pt x="10984" y="19374"/>
                </a:cubicBezTo>
                <a:cubicBezTo>
                  <a:pt x="11055" y="19677"/>
                  <a:pt x="11143" y="19887"/>
                  <a:pt x="11239" y="20056"/>
                </a:cubicBezTo>
                <a:cubicBezTo>
                  <a:pt x="11273" y="20117"/>
                  <a:pt x="11310" y="20177"/>
                  <a:pt x="11347" y="20195"/>
                </a:cubicBezTo>
                <a:cubicBezTo>
                  <a:pt x="11385" y="20212"/>
                  <a:pt x="11426" y="20183"/>
                  <a:pt x="11465" y="20167"/>
                </a:cubicBezTo>
                <a:cubicBezTo>
                  <a:pt x="11489" y="20158"/>
                  <a:pt x="11515" y="20159"/>
                  <a:pt x="11534" y="20117"/>
                </a:cubicBezTo>
                <a:cubicBezTo>
                  <a:pt x="11593" y="19983"/>
                  <a:pt x="11649" y="19839"/>
                  <a:pt x="11704" y="19683"/>
                </a:cubicBezTo>
                <a:cubicBezTo>
                  <a:pt x="11751" y="19549"/>
                  <a:pt x="11761" y="19530"/>
                  <a:pt x="11801" y="19698"/>
                </a:cubicBezTo>
                <a:cubicBezTo>
                  <a:pt x="11843" y="19870"/>
                  <a:pt x="11895" y="19959"/>
                  <a:pt x="11952" y="19996"/>
                </a:cubicBezTo>
                <a:cubicBezTo>
                  <a:pt x="12044" y="20053"/>
                  <a:pt x="12135" y="20102"/>
                  <a:pt x="12227" y="20130"/>
                </a:cubicBezTo>
                <a:cubicBezTo>
                  <a:pt x="12310" y="20155"/>
                  <a:pt x="12350" y="20020"/>
                  <a:pt x="12367" y="19712"/>
                </a:cubicBezTo>
                <a:cubicBezTo>
                  <a:pt x="12376" y="19542"/>
                  <a:pt x="12388" y="19356"/>
                  <a:pt x="12439" y="19311"/>
                </a:cubicBezTo>
                <a:cubicBezTo>
                  <a:pt x="12521" y="19237"/>
                  <a:pt x="12607" y="19205"/>
                  <a:pt x="12647" y="18845"/>
                </a:cubicBezTo>
                <a:cubicBezTo>
                  <a:pt x="12670" y="18924"/>
                  <a:pt x="12684" y="18971"/>
                  <a:pt x="12697" y="19018"/>
                </a:cubicBezTo>
                <a:cubicBezTo>
                  <a:pt x="12734" y="19149"/>
                  <a:pt x="12811" y="19205"/>
                  <a:pt x="12850" y="19092"/>
                </a:cubicBezTo>
                <a:cubicBezTo>
                  <a:pt x="12908" y="18927"/>
                  <a:pt x="12960" y="18958"/>
                  <a:pt x="13016" y="19086"/>
                </a:cubicBezTo>
                <a:cubicBezTo>
                  <a:pt x="13108" y="19298"/>
                  <a:pt x="13211" y="19249"/>
                  <a:pt x="13304" y="19164"/>
                </a:cubicBezTo>
                <a:cubicBezTo>
                  <a:pt x="13375" y="19101"/>
                  <a:pt x="13450" y="18985"/>
                  <a:pt x="13496" y="18718"/>
                </a:cubicBezTo>
                <a:cubicBezTo>
                  <a:pt x="13511" y="18633"/>
                  <a:pt x="13544" y="18591"/>
                  <a:pt x="13570" y="18535"/>
                </a:cubicBezTo>
                <a:cubicBezTo>
                  <a:pt x="13591" y="18489"/>
                  <a:pt x="13614" y="18446"/>
                  <a:pt x="13638" y="18417"/>
                </a:cubicBezTo>
                <a:cubicBezTo>
                  <a:pt x="13664" y="18385"/>
                  <a:pt x="13692" y="18338"/>
                  <a:pt x="13717" y="18351"/>
                </a:cubicBezTo>
                <a:cubicBezTo>
                  <a:pt x="13794" y="18389"/>
                  <a:pt x="13855" y="18314"/>
                  <a:pt x="13909" y="18101"/>
                </a:cubicBezTo>
                <a:cubicBezTo>
                  <a:pt x="13937" y="17991"/>
                  <a:pt x="13978" y="17857"/>
                  <a:pt x="14013" y="17855"/>
                </a:cubicBezTo>
                <a:cubicBezTo>
                  <a:pt x="14100" y="17851"/>
                  <a:pt x="14172" y="17745"/>
                  <a:pt x="14249" y="17619"/>
                </a:cubicBezTo>
                <a:cubicBezTo>
                  <a:pt x="14299" y="17538"/>
                  <a:pt x="14356" y="17482"/>
                  <a:pt x="14410" y="17407"/>
                </a:cubicBezTo>
                <a:cubicBezTo>
                  <a:pt x="14472" y="17319"/>
                  <a:pt x="14540" y="17286"/>
                  <a:pt x="14579" y="17042"/>
                </a:cubicBezTo>
                <a:cubicBezTo>
                  <a:pt x="14583" y="17016"/>
                  <a:pt x="14596" y="17012"/>
                  <a:pt x="14602" y="16987"/>
                </a:cubicBezTo>
                <a:cubicBezTo>
                  <a:pt x="14622" y="16910"/>
                  <a:pt x="14648" y="16840"/>
                  <a:pt x="14659" y="16747"/>
                </a:cubicBezTo>
                <a:cubicBezTo>
                  <a:pt x="14690" y="16476"/>
                  <a:pt x="14714" y="16197"/>
                  <a:pt x="14742" y="15922"/>
                </a:cubicBezTo>
                <a:cubicBezTo>
                  <a:pt x="14747" y="15863"/>
                  <a:pt x="14753" y="15788"/>
                  <a:pt x="14765" y="15755"/>
                </a:cubicBezTo>
                <a:cubicBezTo>
                  <a:pt x="14836" y="15560"/>
                  <a:pt x="14907" y="15374"/>
                  <a:pt x="14980" y="15190"/>
                </a:cubicBezTo>
                <a:cubicBezTo>
                  <a:pt x="15009" y="15116"/>
                  <a:pt x="15034" y="15158"/>
                  <a:pt x="15060" y="15243"/>
                </a:cubicBezTo>
                <a:cubicBezTo>
                  <a:pt x="15085" y="15324"/>
                  <a:pt x="15116" y="15408"/>
                  <a:pt x="15148" y="15428"/>
                </a:cubicBezTo>
                <a:cubicBezTo>
                  <a:pt x="15211" y="15468"/>
                  <a:pt x="15276" y="15477"/>
                  <a:pt x="15340" y="15477"/>
                </a:cubicBezTo>
                <a:cubicBezTo>
                  <a:pt x="15364" y="15477"/>
                  <a:pt x="15390" y="15424"/>
                  <a:pt x="15412" y="15381"/>
                </a:cubicBezTo>
                <a:cubicBezTo>
                  <a:pt x="15455" y="15300"/>
                  <a:pt x="15494" y="15191"/>
                  <a:pt x="15539" y="15124"/>
                </a:cubicBezTo>
                <a:cubicBezTo>
                  <a:pt x="15590" y="15046"/>
                  <a:pt x="15621" y="14921"/>
                  <a:pt x="15636" y="14725"/>
                </a:cubicBezTo>
                <a:cubicBezTo>
                  <a:pt x="15659" y="14434"/>
                  <a:pt x="15713" y="14231"/>
                  <a:pt x="15778" y="14067"/>
                </a:cubicBezTo>
                <a:cubicBezTo>
                  <a:pt x="15859" y="13857"/>
                  <a:pt x="15956" y="13867"/>
                  <a:pt x="16049" y="13815"/>
                </a:cubicBezTo>
                <a:cubicBezTo>
                  <a:pt x="16085" y="13796"/>
                  <a:pt x="16121" y="13780"/>
                  <a:pt x="16154" y="13732"/>
                </a:cubicBezTo>
                <a:cubicBezTo>
                  <a:pt x="16276" y="13549"/>
                  <a:pt x="16399" y="13376"/>
                  <a:pt x="16534" y="13380"/>
                </a:cubicBezTo>
                <a:cubicBezTo>
                  <a:pt x="16545" y="13380"/>
                  <a:pt x="16556" y="13376"/>
                  <a:pt x="16567" y="13368"/>
                </a:cubicBezTo>
                <a:cubicBezTo>
                  <a:pt x="16663" y="13308"/>
                  <a:pt x="16761" y="13285"/>
                  <a:pt x="16830" y="12964"/>
                </a:cubicBezTo>
                <a:cubicBezTo>
                  <a:pt x="16843" y="12905"/>
                  <a:pt x="16871" y="12888"/>
                  <a:pt x="16894" y="12864"/>
                </a:cubicBezTo>
                <a:cubicBezTo>
                  <a:pt x="16932" y="12826"/>
                  <a:pt x="16957" y="12748"/>
                  <a:pt x="16971" y="12608"/>
                </a:cubicBezTo>
                <a:cubicBezTo>
                  <a:pt x="16994" y="12367"/>
                  <a:pt x="17022" y="12131"/>
                  <a:pt x="17043" y="11886"/>
                </a:cubicBezTo>
                <a:cubicBezTo>
                  <a:pt x="17058" y="11719"/>
                  <a:pt x="17085" y="11626"/>
                  <a:pt x="17127" y="11557"/>
                </a:cubicBezTo>
                <a:cubicBezTo>
                  <a:pt x="17151" y="11519"/>
                  <a:pt x="17171" y="11435"/>
                  <a:pt x="17188" y="11357"/>
                </a:cubicBezTo>
                <a:cubicBezTo>
                  <a:pt x="17208" y="11263"/>
                  <a:pt x="17219" y="11138"/>
                  <a:pt x="17242" y="11054"/>
                </a:cubicBezTo>
                <a:cubicBezTo>
                  <a:pt x="17296" y="10846"/>
                  <a:pt x="17313" y="10615"/>
                  <a:pt x="17295" y="10330"/>
                </a:cubicBezTo>
                <a:cubicBezTo>
                  <a:pt x="17279" y="10077"/>
                  <a:pt x="17322" y="9739"/>
                  <a:pt x="17378" y="9687"/>
                </a:cubicBezTo>
                <a:cubicBezTo>
                  <a:pt x="17440" y="9630"/>
                  <a:pt x="17482" y="9489"/>
                  <a:pt x="17526" y="9331"/>
                </a:cubicBezTo>
                <a:cubicBezTo>
                  <a:pt x="17550" y="9243"/>
                  <a:pt x="17585" y="9167"/>
                  <a:pt x="17618" y="9145"/>
                </a:cubicBezTo>
                <a:cubicBezTo>
                  <a:pt x="17743" y="9059"/>
                  <a:pt x="17862" y="9164"/>
                  <a:pt x="17982" y="9333"/>
                </a:cubicBezTo>
                <a:cubicBezTo>
                  <a:pt x="18060" y="9443"/>
                  <a:pt x="18146" y="9472"/>
                  <a:pt x="18230" y="9517"/>
                </a:cubicBezTo>
                <a:cubicBezTo>
                  <a:pt x="18256" y="9530"/>
                  <a:pt x="18289" y="9500"/>
                  <a:pt x="18311" y="9446"/>
                </a:cubicBezTo>
                <a:cubicBezTo>
                  <a:pt x="18390" y="9258"/>
                  <a:pt x="18469" y="9064"/>
                  <a:pt x="18542" y="8846"/>
                </a:cubicBezTo>
                <a:cubicBezTo>
                  <a:pt x="18610" y="8642"/>
                  <a:pt x="18687" y="8557"/>
                  <a:pt x="18770" y="8579"/>
                </a:cubicBezTo>
                <a:cubicBezTo>
                  <a:pt x="18830" y="8595"/>
                  <a:pt x="18885" y="8558"/>
                  <a:pt x="18941" y="8502"/>
                </a:cubicBezTo>
                <a:cubicBezTo>
                  <a:pt x="18989" y="8455"/>
                  <a:pt x="19041" y="8423"/>
                  <a:pt x="19089" y="8443"/>
                </a:cubicBezTo>
                <a:cubicBezTo>
                  <a:pt x="19156" y="8473"/>
                  <a:pt x="19212" y="8430"/>
                  <a:pt x="19266" y="8279"/>
                </a:cubicBezTo>
                <a:cubicBezTo>
                  <a:pt x="19295" y="8198"/>
                  <a:pt x="19332" y="8155"/>
                  <a:pt x="19366" y="8099"/>
                </a:cubicBezTo>
                <a:cubicBezTo>
                  <a:pt x="19419" y="8013"/>
                  <a:pt x="19474" y="7939"/>
                  <a:pt x="19525" y="7842"/>
                </a:cubicBezTo>
                <a:cubicBezTo>
                  <a:pt x="19581" y="7739"/>
                  <a:pt x="19632" y="7596"/>
                  <a:pt x="19688" y="7508"/>
                </a:cubicBezTo>
                <a:cubicBezTo>
                  <a:pt x="19750" y="7413"/>
                  <a:pt x="19789" y="7267"/>
                  <a:pt x="19814" y="7041"/>
                </a:cubicBezTo>
                <a:cubicBezTo>
                  <a:pt x="19830" y="6898"/>
                  <a:pt x="19851" y="6747"/>
                  <a:pt x="19881" y="6647"/>
                </a:cubicBezTo>
                <a:cubicBezTo>
                  <a:pt x="19943" y="6442"/>
                  <a:pt x="20016" y="6284"/>
                  <a:pt x="20079" y="6082"/>
                </a:cubicBezTo>
                <a:cubicBezTo>
                  <a:pt x="20167" y="5800"/>
                  <a:pt x="20249" y="5500"/>
                  <a:pt x="20257" y="5018"/>
                </a:cubicBezTo>
                <a:cubicBezTo>
                  <a:pt x="20262" y="4752"/>
                  <a:pt x="20299" y="4638"/>
                  <a:pt x="20369" y="4575"/>
                </a:cubicBezTo>
                <a:cubicBezTo>
                  <a:pt x="20393" y="4555"/>
                  <a:pt x="20426" y="4515"/>
                  <a:pt x="20433" y="4450"/>
                </a:cubicBezTo>
                <a:cubicBezTo>
                  <a:pt x="20454" y="4258"/>
                  <a:pt x="20498" y="4219"/>
                  <a:pt x="20541" y="4143"/>
                </a:cubicBezTo>
                <a:cubicBezTo>
                  <a:pt x="20566" y="4097"/>
                  <a:pt x="20598" y="4008"/>
                  <a:pt x="20605" y="3915"/>
                </a:cubicBezTo>
                <a:cubicBezTo>
                  <a:pt x="20632" y="3540"/>
                  <a:pt x="20708" y="3320"/>
                  <a:pt x="20779" y="3077"/>
                </a:cubicBezTo>
                <a:cubicBezTo>
                  <a:pt x="20800" y="3005"/>
                  <a:pt x="20823" y="2923"/>
                  <a:pt x="20833" y="2829"/>
                </a:cubicBezTo>
                <a:cubicBezTo>
                  <a:pt x="20855" y="2626"/>
                  <a:pt x="20887" y="2479"/>
                  <a:pt x="20944" y="2402"/>
                </a:cubicBezTo>
                <a:cubicBezTo>
                  <a:pt x="20962" y="2379"/>
                  <a:pt x="20978" y="2324"/>
                  <a:pt x="20992" y="2273"/>
                </a:cubicBezTo>
                <a:cubicBezTo>
                  <a:pt x="21022" y="2161"/>
                  <a:pt x="21047" y="2030"/>
                  <a:pt x="21078" y="1926"/>
                </a:cubicBezTo>
                <a:cubicBezTo>
                  <a:pt x="21157" y="1657"/>
                  <a:pt x="21235" y="1392"/>
                  <a:pt x="21281" y="1016"/>
                </a:cubicBezTo>
                <a:cubicBezTo>
                  <a:pt x="21304" y="832"/>
                  <a:pt x="21330" y="632"/>
                  <a:pt x="21369" y="506"/>
                </a:cubicBezTo>
                <a:cubicBezTo>
                  <a:pt x="21419" y="346"/>
                  <a:pt x="21485" y="254"/>
                  <a:pt x="21544" y="129"/>
                </a:cubicBez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231" name="TextBox 6"/>
          <p:cNvSpPr txBox="1"/>
          <p:nvPr/>
        </p:nvSpPr>
        <p:spPr>
          <a:xfrm>
            <a:off x="6447471" y="1318401"/>
            <a:ext cx="4651378" cy="192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FFFFFF"/>
                </a:solidFill>
                <a:latin typeface="Noto"/>
                <a:ea typeface="Noto"/>
                <a:cs typeface="Noto"/>
                <a:sym typeface="Noto"/>
              </a:defRPr>
            </a:lvl1pPr>
          </a:lstStyle>
          <a:p>
            <a:r>
              <a:t>These can either be eaten raw, where it tastes like almonds or lightly cooked, where its skin crisps like roast chicken and its insides take on the look and consistency of scrambled egg. Is it from?</a:t>
            </a:r>
          </a:p>
        </p:txBody>
      </p:sp>
      <p:pic>
        <p:nvPicPr>
          <p:cNvPr id="232" name="Picture 8" descr="Picture 8"/>
          <p:cNvPicPr>
            <a:picLocks noChangeAspect="1"/>
          </p:cNvPicPr>
          <p:nvPr/>
        </p:nvPicPr>
        <p:blipFill>
          <a:blip r:embed="rId5"/>
          <a:stretch>
            <a:fillRect/>
          </a:stretch>
        </p:blipFill>
        <p:spPr>
          <a:xfrm>
            <a:off x="6508501" y="3332284"/>
            <a:ext cx="1267955" cy="693924"/>
          </a:xfrm>
          <a:prstGeom prst="rect">
            <a:avLst/>
          </a:prstGeom>
          <a:ln w="12700">
            <a:miter lim="400000"/>
          </a:ln>
        </p:spPr>
      </p:pic>
      <p:sp>
        <p:nvSpPr>
          <p:cNvPr id="233" name="TextBox 9"/>
          <p:cNvSpPr txBox="1"/>
          <p:nvPr/>
        </p:nvSpPr>
        <p:spPr>
          <a:xfrm>
            <a:off x="7970246" y="3332284"/>
            <a:ext cx="3103202"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FFFFFF"/>
                </a:solidFill>
              </a:defRPr>
            </a:lvl1pPr>
          </a:lstStyle>
          <a:p>
            <a:r>
              <a:t>Australia- Fingers in your ears</a:t>
            </a:r>
          </a:p>
        </p:txBody>
      </p:sp>
      <p:pic>
        <p:nvPicPr>
          <p:cNvPr id="234" name="Picture 11" descr="Picture 11"/>
          <p:cNvPicPr>
            <a:picLocks noChangeAspect="1"/>
          </p:cNvPicPr>
          <p:nvPr/>
        </p:nvPicPr>
        <p:blipFill>
          <a:blip r:embed="rId6"/>
          <a:stretch>
            <a:fillRect/>
          </a:stretch>
        </p:blipFill>
        <p:spPr>
          <a:xfrm>
            <a:off x="6508501" y="4395884"/>
            <a:ext cx="1267954" cy="799305"/>
          </a:xfrm>
          <a:prstGeom prst="rect">
            <a:avLst/>
          </a:prstGeom>
          <a:ln w="12700">
            <a:miter lim="400000"/>
          </a:ln>
        </p:spPr>
      </p:pic>
      <p:sp>
        <p:nvSpPr>
          <p:cNvPr id="235" name="TextBox 12"/>
          <p:cNvSpPr txBox="1"/>
          <p:nvPr/>
        </p:nvSpPr>
        <p:spPr>
          <a:xfrm>
            <a:off x="7970246" y="4502520"/>
            <a:ext cx="3394667"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Indonesia- Fingers  on your nose</a:t>
            </a:r>
          </a:p>
        </p:txBody>
      </p:sp>
      <p:pic>
        <p:nvPicPr>
          <p:cNvPr id="236" name="Picture 14" descr="Picture 14"/>
          <p:cNvPicPr>
            <a:picLocks noChangeAspect="1"/>
          </p:cNvPicPr>
          <p:nvPr/>
        </p:nvPicPr>
        <p:blipFill>
          <a:blip r:embed="rId7"/>
          <a:stretch>
            <a:fillRect/>
          </a:stretch>
        </p:blipFill>
        <p:spPr>
          <a:xfrm>
            <a:off x="6508502" y="5500866"/>
            <a:ext cx="1267954" cy="896625"/>
          </a:xfrm>
          <a:prstGeom prst="rect">
            <a:avLst/>
          </a:prstGeom>
          <a:ln w="12700">
            <a:miter lim="400000"/>
          </a:ln>
        </p:spPr>
      </p:pic>
      <p:sp>
        <p:nvSpPr>
          <p:cNvPr id="237" name="TextBox 15"/>
          <p:cNvSpPr txBox="1"/>
          <p:nvPr/>
        </p:nvSpPr>
        <p:spPr>
          <a:xfrm>
            <a:off x="7970246" y="5720924"/>
            <a:ext cx="2545355"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India-Fingers in the air</a:t>
            </a:r>
          </a:p>
        </p:txBody>
      </p:sp>
      <p:sp>
        <p:nvSpPr>
          <p:cNvPr id="238" name="Dingbat Tick"/>
          <p:cNvSpPr/>
          <p:nvPr/>
        </p:nvSpPr>
        <p:spPr>
          <a:xfrm>
            <a:off x="11118449" y="3395784"/>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3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23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23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6" nodeType="afterEffect">
                                  <p:stCondLst>
                                    <p:cond delay="0"/>
                                  </p:stCondLst>
                                  <p:iterate>
                                    <p:tmAbs val="0"/>
                                  </p:iterate>
                                  <p:childTnLst>
                                    <p:set>
                                      <p:cBhvr>
                                        <p:cTn id="24" fill="hold"/>
                                        <p:tgtEl>
                                          <p:spTgt spid="2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236"/>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8" nodeType="afterEffect">
                                  <p:stCondLst>
                                    <p:cond delay="0"/>
                                  </p:stCondLst>
                                  <p:iterate>
                                    <p:tmAbs val="0"/>
                                  </p:iterate>
                                  <p:childTnLst>
                                    <p:set>
                                      <p:cBhvr>
                                        <p:cTn id="31" fill="hold"/>
                                        <p:tgtEl>
                                          <p:spTgt spid="2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9" nodeType="clickEffect">
                                  <p:stCondLst>
                                    <p:cond delay="0"/>
                                  </p:stCondLst>
                                  <p:iterate>
                                    <p:tmAbs val="0"/>
                                  </p:iterate>
                                  <p:childTnLst>
                                    <p:set>
                                      <p:cBhvr>
                                        <p:cTn id="35" fill="hold"/>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1" animBg="1" advAuto="0"/>
      <p:bldP spid="231" grpId="2" animBg="1" advAuto="0"/>
      <p:bldP spid="232" grpId="3" animBg="1" advAuto="0"/>
      <p:bldP spid="233" grpId="4" animBg="1" advAuto="0"/>
      <p:bldP spid="234" grpId="5" animBg="1" advAuto="0"/>
      <p:bldP spid="235" grpId="6" animBg="1" advAuto="0"/>
      <p:bldP spid="236" grpId="7" animBg="1" advAuto="0"/>
      <p:bldP spid="237" grpId="8" animBg="1" advAuto="0"/>
      <p:bldP spid="238" grpId="9"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1"/>
          <p:cNvSpPr txBox="1">
            <a:spLocks noGrp="1"/>
          </p:cNvSpPr>
          <p:nvPr>
            <p:ph type="title"/>
          </p:nvPr>
        </p:nvSpPr>
        <p:spPr>
          <a:prstGeom prst="rect">
            <a:avLst/>
          </a:prstGeom>
          <a:gradFill>
            <a:gsLst>
              <a:gs pos="0">
                <a:srgbClr val="FFA5A3"/>
              </a:gs>
              <a:gs pos="35000">
                <a:srgbClr val="FFBFBE"/>
              </a:gs>
              <a:gs pos="100000">
                <a:srgbClr val="FFE6E6"/>
              </a:gs>
            </a:gsLst>
            <a:lin ang="16200000"/>
          </a:gradFill>
          <a:ln w="3175">
            <a:solidFill>
              <a:srgbClr val="BE4B48"/>
            </a:solidFill>
            <a:round/>
          </a:ln>
          <a:effectLst>
            <a:outerShdw blurRad="38100" dist="12700" dir="5400000" rotWithShape="0">
              <a:srgbClr val="000000">
                <a:alpha val="38000"/>
              </a:srgbClr>
            </a:outerShdw>
          </a:effectLst>
        </p:spPr>
        <p:txBody>
          <a:bodyPr/>
          <a:lstStyle/>
          <a:p>
            <a:r>
              <a:t>FRERE JACQUES</a:t>
            </a:r>
          </a:p>
        </p:txBody>
      </p:sp>
      <p:sp>
        <p:nvSpPr>
          <p:cNvPr id="119" name="Subtitle 2"/>
          <p:cNvSpPr txBox="1">
            <a:spLocks noGrp="1"/>
          </p:cNvSpPr>
          <p:nvPr>
            <p:ph type="body" sz="half" idx="1"/>
          </p:nvPr>
        </p:nvSpPr>
        <p:spPr>
          <a:xfrm>
            <a:off x="2667000" y="3581400"/>
            <a:ext cx="7391400" cy="2514600"/>
          </a:xfrm>
          <a:prstGeom prst="rect">
            <a:avLst/>
          </a:prstGeom>
        </p:spPr>
        <p:txBody>
          <a:bodyPr/>
          <a:lstStyle/>
          <a:p>
            <a:pPr defTabSz="832104">
              <a:lnSpc>
                <a:spcPct val="90000"/>
              </a:lnSpc>
              <a:spcBef>
                <a:spcPts val="600"/>
              </a:spcBef>
              <a:defRPr sz="2912" b="1"/>
            </a:pPr>
            <a:r>
              <a:t>The song is about a </a:t>
            </a:r>
            <a:r>
              <a:rPr u="sng">
                <a:solidFill>
                  <a:srgbClr val="0000FF"/>
                </a:solidFill>
                <a:uFill>
                  <a:solidFill>
                    <a:srgbClr val="0000FF"/>
                  </a:solidFill>
                </a:uFill>
                <a:hlinkClick r:id="rId2"/>
              </a:rPr>
              <a:t>friar</a:t>
            </a:r>
            <a:r>
              <a:t> who has overslept and is urged to wake up and sound the bell for the </a:t>
            </a:r>
            <a:r>
              <a:rPr u="sng">
                <a:solidFill>
                  <a:srgbClr val="0000FF"/>
                </a:solidFill>
                <a:uFill>
                  <a:solidFill>
                    <a:srgbClr val="0000FF"/>
                  </a:solidFill>
                </a:uFill>
                <a:hlinkClick r:id="rId3"/>
              </a:rPr>
              <a:t>matins</a:t>
            </a:r>
            <a:r>
              <a:t>, the midnight or very early morning prayers for which a monk would be expected to wake.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Picture 5" descr="Picture 5"/>
          <p:cNvPicPr>
            <a:picLocks noChangeAspect="1"/>
          </p:cNvPicPr>
          <p:nvPr/>
        </p:nvPicPr>
        <p:blipFill>
          <a:blip r:embed="rId3"/>
          <a:srcRect l="2160"/>
          <a:stretch>
            <a:fillRect/>
          </a:stretch>
        </p:blipFill>
        <p:spPr>
          <a:xfrm>
            <a:off x="3882570" y="10"/>
            <a:ext cx="8309345" cy="6857922"/>
          </a:xfrm>
          <a:prstGeom prst="rect">
            <a:avLst/>
          </a:prstGeom>
          <a:ln w="12700">
            <a:miter lim="400000"/>
          </a:ln>
        </p:spPr>
      </p:pic>
      <p:grpSp>
        <p:nvGrpSpPr>
          <p:cNvPr id="251" name="Group 10"/>
          <p:cNvGrpSpPr/>
          <p:nvPr/>
        </p:nvGrpSpPr>
        <p:grpSpPr>
          <a:xfrm>
            <a:off x="-4" y="-3"/>
            <a:ext cx="4581527" cy="6858004"/>
            <a:chOff x="-1" y="-1"/>
            <a:chExt cx="4581526" cy="6858002"/>
          </a:xfrm>
        </p:grpSpPr>
        <p:sp>
          <p:nvSpPr>
            <p:cNvPr id="243" name="Freeform: Shape 11"/>
            <p:cNvSpPr/>
            <p:nvPr/>
          </p:nvSpPr>
          <p:spPr>
            <a:xfrm>
              <a:off x="-2" y="-2"/>
              <a:ext cx="4572002" cy="6858004"/>
            </a:xfrm>
            <a:custGeom>
              <a:avLst/>
              <a:gdLst/>
              <a:ahLst/>
              <a:cxnLst>
                <a:cxn ang="0">
                  <a:pos x="wd2" y="hd2"/>
                </a:cxn>
                <a:cxn ang="5400000">
                  <a:pos x="wd2" y="hd2"/>
                </a:cxn>
                <a:cxn ang="10800000">
                  <a:pos x="wd2" y="hd2"/>
                </a:cxn>
                <a:cxn ang="16200000">
                  <a:pos x="wd2" y="hd2"/>
                </a:cxn>
              </a:cxnLst>
              <a:rect l="0" t="0" r="r" b="b"/>
              <a:pathLst>
                <a:path w="21600" h="21600" extrusionOk="0">
                  <a:moveTo>
                    <a:pt x="19913" y="20676"/>
                  </a:moveTo>
                  <a:lnTo>
                    <a:pt x="19913" y="20676"/>
                  </a:lnTo>
                  <a:cubicBezTo>
                    <a:pt x="19962" y="20710"/>
                    <a:pt x="19991" y="20731"/>
                    <a:pt x="20020" y="20752"/>
                  </a:cubicBezTo>
                  <a:lnTo>
                    <a:pt x="20098" y="20867"/>
                  </a:lnTo>
                  <a:lnTo>
                    <a:pt x="20065" y="20984"/>
                  </a:lnTo>
                  <a:lnTo>
                    <a:pt x="20065" y="20984"/>
                  </a:lnTo>
                  <a:lnTo>
                    <a:pt x="20065" y="20984"/>
                  </a:lnTo>
                  <a:lnTo>
                    <a:pt x="20010" y="21049"/>
                  </a:lnTo>
                  <a:lnTo>
                    <a:pt x="19996" y="21112"/>
                  </a:lnTo>
                  <a:lnTo>
                    <a:pt x="19996" y="21112"/>
                  </a:lnTo>
                  <a:cubicBezTo>
                    <a:pt x="19998" y="21153"/>
                    <a:pt x="20022" y="21194"/>
                    <a:pt x="20061" y="21236"/>
                  </a:cubicBezTo>
                  <a:lnTo>
                    <a:pt x="20061" y="21236"/>
                  </a:lnTo>
                  <a:lnTo>
                    <a:pt x="20153" y="21455"/>
                  </a:lnTo>
                  <a:lnTo>
                    <a:pt x="20153" y="21455"/>
                  </a:lnTo>
                  <a:lnTo>
                    <a:pt x="20153" y="21455"/>
                  </a:lnTo>
                  <a:lnTo>
                    <a:pt x="20153" y="21455"/>
                  </a:lnTo>
                  <a:lnTo>
                    <a:pt x="20130" y="21344"/>
                  </a:lnTo>
                  <a:lnTo>
                    <a:pt x="20061" y="21236"/>
                  </a:lnTo>
                  <a:lnTo>
                    <a:pt x="20061" y="21236"/>
                  </a:lnTo>
                  <a:lnTo>
                    <a:pt x="19996" y="21112"/>
                  </a:lnTo>
                  <a:lnTo>
                    <a:pt x="20065" y="20984"/>
                  </a:lnTo>
                  <a:lnTo>
                    <a:pt x="20065" y="20984"/>
                  </a:lnTo>
                  <a:lnTo>
                    <a:pt x="20098" y="20931"/>
                  </a:lnTo>
                  <a:lnTo>
                    <a:pt x="20098" y="20867"/>
                  </a:lnTo>
                  <a:lnTo>
                    <a:pt x="20098" y="20867"/>
                  </a:lnTo>
                  <a:cubicBezTo>
                    <a:pt x="20088" y="20823"/>
                    <a:pt x="20060" y="20780"/>
                    <a:pt x="20020" y="20752"/>
                  </a:cubicBezTo>
                  <a:close/>
                  <a:moveTo>
                    <a:pt x="20293" y="20280"/>
                  </a:moveTo>
                  <a:lnTo>
                    <a:pt x="20199" y="20359"/>
                  </a:lnTo>
                  <a:lnTo>
                    <a:pt x="20199" y="20359"/>
                  </a:lnTo>
                  <a:lnTo>
                    <a:pt x="20133" y="20513"/>
                  </a:lnTo>
                  <a:lnTo>
                    <a:pt x="20045" y="20618"/>
                  </a:lnTo>
                  <a:lnTo>
                    <a:pt x="20045" y="20618"/>
                  </a:lnTo>
                  <a:lnTo>
                    <a:pt x="20122" y="20541"/>
                  </a:lnTo>
                  <a:lnTo>
                    <a:pt x="20133" y="20513"/>
                  </a:lnTo>
                  <a:lnTo>
                    <a:pt x="20147" y="20498"/>
                  </a:lnTo>
                  <a:lnTo>
                    <a:pt x="20199" y="20359"/>
                  </a:lnTo>
                  <a:lnTo>
                    <a:pt x="20199" y="20359"/>
                  </a:lnTo>
                  <a:cubicBezTo>
                    <a:pt x="20213" y="20320"/>
                    <a:pt x="20248" y="20296"/>
                    <a:pt x="20293" y="20280"/>
                  </a:cubicBezTo>
                  <a:close/>
                  <a:moveTo>
                    <a:pt x="20699" y="20048"/>
                  </a:moveTo>
                  <a:lnTo>
                    <a:pt x="20693" y="20119"/>
                  </a:lnTo>
                  <a:lnTo>
                    <a:pt x="20685" y="20131"/>
                  </a:lnTo>
                  <a:lnTo>
                    <a:pt x="20648" y="20181"/>
                  </a:lnTo>
                  <a:lnTo>
                    <a:pt x="20648" y="20181"/>
                  </a:lnTo>
                  <a:lnTo>
                    <a:pt x="20685" y="20131"/>
                  </a:lnTo>
                  <a:lnTo>
                    <a:pt x="20693" y="20119"/>
                  </a:lnTo>
                  <a:close/>
                  <a:moveTo>
                    <a:pt x="19570" y="13296"/>
                  </a:moveTo>
                  <a:lnTo>
                    <a:pt x="19570" y="13296"/>
                  </a:lnTo>
                  <a:cubicBezTo>
                    <a:pt x="19573" y="13329"/>
                    <a:pt x="19574" y="13367"/>
                    <a:pt x="19597" y="13395"/>
                  </a:cubicBezTo>
                  <a:cubicBezTo>
                    <a:pt x="19654" y="13472"/>
                    <a:pt x="19728" y="13544"/>
                    <a:pt x="19785" y="13621"/>
                  </a:cubicBezTo>
                  <a:lnTo>
                    <a:pt x="19827" y="13745"/>
                  </a:lnTo>
                  <a:lnTo>
                    <a:pt x="19823" y="14117"/>
                  </a:lnTo>
                  <a:cubicBezTo>
                    <a:pt x="19811" y="14321"/>
                    <a:pt x="19808" y="14528"/>
                    <a:pt x="19540" y="14675"/>
                  </a:cubicBezTo>
                  <a:cubicBezTo>
                    <a:pt x="19518" y="14687"/>
                    <a:pt x="19506" y="14712"/>
                    <a:pt x="19502" y="14733"/>
                  </a:cubicBezTo>
                  <a:cubicBezTo>
                    <a:pt x="19485" y="14827"/>
                    <a:pt x="19483" y="14924"/>
                    <a:pt x="19455" y="15017"/>
                  </a:cubicBezTo>
                  <a:cubicBezTo>
                    <a:pt x="19444" y="15054"/>
                    <a:pt x="19440" y="15088"/>
                    <a:pt x="19449" y="15120"/>
                  </a:cubicBezTo>
                  <a:lnTo>
                    <a:pt x="19449" y="15120"/>
                  </a:lnTo>
                  <a:cubicBezTo>
                    <a:pt x="19458" y="15151"/>
                    <a:pt x="19480" y="15181"/>
                    <a:pt x="19519" y="15209"/>
                  </a:cubicBezTo>
                  <a:lnTo>
                    <a:pt x="19624" y="15318"/>
                  </a:lnTo>
                  <a:lnTo>
                    <a:pt x="19659" y="15399"/>
                  </a:lnTo>
                  <a:lnTo>
                    <a:pt x="19651" y="15471"/>
                  </a:lnTo>
                  <a:cubicBezTo>
                    <a:pt x="19643" y="15496"/>
                    <a:pt x="19642" y="15518"/>
                    <a:pt x="19645" y="15540"/>
                  </a:cubicBezTo>
                  <a:lnTo>
                    <a:pt x="19645" y="15540"/>
                  </a:lnTo>
                  <a:lnTo>
                    <a:pt x="19667" y="15599"/>
                  </a:lnTo>
                  <a:lnTo>
                    <a:pt x="19680" y="15614"/>
                  </a:lnTo>
                  <a:lnTo>
                    <a:pt x="19687" y="15627"/>
                  </a:lnTo>
                  <a:cubicBezTo>
                    <a:pt x="19708" y="15654"/>
                    <a:pt x="19735" y="15680"/>
                    <a:pt x="19762" y="15707"/>
                  </a:cubicBezTo>
                  <a:cubicBezTo>
                    <a:pt x="19815" y="15760"/>
                    <a:pt x="19882" y="15820"/>
                    <a:pt x="19887" y="15879"/>
                  </a:cubicBezTo>
                  <a:cubicBezTo>
                    <a:pt x="19890" y="15912"/>
                    <a:pt x="19904" y="15944"/>
                    <a:pt x="19921" y="15976"/>
                  </a:cubicBezTo>
                  <a:lnTo>
                    <a:pt x="19949" y="16023"/>
                  </a:lnTo>
                  <a:lnTo>
                    <a:pt x="20011" y="16168"/>
                  </a:lnTo>
                  <a:lnTo>
                    <a:pt x="20011" y="16168"/>
                  </a:lnTo>
                  <a:lnTo>
                    <a:pt x="19979" y="16271"/>
                  </a:lnTo>
                  <a:lnTo>
                    <a:pt x="19979" y="16271"/>
                  </a:lnTo>
                  <a:cubicBezTo>
                    <a:pt x="19975" y="16276"/>
                    <a:pt x="19978" y="16283"/>
                    <a:pt x="19982" y="16290"/>
                  </a:cubicBezTo>
                  <a:lnTo>
                    <a:pt x="19994" y="16312"/>
                  </a:lnTo>
                  <a:cubicBezTo>
                    <a:pt x="20011" y="16367"/>
                    <a:pt x="20012" y="16421"/>
                    <a:pt x="19994" y="16471"/>
                  </a:cubicBezTo>
                  <a:lnTo>
                    <a:pt x="19964" y="16507"/>
                  </a:lnTo>
                  <a:lnTo>
                    <a:pt x="19883" y="16607"/>
                  </a:lnTo>
                  <a:cubicBezTo>
                    <a:pt x="19828" y="16647"/>
                    <a:pt x="19791" y="16688"/>
                    <a:pt x="19770" y="16732"/>
                  </a:cubicBezTo>
                  <a:lnTo>
                    <a:pt x="19765" y="16760"/>
                  </a:lnTo>
                  <a:lnTo>
                    <a:pt x="19753" y="16775"/>
                  </a:lnTo>
                  <a:lnTo>
                    <a:pt x="19746" y="16866"/>
                  </a:lnTo>
                  <a:lnTo>
                    <a:pt x="19746" y="16866"/>
                  </a:lnTo>
                  <a:cubicBezTo>
                    <a:pt x="19749" y="16897"/>
                    <a:pt x="19757" y="16929"/>
                    <a:pt x="19769" y="16962"/>
                  </a:cubicBezTo>
                  <a:cubicBezTo>
                    <a:pt x="19785" y="17004"/>
                    <a:pt x="19795" y="17046"/>
                    <a:pt x="19808" y="17088"/>
                  </a:cubicBezTo>
                  <a:cubicBezTo>
                    <a:pt x="19826" y="17146"/>
                    <a:pt x="19845" y="17204"/>
                    <a:pt x="19863" y="17262"/>
                  </a:cubicBezTo>
                  <a:lnTo>
                    <a:pt x="19884" y="17347"/>
                  </a:lnTo>
                  <a:lnTo>
                    <a:pt x="19834" y="17423"/>
                  </a:lnTo>
                  <a:lnTo>
                    <a:pt x="19834" y="17423"/>
                  </a:lnTo>
                  <a:cubicBezTo>
                    <a:pt x="19801" y="17441"/>
                    <a:pt x="19786" y="17457"/>
                    <a:pt x="19786" y="17473"/>
                  </a:cubicBezTo>
                  <a:lnTo>
                    <a:pt x="19786" y="17473"/>
                  </a:lnTo>
                  <a:cubicBezTo>
                    <a:pt x="19787" y="17488"/>
                    <a:pt x="19803" y="17503"/>
                    <a:pt x="19831" y="17520"/>
                  </a:cubicBezTo>
                  <a:cubicBezTo>
                    <a:pt x="20033" y="17639"/>
                    <a:pt x="20159" y="17783"/>
                    <a:pt x="20168" y="17967"/>
                  </a:cubicBezTo>
                  <a:cubicBezTo>
                    <a:pt x="20170" y="18005"/>
                    <a:pt x="20182" y="18043"/>
                    <a:pt x="20196" y="18080"/>
                  </a:cubicBezTo>
                  <a:cubicBezTo>
                    <a:pt x="20204" y="18103"/>
                    <a:pt x="20213" y="18131"/>
                    <a:pt x="20237" y="18144"/>
                  </a:cubicBezTo>
                  <a:cubicBezTo>
                    <a:pt x="20423" y="18252"/>
                    <a:pt x="20551" y="18386"/>
                    <a:pt x="20655" y="18531"/>
                  </a:cubicBezTo>
                  <a:lnTo>
                    <a:pt x="20655" y="18532"/>
                  </a:lnTo>
                  <a:lnTo>
                    <a:pt x="20740" y="18696"/>
                  </a:lnTo>
                  <a:lnTo>
                    <a:pt x="20740" y="18696"/>
                  </a:lnTo>
                  <a:lnTo>
                    <a:pt x="20722" y="18876"/>
                  </a:lnTo>
                  <a:lnTo>
                    <a:pt x="20722" y="18877"/>
                  </a:lnTo>
                  <a:cubicBezTo>
                    <a:pt x="20717" y="18912"/>
                    <a:pt x="20718" y="18953"/>
                    <a:pt x="20692" y="18981"/>
                  </a:cubicBezTo>
                  <a:cubicBezTo>
                    <a:pt x="20610" y="19070"/>
                    <a:pt x="20522" y="19157"/>
                    <a:pt x="20426" y="19240"/>
                  </a:cubicBezTo>
                  <a:cubicBezTo>
                    <a:pt x="20385" y="19276"/>
                    <a:pt x="20362" y="19297"/>
                    <a:pt x="20362" y="19318"/>
                  </a:cubicBezTo>
                  <a:lnTo>
                    <a:pt x="20362" y="19318"/>
                  </a:lnTo>
                  <a:lnTo>
                    <a:pt x="20379" y="19349"/>
                  </a:lnTo>
                  <a:lnTo>
                    <a:pt x="20435" y="19388"/>
                  </a:lnTo>
                  <a:lnTo>
                    <a:pt x="20435" y="19388"/>
                  </a:lnTo>
                  <a:cubicBezTo>
                    <a:pt x="20541" y="19451"/>
                    <a:pt x="20596" y="19531"/>
                    <a:pt x="20618" y="19618"/>
                  </a:cubicBezTo>
                  <a:lnTo>
                    <a:pt x="20700" y="20036"/>
                  </a:lnTo>
                  <a:lnTo>
                    <a:pt x="20700" y="20036"/>
                  </a:lnTo>
                  <a:cubicBezTo>
                    <a:pt x="20683" y="19897"/>
                    <a:pt x="20653" y="19757"/>
                    <a:pt x="20618" y="19618"/>
                  </a:cubicBezTo>
                  <a:cubicBezTo>
                    <a:pt x="20596" y="19531"/>
                    <a:pt x="20541" y="19451"/>
                    <a:pt x="20435" y="19388"/>
                  </a:cubicBezTo>
                  <a:lnTo>
                    <a:pt x="20435" y="19388"/>
                  </a:lnTo>
                  <a:lnTo>
                    <a:pt x="20362" y="19318"/>
                  </a:lnTo>
                  <a:lnTo>
                    <a:pt x="20426" y="19240"/>
                  </a:lnTo>
                  <a:cubicBezTo>
                    <a:pt x="20522" y="19157"/>
                    <a:pt x="20610" y="19070"/>
                    <a:pt x="20692" y="18981"/>
                  </a:cubicBezTo>
                  <a:cubicBezTo>
                    <a:pt x="20718" y="18953"/>
                    <a:pt x="20717" y="18912"/>
                    <a:pt x="20722" y="18877"/>
                  </a:cubicBezTo>
                  <a:lnTo>
                    <a:pt x="20722" y="18876"/>
                  </a:lnTo>
                  <a:lnTo>
                    <a:pt x="20739" y="18786"/>
                  </a:lnTo>
                  <a:lnTo>
                    <a:pt x="20740" y="18696"/>
                  </a:lnTo>
                  <a:lnTo>
                    <a:pt x="20740" y="18696"/>
                  </a:lnTo>
                  <a:lnTo>
                    <a:pt x="20740" y="18696"/>
                  </a:lnTo>
                  <a:lnTo>
                    <a:pt x="20707" y="18612"/>
                  </a:lnTo>
                  <a:lnTo>
                    <a:pt x="20655" y="18532"/>
                  </a:lnTo>
                  <a:lnTo>
                    <a:pt x="20655" y="18531"/>
                  </a:lnTo>
                  <a:cubicBezTo>
                    <a:pt x="20551" y="18386"/>
                    <a:pt x="20423" y="18252"/>
                    <a:pt x="20237" y="18144"/>
                  </a:cubicBezTo>
                  <a:cubicBezTo>
                    <a:pt x="20213" y="18131"/>
                    <a:pt x="20204" y="18103"/>
                    <a:pt x="20196" y="18080"/>
                  </a:cubicBezTo>
                  <a:cubicBezTo>
                    <a:pt x="20182" y="18043"/>
                    <a:pt x="20170" y="18005"/>
                    <a:pt x="20168" y="17967"/>
                  </a:cubicBezTo>
                  <a:cubicBezTo>
                    <a:pt x="20159" y="17783"/>
                    <a:pt x="20033" y="17639"/>
                    <a:pt x="19831" y="17520"/>
                  </a:cubicBezTo>
                  <a:lnTo>
                    <a:pt x="19786" y="17473"/>
                  </a:lnTo>
                  <a:lnTo>
                    <a:pt x="19834" y="17423"/>
                  </a:lnTo>
                  <a:lnTo>
                    <a:pt x="19834" y="17423"/>
                  </a:lnTo>
                  <a:lnTo>
                    <a:pt x="19874" y="17387"/>
                  </a:lnTo>
                  <a:lnTo>
                    <a:pt x="19884" y="17347"/>
                  </a:lnTo>
                  <a:lnTo>
                    <a:pt x="19884" y="17347"/>
                  </a:lnTo>
                  <a:cubicBezTo>
                    <a:pt x="19884" y="17319"/>
                    <a:pt x="19872" y="17290"/>
                    <a:pt x="19863" y="17262"/>
                  </a:cubicBezTo>
                  <a:cubicBezTo>
                    <a:pt x="19845" y="17204"/>
                    <a:pt x="19826" y="17146"/>
                    <a:pt x="19808" y="17088"/>
                  </a:cubicBezTo>
                  <a:cubicBezTo>
                    <a:pt x="19795" y="17046"/>
                    <a:pt x="19785" y="17004"/>
                    <a:pt x="19769" y="16962"/>
                  </a:cubicBezTo>
                  <a:lnTo>
                    <a:pt x="19746" y="16866"/>
                  </a:lnTo>
                  <a:lnTo>
                    <a:pt x="19765" y="16760"/>
                  </a:lnTo>
                  <a:lnTo>
                    <a:pt x="19883" y="16607"/>
                  </a:lnTo>
                  <a:lnTo>
                    <a:pt x="19964" y="16507"/>
                  </a:lnTo>
                  <a:lnTo>
                    <a:pt x="19994" y="16471"/>
                  </a:lnTo>
                  <a:lnTo>
                    <a:pt x="19994" y="16312"/>
                  </a:lnTo>
                  <a:lnTo>
                    <a:pt x="19994" y="16312"/>
                  </a:lnTo>
                  <a:cubicBezTo>
                    <a:pt x="19992" y="16305"/>
                    <a:pt x="19986" y="16297"/>
                    <a:pt x="19982" y="16290"/>
                  </a:cubicBezTo>
                  <a:lnTo>
                    <a:pt x="19979" y="16271"/>
                  </a:lnTo>
                  <a:lnTo>
                    <a:pt x="20011" y="16168"/>
                  </a:lnTo>
                  <a:lnTo>
                    <a:pt x="20011" y="16168"/>
                  </a:lnTo>
                  <a:lnTo>
                    <a:pt x="20011" y="16168"/>
                  </a:lnTo>
                  <a:lnTo>
                    <a:pt x="19977" y="16071"/>
                  </a:lnTo>
                  <a:lnTo>
                    <a:pt x="19949" y="16023"/>
                  </a:lnTo>
                  <a:lnTo>
                    <a:pt x="19949" y="16023"/>
                  </a:lnTo>
                  <a:cubicBezTo>
                    <a:pt x="19920" y="15976"/>
                    <a:pt x="19892" y="15929"/>
                    <a:pt x="19887" y="15879"/>
                  </a:cubicBezTo>
                  <a:cubicBezTo>
                    <a:pt x="19882" y="15820"/>
                    <a:pt x="19815" y="15760"/>
                    <a:pt x="19762" y="15707"/>
                  </a:cubicBezTo>
                  <a:lnTo>
                    <a:pt x="19680" y="15614"/>
                  </a:lnTo>
                  <a:lnTo>
                    <a:pt x="19645" y="15540"/>
                  </a:lnTo>
                  <a:lnTo>
                    <a:pt x="19651" y="15471"/>
                  </a:lnTo>
                  <a:cubicBezTo>
                    <a:pt x="19660" y="15447"/>
                    <a:pt x="19662" y="15423"/>
                    <a:pt x="19659" y="15399"/>
                  </a:cubicBezTo>
                  <a:lnTo>
                    <a:pt x="19659" y="15399"/>
                  </a:lnTo>
                  <a:lnTo>
                    <a:pt x="19637" y="15331"/>
                  </a:lnTo>
                  <a:lnTo>
                    <a:pt x="19624" y="15318"/>
                  </a:lnTo>
                  <a:lnTo>
                    <a:pt x="19616" y="15299"/>
                  </a:lnTo>
                  <a:cubicBezTo>
                    <a:pt x="19591" y="15267"/>
                    <a:pt x="19558" y="15237"/>
                    <a:pt x="19519" y="15209"/>
                  </a:cubicBezTo>
                  <a:lnTo>
                    <a:pt x="19449" y="15120"/>
                  </a:lnTo>
                  <a:lnTo>
                    <a:pt x="19455" y="15017"/>
                  </a:lnTo>
                  <a:cubicBezTo>
                    <a:pt x="19483" y="14924"/>
                    <a:pt x="19485" y="14827"/>
                    <a:pt x="19502" y="14733"/>
                  </a:cubicBezTo>
                  <a:cubicBezTo>
                    <a:pt x="19506" y="14712"/>
                    <a:pt x="19518" y="14687"/>
                    <a:pt x="19540" y="14675"/>
                  </a:cubicBezTo>
                  <a:cubicBezTo>
                    <a:pt x="19808" y="14528"/>
                    <a:pt x="19811" y="14321"/>
                    <a:pt x="19823" y="14117"/>
                  </a:cubicBezTo>
                  <a:cubicBezTo>
                    <a:pt x="19831" y="13993"/>
                    <a:pt x="19831" y="13869"/>
                    <a:pt x="19827" y="13745"/>
                  </a:cubicBezTo>
                  <a:lnTo>
                    <a:pt x="19827" y="13745"/>
                  </a:lnTo>
                  <a:cubicBezTo>
                    <a:pt x="19826" y="13703"/>
                    <a:pt x="19812" y="13658"/>
                    <a:pt x="19785" y="13621"/>
                  </a:cubicBezTo>
                  <a:cubicBezTo>
                    <a:pt x="19728" y="13544"/>
                    <a:pt x="19654" y="13472"/>
                    <a:pt x="19597" y="13395"/>
                  </a:cubicBezTo>
                  <a:close/>
                  <a:moveTo>
                    <a:pt x="19895" y="8933"/>
                  </a:moveTo>
                  <a:lnTo>
                    <a:pt x="19854" y="8973"/>
                  </a:lnTo>
                  <a:cubicBezTo>
                    <a:pt x="19830" y="9024"/>
                    <a:pt x="19803" y="9075"/>
                    <a:pt x="19780" y="9127"/>
                  </a:cubicBezTo>
                  <a:lnTo>
                    <a:pt x="19775" y="9145"/>
                  </a:lnTo>
                  <a:lnTo>
                    <a:pt x="19760" y="9179"/>
                  </a:lnTo>
                  <a:lnTo>
                    <a:pt x="19738" y="9285"/>
                  </a:lnTo>
                  <a:lnTo>
                    <a:pt x="19738" y="9285"/>
                  </a:lnTo>
                  <a:lnTo>
                    <a:pt x="19738" y="9285"/>
                  </a:lnTo>
                  <a:cubicBezTo>
                    <a:pt x="19736" y="9320"/>
                    <a:pt x="19741" y="9356"/>
                    <a:pt x="19755" y="9393"/>
                  </a:cubicBezTo>
                  <a:lnTo>
                    <a:pt x="19810" y="9693"/>
                  </a:lnTo>
                  <a:lnTo>
                    <a:pt x="19751" y="9993"/>
                  </a:lnTo>
                  <a:cubicBezTo>
                    <a:pt x="19629" y="10320"/>
                    <a:pt x="19499" y="10647"/>
                    <a:pt x="19526" y="10990"/>
                  </a:cubicBezTo>
                  <a:cubicBezTo>
                    <a:pt x="19531" y="11047"/>
                    <a:pt x="19476" y="11115"/>
                    <a:pt x="19422" y="11164"/>
                  </a:cubicBezTo>
                  <a:cubicBezTo>
                    <a:pt x="19371" y="11212"/>
                    <a:pt x="19343" y="11234"/>
                    <a:pt x="19339" y="11258"/>
                  </a:cubicBezTo>
                  <a:lnTo>
                    <a:pt x="19339" y="11258"/>
                  </a:lnTo>
                  <a:cubicBezTo>
                    <a:pt x="19334" y="11282"/>
                    <a:pt x="19354" y="11307"/>
                    <a:pt x="19396" y="11360"/>
                  </a:cubicBezTo>
                  <a:cubicBezTo>
                    <a:pt x="19417" y="11385"/>
                    <a:pt x="19429" y="11416"/>
                    <a:pt x="19460" y="11435"/>
                  </a:cubicBezTo>
                  <a:lnTo>
                    <a:pt x="19543" y="11510"/>
                  </a:lnTo>
                  <a:lnTo>
                    <a:pt x="19561" y="11556"/>
                  </a:lnTo>
                  <a:lnTo>
                    <a:pt x="19574" y="11591"/>
                  </a:lnTo>
                  <a:lnTo>
                    <a:pt x="19555" y="11763"/>
                  </a:lnTo>
                  <a:lnTo>
                    <a:pt x="19555" y="11763"/>
                  </a:lnTo>
                  <a:cubicBezTo>
                    <a:pt x="19551" y="11784"/>
                    <a:pt x="19544" y="11808"/>
                    <a:pt x="19557" y="11826"/>
                  </a:cubicBezTo>
                  <a:lnTo>
                    <a:pt x="19587" y="11936"/>
                  </a:lnTo>
                  <a:lnTo>
                    <a:pt x="19516" y="12039"/>
                  </a:lnTo>
                  <a:cubicBezTo>
                    <a:pt x="19483" y="12069"/>
                    <a:pt x="19457" y="12101"/>
                    <a:pt x="19449" y="12134"/>
                  </a:cubicBezTo>
                  <a:lnTo>
                    <a:pt x="19449" y="12134"/>
                  </a:lnTo>
                  <a:lnTo>
                    <a:pt x="19452" y="12185"/>
                  </a:lnTo>
                  <a:lnTo>
                    <a:pt x="19493" y="12237"/>
                  </a:lnTo>
                  <a:lnTo>
                    <a:pt x="19493" y="12237"/>
                  </a:lnTo>
                  <a:cubicBezTo>
                    <a:pt x="19539" y="12276"/>
                    <a:pt x="19574" y="12316"/>
                    <a:pt x="19599" y="12356"/>
                  </a:cubicBezTo>
                  <a:lnTo>
                    <a:pt x="19644" y="12479"/>
                  </a:lnTo>
                  <a:lnTo>
                    <a:pt x="19570" y="12736"/>
                  </a:lnTo>
                  <a:lnTo>
                    <a:pt x="19570" y="12736"/>
                  </a:lnTo>
                  <a:cubicBezTo>
                    <a:pt x="19528" y="12799"/>
                    <a:pt x="19503" y="12862"/>
                    <a:pt x="19498" y="12925"/>
                  </a:cubicBezTo>
                  <a:lnTo>
                    <a:pt x="19498" y="12925"/>
                  </a:lnTo>
                  <a:lnTo>
                    <a:pt x="19507" y="13021"/>
                  </a:lnTo>
                  <a:lnTo>
                    <a:pt x="19552" y="13119"/>
                  </a:lnTo>
                  <a:lnTo>
                    <a:pt x="19552" y="13119"/>
                  </a:lnTo>
                  <a:lnTo>
                    <a:pt x="19570" y="13204"/>
                  </a:lnTo>
                  <a:lnTo>
                    <a:pt x="19570" y="13204"/>
                  </a:lnTo>
                  <a:cubicBezTo>
                    <a:pt x="19570" y="13174"/>
                    <a:pt x="19568" y="13145"/>
                    <a:pt x="19552" y="13119"/>
                  </a:cubicBezTo>
                  <a:lnTo>
                    <a:pt x="19552" y="13119"/>
                  </a:lnTo>
                  <a:lnTo>
                    <a:pt x="19498" y="12925"/>
                  </a:lnTo>
                  <a:lnTo>
                    <a:pt x="19570" y="12736"/>
                  </a:lnTo>
                  <a:lnTo>
                    <a:pt x="19570" y="12736"/>
                  </a:lnTo>
                  <a:lnTo>
                    <a:pt x="19632" y="12606"/>
                  </a:lnTo>
                  <a:lnTo>
                    <a:pt x="19644" y="12479"/>
                  </a:lnTo>
                  <a:lnTo>
                    <a:pt x="19644" y="12479"/>
                  </a:lnTo>
                  <a:cubicBezTo>
                    <a:pt x="19633" y="12396"/>
                    <a:pt x="19585" y="12315"/>
                    <a:pt x="19493" y="12237"/>
                  </a:cubicBezTo>
                  <a:lnTo>
                    <a:pt x="19493" y="12237"/>
                  </a:lnTo>
                  <a:lnTo>
                    <a:pt x="19449" y="12134"/>
                  </a:lnTo>
                  <a:lnTo>
                    <a:pt x="19516" y="12039"/>
                  </a:lnTo>
                  <a:cubicBezTo>
                    <a:pt x="19555" y="12005"/>
                    <a:pt x="19579" y="11971"/>
                    <a:pt x="19587" y="11936"/>
                  </a:cubicBezTo>
                  <a:lnTo>
                    <a:pt x="19587" y="11936"/>
                  </a:lnTo>
                  <a:cubicBezTo>
                    <a:pt x="19595" y="11901"/>
                    <a:pt x="19585" y="11865"/>
                    <a:pt x="19557" y="11826"/>
                  </a:cubicBezTo>
                  <a:lnTo>
                    <a:pt x="19555" y="11763"/>
                  </a:lnTo>
                  <a:lnTo>
                    <a:pt x="19574" y="11591"/>
                  </a:lnTo>
                  <a:lnTo>
                    <a:pt x="19574" y="11591"/>
                  </a:lnTo>
                  <a:lnTo>
                    <a:pt x="19561" y="11556"/>
                  </a:lnTo>
                  <a:lnTo>
                    <a:pt x="19543" y="11510"/>
                  </a:lnTo>
                  <a:lnTo>
                    <a:pt x="19543" y="11510"/>
                  </a:lnTo>
                  <a:cubicBezTo>
                    <a:pt x="19525" y="11484"/>
                    <a:pt x="19499" y="11459"/>
                    <a:pt x="19460" y="11435"/>
                  </a:cubicBezTo>
                  <a:cubicBezTo>
                    <a:pt x="19429" y="11416"/>
                    <a:pt x="19417" y="11385"/>
                    <a:pt x="19396" y="11360"/>
                  </a:cubicBezTo>
                  <a:cubicBezTo>
                    <a:pt x="19375" y="11334"/>
                    <a:pt x="19359" y="11314"/>
                    <a:pt x="19350" y="11298"/>
                  </a:cubicBezTo>
                  <a:lnTo>
                    <a:pt x="19339" y="11258"/>
                  </a:lnTo>
                  <a:lnTo>
                    <a:pt x="19363" y="11220"/>
                  </a:lnTo>
                  <a:cubicBezTo>
                    <a:pt x="19377" y="11205"/>
                    <a:pt x="19396" y="11188"/>
                    <a:pt x="19422" y="11164"/>
                  </a:cubicBezTo>
                  <a:cubicBezTo>
                    <a:pt x="19476" y="11115"/>
                    <a:pt x="19531" y="11047"/>
                    <a:pt x="19526" y="10990"/>
                  </a:cubicBezTo>
                  <a:cubicBezTo>
                    <a:pt x="19499" y="10647"/>
                    <a:pt x="19629" y="10320"/>
                    <a:pt x="19751" y="9993"/>
                  </a:cubicBezTo>
                  <a:cubicBezTo>
                    <a:pt x="19789" y="9892"/>
                    <a:pt x="19809" y="9792"/>
                    <a:pt x="19810" y="9693"/>
                  </a:cubicBezTo>
                  <a:lnTo>
                    <a:pt x="19810" y="9693"/>
                  </a:lnTo>
                  <a:cubicBezTo>
                    <a:pt x="19811" y="9593"/>
                    <a:pt x="19793" y="9493"/>
                    <a:pt x="19755" y="9393"/>
                  </a:cubicBezTo>
                  <a:lnTo>
                    <a:pt x="19738" y="9285"/>
                  </a:lnTo>
                  <a:lnTo>
                    <a:pt x="19738" y="9285"/>
                  </a:lnTo>
                  <a:lnTo>
                    <a:pt x="19775" y="9145"/>
                  </a:lnTo>
                  <a:lnTo>
                    <a:pt x="19854" y="8973"/>
                  </a:lnTo>
                  <a:cubicBezTo>
                    <a:pt x="19860" y="8958"/>
                    <a:pt x="19876" y="8945"/>
                    <a:pt x="19895" y="8933"/>
                  </a:cubicBezTo>
                  <a:close/>
                  <a:moveTo>
                    <a:pt x="17606" y="4751"/>
                  </a:moveTo>
                  <a:lnTo>
                    <a:pt x="17473" y="5027"/>
                  </a:lnTo>
                  <a:cubicBezTo>
                    <a:pt x="17462" y="5055"/>
                    <a:pt x="17469" y="5089"/>
                    <a:pt x="17482" y="5118"/>
                  </a:cubicBezTo>
                  <a:cubicBezTo>
                    <a:pt x="17528" y="5216"/>
                    <a:pt x="17643" y="5279"/>
                    <a:pt x="17750" y="5347"/>
                  </a:cubicBezTo>
                  <a:cubicBezTo>
                    <a:pt x="17796" y="5377"/>
                    <a:pt x="17830" y="5419"/>
                    <a:pt x="17857" y="5459"/>
                  </a:cubicBezTo>
                  <a:cubicBezTo>
                    <a:pt x="17926" y="5563"/>
                    <a:pt x="17988" y="5670"/>
                    <a:pt x="18054" y="5776"/>
                  </a:cubicBezTo>
                  <a:cubicBezTo>
                    <a:pt x="18060" y="5786"/>
                    <a:pt x="18076" y="5794"/>
                    <a:pt x="18090" y="5802"/>
                  </a:cubicBezTo>
                  <a:cubicBezTo>
                    <a:pt x="18232" y="5880"/>
                    <a:pt x="18375" y="5957"/>
                    <a:pt x="18517" y="6036"/>
                  </a:cubicBezTo>
                  <a:cubicBezTo>
                    <a:pt x="18544" y="6051"/>
                    <a:pt x="18564" y="6073"/>
                    <a:pt x="18590" y="6089"/>
                  </a:cubicBezTo>
                  <a:cubicBezTo>
                    <a:pt x="18626" y="6112"/>
                    <a:pt x="18661" y="6140"/>
                    <a:pt x="18704" y="6152"/>
                  </a:cubicBezTo>
                  <a:cubicBezTo>
                    <a:pt x="18840" y="6190"/>
                    <a:pt x="18898" y="6261"/>
                    <a:pt x="18923" y="6351"/>
                  </a:cubicBezTo>
                  <a:cubicBezTo>
                    <a:pt x="18947" y="6433"/>
                    <a:pt x="18967" y="6515"/>
                    <a:pt x="18994" y="6597"/>
                  </a:cubicBezTo>
                  <a:cubicBezTo>
                    <a:pt x="19026" y="6697"/>
                    <a:pt x="19061" y="6796"/>
                    <a:pt x="19101" y="6894"/>
                  </a:cubicBezTo>
                  <a:cubicBezTo>
                    <a:pt x="19118" y="6937"/>
                    <a:pt x="19138" y="6982"/>
                    <a:pt x="19173" y="7018"/>
                  </a:cubicBezTo>
                  <a:cubicBezTo>
                    <a:pt x="19270" y="7121"/>
                    <a:pt x="19336" y="7231"/>
                    <a:pt x="19309" y="7351"/>
                  </a:cubicBezTo>
                  <a:cubicBezTo>
                    <a:pt x="19289" y="7448"/>
                    <a:pt x="19342" y="7529"/>
                    <a:pt x="19425" y="7589"/>
                  </a:cubicBezTo>
                  <a:cubicBezTo>
                    <a:pt x="19462" y="7616"/>
                    <a:pt x="19488" y="7644"/>
                    <a:pt x="19505" y="7672"/>
                  </a:cubicBezTo>
                  <a:lnTo>
                    <a:pt x="19533" y="7758"/>
                  </a:lnTo>
                  <a:lnTo>
                    <a:pt x="19492" y="7932"/>
                  </a:lnTo>
                  <a:lnTo>
                    <a:pt x="19492" y="7932"/>
                  </a:lnTo>
                  <a:cubicBezTo>
                    <a:pt x="19480" y="7962"/>
                    <a:pt x="19474" y="7989"/>
                    <a:pt x="19475" y="8016"/>
                  </a:cubicBezTo>
                  <a:lnTo>
                    <a:pt x="19475" y="8016"/>
                  </a:lnTo>
                  <a:cubicBezTo>
                    <a:pt x="19476" y="8043"/>
                    <a:pt x="19483" y="8069"/>
                    <a:pt x="19495" y="8098"/>
                  </a:cubicBezTo>
                  <a:cubicBezTo>
                    <a:pt x="19552" y="8230"/>
                    <a:pt x="19705" y="8318"/>
                    <a:pt x="19840" y="8403"/>
                  </a:cubicBezTo>
                  <a:cubicBezTo>
                    <a:pt x="19956" y="8476"/>
                    <a:pt x="20020" y="8557"/>
                    <a:pt x="20069" y="8647"/>
                  </a:cubicBezTo>
                  <a:lnTo>
                    <a:pt x="20069" y="8647"/>
                  </a:lnTo>
                  <a:lnTo>
                    <a:pt x="20097" y="8750"/>
                  </a:lnTo>
                  <a:lnTo>
                    <a:pt x="20095" y="8773"/>
                  </a:lnTo>
                  <a:lnTo>
                    <a:pt x="20047" y="8856"/>
                  </a:lnTo>
                  <a:lnTo>
                    <a:pt x="20047" y="8856"/>
                  </a:lnTo>
                  <a:lnTo>
                    <a:pt x="20047" y="8856"/>
                  </a:lnTo>
                  <a:lnTo>
                    <a:pt x="20047" y="8856"/>
                  </a:lnTo>
                  <a:lnTo>
                    <a:pt x="20093" y="8797"/>
                  </a:lnTo>
                  <a:lnTo>
                    <a:pt x="20095" y="8773"/>
                  </a:lnTo>
                  <a:lnTo>
                    <a:pt x="20101" y="8763"/>
                  </a:lnTo>
                  <a:lnTo>
                    <a:pt x="20097" y="8750"/>
                  </a:lnTo>
                  <a:lnTo>
                    <a:pt x="20099" y="8727"/>
                  </a:lnTo>
                  <a:lnTo>
                    <a:pt x="20069" y="8647"/>
                  </a:lnTo>
                  <a:lnTo>
                    <a:pt x="20069" y="8647"/>
                  </a:lnTo>
                  <a:cubicBezTo>
                    <a:pt x="20020" y="8557"/>
                    <a:pt x="19956" y="8476"/>
                    <a:pt x="19840" y="8403"/>
                  </a:cubicBezTo>
                  <a:cubicBezTo>
                    <a:pt x="19705" y="8318"/>
                    <a:pt x="19552" y="8230"/>
                    <a:pt x="19495" y="8098"/>
                  </a:cubicBezTo>
                  <a:lnTo>
                    <a:pt x="19475" y="8016"/>
                  </a:lnTo>
                  <a:lnTo>
                    <a:pt x="19492" y="7932"/>
                  </a:lnTo>
                  <a:lnTo>
                    <a:pt x="19492" y="7932"/>
                  </a:lnTo>
                  <a:lnTo>
                    <a:pt x="19523" y="7844"/>
                  </a:lnTo>
                  <a:lnTo>
                    <a:pt x="19533" y="7758"/>
                  </a:lnTo>
                  <a:lnTo>
                    <a:pt x="19533" y="7758"/>
                  </a:lnTo>
                  <a:cubicBezTo>
                    <a:pt x="19529" y="7700"/>
                    <a:pt x="19500" y="7644"/>
                    <a:pt x="19425" y="7589"/>
                  </a:cubicBezTo>
                  <a:cubicBezTo>
                    <a:pt x="19342" y="7529"/>
                    <a:pt x="19289" y="7448"/>
                    <a:pt x="19309" y="7351"/>
                  </a:cubicBezTo>
                  <a:cubicBezTo>
                    <a:pt x="19336" y="7231"/>
                    <a:pt x="19270" y="7121"/>
                    <a:pt x="19173" y="7018"/>
                  </a:cubicBezTo>
                  <a:cubicBezTo>
                    <a:pt x="19138" y="6982"/>
                    <a:pt x="19118" y="6937"/>
                    <a:pt x="19101" y="6894"/>
                  </a:cubicBezTo>
                  <a:cubicBezTo>
                    <a:pt x="19061" y="6796"/>
                    <a:pt x="19026" y="6697"/>
                    <a:pt x="18994" y="6597"/>
                  </a:cubicBezTo>
                  <a:cubicBezTo>
                    <a:pt x="18967" y="6515"/>
                    <a:pt x="18947" y="6433"/>
                    <a:pt x="18923" y="6351"/>
                  </a:cubicBezTo>
                  <a:cubicBezTo>
                    <a:pt x="18898" y="6261"/>
                    <a:pt x="18840" y="6190"/>
                    <a:pt x="18704" y="6152"/>
                  </a:cubicBezTo>
                  <a:cubicBezTo>
                    <a:pt x="18661" y="6140"/>
                    <a:pt x="18626" y="6112"/>
                    <a:pt x="18590" y="6089"/>
                  </a:cubicBezTo>
                  <a:cubicBezTo>
                    <a:pt x="18564" y="6073"/>
                    <a:pt x="18544" y="6051"/>
                    <a:pt x="18517" y="6036"/>
                  </a:cubicBezTo>
                  <a:cubicBezTo>
                    <a:pt x="18375" y="5957"/>
                    <a:pt x="18232" y="5880"/>
                    <a:pt x="18090" y="5802"/>
                  </a:cubicBezTo>
                  <a:cubicBezTo>
                    <a:pt x="18076" y="5794"/>
                    <a:pt x="18060" y="5786"/>
                    <a:pt x="18054" y="5776"/>
                  </a:cubicBezTo>
                  <a:cubicBezTo>
                    <a:pt x="17988" y="5670"/>
                    <a:pt x="17926" y="5563"/>
                    <a:pt x="17857" y="5459"/>
                  </a:cubicBezTo>
                  <a:cubicBezTo>
                    <a:pt x="17830" y="5419"/>
                    <a:pt x="17796" y="5377"/>
                    <a:pt x="17750" y="5347"/>
                  </a:cubicBezTo>
                  <a:cubicBezTo>
                    <a:pt x="17643" y="5279"/>
                    <a:pt x="17528" y="5216"/>
                    <a:pt x="17482" y="5118"/>
                  </a:cubicBezTo>
                  <a:cubicBezTo>
                    <a:pt x="17469" y="5089"/>
                    <a:pt x="17462" y="5055"/>
                    <a:pt x="17473" y="5027"/>
                  </a:cubicBezTo>
                  <a:close/>
                  <a:moveTo>
                    <a:pt x="17694" y="4596"/>
                  </a:moveTo>
                  <a:lnTo>
                    <a:pt x="17694" y="4596"/>
                  </a:lnTo>
                  <a:lnTo>
                    <a:pt x="17650" y="4666"/>
                  </a:lnTo>
                  <a:close/>
                  <a:moveTo>
                    <a:pt x="17785" y="3996"/>
                  </a:moveTo>
                  <a:cubicBezTo>
                    <a:pt x="17787" y="4017"/>
                    <a:pt x="17794" y="4037"/>
                    <a:pt x="17809" y="4051"/>
                  </a:cubicBezTo>
                  <a:cubicBezTo>
                    <a:pt x="17878" y="4116"/>
                    <a:pt x="17907" y="4184"/>
                    <a:pt x="17915" y="4254"/>
                  </a:cubicBezTo>
                  <a:lnTo>
                    <a:pt x="17888" y="4453"/>
                  </a:lnTo>
                  <a:lnTo>
                    <a:pt x="17915" y="4254"/>
                  </a:lnTo>
                  <a:cubicBezTo>
                    <a:pt x="17907" y="4184"/>
                    <a:pt x="17878" y="4116"/>
                    <a:pt x="17809" y="4051"/>
                  </a:cubicBezTo>
                  <a:close/>
                  <a:moveTo>
                    <a:pt x="17509" y="2435"/>
                  </a:moveTo>
                  <a:lnTo>
                    <a:pt x="17509" y="2435"/>
                  </a:lnTo>
                  <a:cubicBezTo>
                    <a:pt x="17520" y="2521"/>
                    <a:pt x="17535" y="2606"/>
                    <a:pt x="17547" y="2691"/>
                  </a:cubicBezTo>
                  <a:cubicBezTo>
                    <a:pt x="17558" y="2768"/>
                    <a:pt x="17562" y="2846"/>
                    <a:pt x="17694" y="2883"/>
                  </a:cubicBezTo>
                  <a:cubicBezTo>
                    <a:pt x="17715" y="2888"/>
                    <a:pt x="17730" y="2906"/>
                    <a:pt x="17743" y="2920"/>
                  </a:cubicBezTo>
                  <a:cubicBezTo>
                    <a:pt x="17951" y="3133"/>
                    <a:pt x="17946" y="3247"/>
                    <a:pt x="17726" y="3455"/>
                  </a:cubicBezTo>
                  <a:cubicBezTo>
                    <a:pt x="17704" y="3477"/>
                    <a:pt x="17688" y="3523"/>
                    <a:pt x="17706" y="3538"/>
                  </a:cubicBezTo>
                  <a:cubicBezTo>
                    <a:pt x="17780" y="3599"/>
                    <a:pt x="17814" y="3663"/>
                    <a:pt x="17822" y="3729"/>
                  </a:cubicBezTo>
                  <a:cubicBezTo>
                    <a:pt x="17814" y="3663"/>
                    <a:pt x="17780" y="3599"/>
                    <a:pt x="17706" y="3538"/>
                  </a:cubicBezTo>
                  <a:cubicBezTo>
                    <a:pt x="17688" y="3523"/>
                    <a:pt x="17704" y="3477"/>
                    <a:pt x="17726" y="3455"/>
                  </a:cubicBezTo>
                  <a:cubicBezTo>
                    <a:pt x="17946" y="3247"/>
                    <a:pt x="17951" y="3133"/>
                    <a:pt x="17743" y="2920"/>
                  </a:cubicBezTo>
                  <a:cubicBezTo>
                    <a:pt x="17730" y="2906"/>
                    <a:pt x="17715" y="2888"/>
                    <a:pt x="17694" y="2883"/>
                  </a:cubicBezTo>
                  <a:cubicBezTo>
                    <a:pt x="17562" y="2846"/>
                    <a:pt x="17558" y="2768"/>
                    <a:pt x="17547" y="2691"/>
                  </a:cubicBezTo>
                  <a:close/>
                  <a:moveTo>
                    <a:pt x="17771" y="1631"/>
                  </a:moveTo>
                  <a:lnTo>
                    <a:pt x="17729" y="1751"/>
                  </a:lnTo>
                  <a:cubicBezTo>
                    <a:pt x="17719" y="1777"/>
                    <a:pt x="17693" y="1804"/>
                    <a:pt x="17698" y="1827"/>
                  </a:cubicBezTo>
                  <a:cubicBezTo>
                    <a:pt x="17714" y="1895"/>
                    <a:pt x="17703" y="1960"/>
                    <a:pt x="17682" y="2024"/>
                  </a:cubicBezTo>
                  <a:lnTo>
                    <a:pt x="17623" y="2189"/>
                  </a:lnTo>
                  <a:lnTo>
                    <a:pt x="17682" y="2024"/>
                  </a:lnTo>
                  <a:cubicBezTo>
                    <a:pt x="17703" y="1960"/>
                    <a:pt x="17714" y="1895"/>
                    <a:pt x="17698" y="1827"/>
                  </a:cubicBezTo>
                  <a:cubicBezTo>
                    <a:pt x="17693" y="1804"/>
                    <a:pt x="17719" y="1777"/>
                    <a:pt x="17729" y="1751"/>
                  </a:cubicBezTo>
                  <a:close/>
                  <a:moveTo>
                    <a:pt x="17834" y="939"/>
                  </a:moveTo>
                  <a:lnTo>
                    <a:pt x="17764" y="988"/>
                  </a:lnTo>
                  <a:cubicBezTo>
                    <a:pt x="17744" y="997"/>
                    <a:pt x="17755" y="1040"/>
                    <a:pt x="17761" y="1067"/>
                  </a:cubicBezTo>
                  <a:lnTo>
                    <a:pt x="17761" y="1067"/>
                  </a:lnTo>
                  <a:lnTo>
                    <a:pt x="17808" y="1246"/>
                  </a:lnTo>
                  <a:lnTo>
                    <a:pt x="17790" y="1157"/>
                  </a:lnTo>
                  <a:lnTo>
                    <a:pt x="17761" y="1067"/>
                  </a:lnTo>
                  <a:lnTo>
                    <a:pt x="17761" y="1067"/>
                  </a:lnTo>
                  <a:cubicBezTo>
                    <a:pt x="17755" y="1040"/>
                    <a:pt x="17744" y="997"/>
                    <a:pt x="17764" y="988"/>
                  </a:cubicBezTo>
                  <a:close/>
                  <a:moveTo>
                    <a:pt x="17870" y="887"/>
                  </a:moveTo>
                  <a:lnTo>
                    <a:pt x="17846" y="930"/>
                  </a:lnTo>
                  <a:lnTo>
                    <a:pt x="17846" y="930"/>
                  </a:lnTo>
                  <a:close/>
                  <a:moveTo>
                    <a:pt x="17807" y="77"/>
                  </a:moveTo>
                  <a:lnTo>
                    <a:pt x="17796" y="233"/>
                  </a:lnTo>
                  <a:cubicBezTo>
                    <a:pt x="17800" y="288"/>
                    <a:pt x="17811" y="342"/>
                    <a:pt x="17824" y="396"/>
                  </a:cubicBezTo>
                  <a:lnTo>
                    <a:pt x="17845" y="483"/>
                  </a:lnTo>
                  <a:lnTo>
                    <a:pt x="17884" y="721"/>
                  </a:lnTo>
                  <a:lnTo>
                    <a:pt x="17863" y="558"/>
                  </a:lnTo>
                  <a:lnTo>
                    <a:pt x="17845" y="483"/>
                  </a:lnTo>
                  <a:lnTo>
                    <a:pt x="17844" y="477"/>
                  </a:lnTo>
                  <a:cubicBezTo>
                    <a:pt x="17824" y="396"/>
                    <a:pt x="17802" y="316"/>
                    <a:pt x="17796" y="233"/>
                  </a:cubicBezTo>
                  <a:close/>
                  <a:moveTo>
                    <a:pt x="17794" y="0"/>
                  </a:moveTo>
                  <a:lnTo>
                    <a:pt x="19987" y="0"/>
                  </a:lnTo>
                  <a:lnTo>
                    <a:pt x="19982" y="9"/>
                  </a:lnTo>
                  <a:cubicBezTo>
                    <a:pt x="19942" y="68"/>
                    <a:pt x="19930" y="135"/>
                    <a:pt x="19915" y="200"/>
                  </a:cubicBezTo>
                  <a:cubicBezTo>
                    <a:pt x="19889" y="319"/>
                    <a:pt x="19873" y="438"/>
                    <a:pt x="19849" y="557"/>
                  </a:cubicBezTo>
                  <a:cubicBezTo>
                    <a:pt x="19844" y="582"/>
                    <a:pt x="19834" y="611"/>
                    <a:pt x="19812" y="630"/>
                  </a:cubicBezTo>
                  <a:cubicBezTo>
                    <a:pt x="19660" y="762"/>
                    <a:pt x="19618" y="922"/>
                    <a:pt x="19633" y="1073"/>
                  </a:cubicBezTo>
                  <a:cubicBezTo>
                    <a:pt x="19643" y="1193"/>
                    <a:pt x="19651" y="1310"/>
                    <a:pt x="19636" y="1428"/>
                  </a:cubicBezTo>
                  <a:cubicBezTo>
                    <a:pt x="19635" y="1437"/>
                    <a:pt x="19637" y="1449"/>
                    <a:pt x="19644" y="1456"/>
                  </a:cubicBezTo>
                  <a:cubicBezTo>
                    <a:pt x="19692" y="1496"/>
                    <a:pt x="19696" y="1539"/>
                    <a:pt x="19704" y="1591"/>
                  </a:cubicBezTo>
                  <a:cubicBezTo>
                    <a:pt x="19715" y="1665"/>
                    <a:pt x="19707" y="1733"/>
                    <a:pt x="19687" y="1801"/>
                  </a:cubicBezTo>
                  <a:cubicBezTo>
                    <a:pt x="19673" y="1851"/>
                    <a:pt x="19643" y="1901"/>
                    <a:pt x="19606" y="1946"/>
                  </a:cubicBezTo>
                  <a:cubicBezTo>
                    <a:pt x="19552" y="2008"/>
                    <a:pt x="19532" y="2067"/>
                    <a:pt x="19602" y="2126"/>
                  </a:cubicBezTo>
                  <a:cubicBezTo>
                    <a:pt x="19677" y="2189"/>
                    <a:pt x="19651" y="2261"/>
                    <a:pt x="19653" y="2332"/>
                  </a:cubicBezTo>
                  <a:cubicBezTo>
                    <a:pt x="19654" y="2362"/>
                    <a:pt x="19652" y="2395"/>
                    <a:pt x="19664" y="2424"/>
                  </a:cubicBezTo>
                  <a:cubicBezTo>
                    <a:pt x="19697" y="2509"/>
                    <a:pt x="19748" y="2591"/>
                    <a:pt x="19770" y="2678"/>
                  </a:cubicBezTo>
                  <a:cubicBezTo>
                    <a:pt x="19783" y="2726"/>
                    <a:pt x="19760" y="2779"/>
                    <a:pt x="19744" y="2829"/>
                  </a:cubicBezTo>
                  <a:cubicBezTo>
                    <a:pt x="19727" y="2879"/>
                    <a:pt x="19701" y="2929"/>
                    <a:pt x="19674" y="2978"/>
                  </a:cubicBezTo>
                  <a:cubicBezTo>
                    <a:pt x="19656" y="3011"/>
                    <a:pt x="19639" y="3047"/>
                    <a:pt x="19606" y="3073"/>
                  </a:cubicBezTo>
                  <a:cubicBezTo>
                    <a:pt x="19533" y="3133"/>
                    <a:pt x="19520" y="3195"/>
                    <a:pt x="19559" y="3266"/>
                  </a:cubicBezTo>
                  <a:cubicBezTo>
                    <a:pt x="19565" y="3277"/>
                    <a:pt x="19565" y="3289"/>
                    <a:pt x="19566" y="3301"/>
                  </a:cubicBezTo>
                  <a:cubicBezTo>
                    <a:pt x="19585" y="3493"/>
                    <a:pt x="19597" y="3685"/>
                    <a:pt x="19625" y="3876"/>
                  </a:cubicBezTo>
                  <a:cubicBezTo>
                    <a:pt x="19637" y="3953"/>
                    <a:pt x="19688" y="4028"/>
                    <a:pt x="19721" y="4104"/>
                  </a:cubicBezTo>
                  <a:cubicBezTo>
                    <a:pt x="19727" y="4120"/>
                    <a:pt x="19737" y="4137"/>
                    <a:pt x="19732" y="4153"/>
                  </a:cubicBezTo>
                  <a:cubicBezTo>
                    <a:pt x="19687" y="4322"/>
                    <a:pt x="19753" y="4481"/>
                    <a:pt x="19840" y="4638"/>
                  </a:cubicBezTo>
                  <a:cubicBezTo>
                    <a:pt x="19849" y="4654"/>
                    <a:pt x="19846" y="4674"/>
                    <a:pt x="19844" y="4692"/>
                  </a:cubicBezTo>
                  <a:cubicBezTo>
                    <a:pt x="19838" y="4742"/>
                    <a:pt x="19806" y="4797"/>
                    <a:pt x="19825" y="4843"/>
                  </a:cubicBezTo>
                  <a:cubicBezTo>
                    <a:pt x="19877" y="4964"/>
                    <a:pt x="19940" y="5084"/>
                    <a:pt x="20020" y="5198"/>
                  </a:cubicBezTo>
                  <a:cubicBezTo>
                    <a:pt x="20100" y="5314"/>
                    <a:pt x="20167" y="5421"/>
                    <a:pt x="20086" y="5554"/>
                  </a:cubicBezTo>
                  <a:cubicBezTo>
                    <a:pt x="20052" y="5610"/>
                    <a:pt x="20076" y="5684"/>
                    <a:pt x="20085" y="5749"/>
                  </a:cubicBezTo>
                  <a:cubicBezTo>
                    <a:pt x="20092" y="5797"/>
                    <a:pt x="20133" y="5842"/>
                    <a:pt x="20133" y="5889"/>
                  </a:cubicBezTo>
                  <a:cubicBezTo>
                    <a:pt x="20133" y="6014"/>
                    <a:pt x="20181" y="6125"/>
                    <a:pt x="20278" y="6233"/>
                  </a:cubicBezTo>
                  <a:cubicBezTo>
                    <a:pt x="20316" y="6275"/>
                    <a:pt x="20290" y="6340"/>
                    <a:pt x="20300" y="6395"/>
                  </a:cubicBezTo>
                  <a:cubicBezTo>
                    <a:pt x="20312" y="6452"/>
                    <a:pt x="20323" y="6512"/>
                    <a:pt x="20349" y="6567"/>
                  </a:cubicBezTo>
                  <a:cubicBezTo>
                    <a:pt x="20417" y="6710"/>
                    <a:pt x="20495" y="6851"/>
                    <a:pt x="20567" y="6993"/>
                  </a:cubicBezTo>
                  <a:cubicBezTo>
                    <a:pt x="20626" y="7110"/>
                    <a:pt x="20579" y="7225"/>
                    <a:pt x="20554" y="7341"/>
                  </a:cubicBezTo>
                  <a:cubicBezTo>
                    <a:pt x="20538" y="7414"/>
                    <a:pt x="20499" y="7482"/>
                    <a:pt x="20557" y="7563"/>
                  </a:cubicBezTo>
                  <a:cubicBezTo>
                    <a:pt x="20612" y="7641"/>
                    <a:pt x="20599" y="7740"/>
                    <a:pt x="20629" y="7828"/>
                  </a:cubicBezTo>
                  <a:cubicBezTo>
                    <a:pt x="20654" y="7902"/>
                    <a:pt x="20695" y="7973"/>
                    <a:pt x="20734" y="8044"/>
                  </a:cubicBezTo>
                  <a:cubicBezTo>
                    <a:pt x="20788" y="8142"/>
                    <a:pt x="20845" y="8238"/>
                    <a:pt x="20818" y="8344"/>
                  </a:cubicBezTo>
                  <a:cubicBezTo>
                    <a:pt x="20787" y="8464"/>
                    <a:pt x="20902" y="8547"/>
                    <a:pt x="20979" y="8642"/>
                  </a:cubicBezTo>
                  <a:cubicBezTo>
                    <a:pt x="21031" y="8707"/>
                    <a:pt x="21070" y="8779"/>
                    <a:pt x="21102" y="8850"/>
                  </a:cubicBezTo>
                  <a:cubicBezTo>
                    <a:pt x="21145" y="8946"/>
                    <a:pt x="21170" y="9044"/>
                    <a:pt x="21211" y="9140"/>
                  </a:cubicBezTo>
                  <a:cubicBezTo>
                    <a:pt x="21273" y="9285"/>
                    <a:pt x="21322" y="9432"/>
                    <a:pt x="21288" y="9583"/>
                  </a:cubicBezTo>
                  <a:cubicBezTo>
                    <a:pt x="21272" y="9653"/>
                    <a:pt x="21273" y="9718"/>
                    <a:pt x="21296" y="9787"/>
                  </a:cubicBezTo>
                  <a:cubicBezTo>
                    <a:pt x="21333" y="9901"/>
                    <a:pt x="21337" y="10018"/>
                    <a:pt x="21475" y="10110"/>
                  </a:cubicBezTo>
                  <a:cubicBezTo>
                    <a:pt x="21524" y="10143"/>
                    <a:pt x="21536" y="10201"/>
                    <a:pt x="21561" y="10248"/>
                  </a:cubicBezTo>
                  <a:cubicBezTo>
                    <a:pt x="21591" y="10303"/>
                    <a:pt x="21576" y="10343"/>
                    <a:pt x="21489" y="10372"/>
                  </a:cubicBezTo>
                  <a:cubicBezTo>
                    <a:pt x="21451" y="10386"/>
                    <a:pt x="21413" y="10423"/>
                    <a:pt x="21406" y="10453"/>
                  </a:cubicBezTo>
                  <a:cubicBezTo>
                    <a:pt x="21388" y="10541"/>
                    <a:pt x="21416" y="10622"/>
                    <a:pt x="21477" y="10707"/>
                  </a:cubicBezTo>
                  <a:cubicBezTo>
                    <a:pt x="21534" y="10787"/>
                    <a:pt x="21528" y="10887"/>
                    <a:pt x="21550" y="10977"/>
                  </a:cubicBezTo>
                  <a:cubicBezTo>
                    <a:pt x="21567" y="11041"/>
                    <a:pt x="21600" y="11106"/>
                    <a:pt x="21600" y="11170"/>
                  </a:cubicBezTo>
                  <a:cubicBezTo>
                    <a:pt x="21600" y="11251"/>
                    <a:pt x="21571" y="11331"/>
                    <a:pt x="21560" y="11412"/>
                  </a:cubicBezTo>
                  <a:cubicBezTo>
                    <a:pt x="21551" y="11475"/>
                    <a:pt x="21555" y="11539"/>
                    <a:pt x="21544" y="11602"/>
                  </a:cubicBezTo>
                  <a:cubicBezTo>
                    <a:pt x="21536" y="11653"/>
                    <a:pt x="21515" y="11704"/>
                    <a:pt x="21498" y="11755"/>
                  </a:cubicBezTo>
                  <a:cubicBezTo>
                    <a:pt x="21492" y="11774"/>
                    <a:pt x="21468" y="11793"/>
                    <a:pt x="21471" y="11809"/>
                  </a:cubicBezTo>
                  <a:cubicBezTo>
                    <a:pt x="21510" y="11976"/>
                    <a:pt x="21337" y="12096"/>
                    <a:pt x="21261" y="12237"/>
                  </a:cubicBezTo>
                  <a:cubicBezTo>
                    <a:pt x="21180" y="12385"/>
                    <a:pt x="21055" y="12529"/>
                    <a:pt x="21092" y="12694"/>
                  </a:cubicBezTo>
                  <a:cubicBezTo>
                    <a:pt x="21115" y="12795"/>
                    <a:pt x="21167" y="12891"/>
                    <a:pt x="21199" y="12991"/>
                  </a:cubicBezTo>
                  <a:cubicBezTo>
                    <a:pt x="21209" y="13026"/>
                    <a:pt x="21208" y="13066"/>
                    <a:pt x="21197" y="13101"/>
                  </a:cubicBezTo>
                  <a:cubicBezTo>
                    <a:pt x="21147" y="13272"/>
                    <a:pt x="21140" y="13441"/>
                    <a:pt x="21221" y="13609"/>
                  </a:cubicBezTo>
                  <a:cubicBezTo>
                    <a:pt x="21235" y="13638"/>
                    <a:pt x="21247" y="13668"/>
                    <a:pt x="21247" y="13698"/>
                  </a:cubicBezTo>
                  <a:cubicBezTo>
                    <a:pt x="21247" y="13863"/>
                    <a:pt x="21228" y="14024"/>
                    <a:pt x="21140" y="14181"/>
                  </a:cubicBezTo>
                  <a:cubicBezTo>
                    <a:pt x="21110" y="14234"/>
                    <a:pt x="21129" y="14298"/>
                    <a:pt x="21122" y="14357"/>
                  </a:cubicBezTo>
                  <a:cubicBezTo>
                    <a:pt x="21116" y="14411"/>
                    <a:pt x="21113" y="14466"/>
                    <a:pt x="21092" y="14518"/>
                  </a:cubicBezTo>
                  <a:cubicBezTo>
                    <a:pt x="21062" y="14594"/>
                    <a:pt x="21058" y="14665"/>
                    <a:pt x="21085" y="14744"/>
                  </a:cubicBezTo>
                  <a:cubicBezTo>
                    <a:pt x="21110" y="14819"/>
                    <a:pt x="21098" y="14900"/>
                    <a:pt x="21099" y="14978"/>
                  </a:cubicBezTo>
                  <a:cubicBezTo>
                    <a:pt x="21100" y="15065"/>
                    <a:pt x="21100" y="15152"/>
                    <a:pt x="21096" y="15239"/>
                  </a:cubicBezTo>
                  <a:cubicBezTo>
                    <a:pt x="21094" y="15273"/>
                    <a:pt x="21058" y="15313"/>
                    <a:pt x="21073" y="15342"/>
                  </a:cubicBezTo>
                  <a:cubicBezTo>
                    <a:pt x="21121" y="15435"/>
                    <a:pt x="21063" y="15528"/>
                    <a:pt x="21089" y="15621"/>
                  </a:cubicBezTo>
                  <a:cubicBezTo>
                    <a:pt x="21102" y="15666"/>
                    <a:pt x="21065" y="15718"/>
                    <a:pt x="21062" y="15767"/>
                  </a:cubicBezTo>
                  <a:cubicBezTo>
                    <a:pt x="21055" y="15848"/>
                    <a:pt x="21058" y="15928"/>
                    <a:pt x="21056" y="16008"/>
                  </a:cubicBezTo>
                  <a:cubicBezTo>
                    <a:pt x="21055" y="16035"/>
                    <a:pt x="21052" y="16061"/>
                    <a:pt x="21050" y="16087"/>
                  </a:cubicBezTo>
                  <a:cubicBezTo>
                    <a:pt x="21048" y="16110"/>
                    <a:pt x="21040" y="16135"/>
                    <a:pt x="21046" y="16157"/>
                  </a:cubicBezTo>
                  <a:cubicBezTo>
                    <a:pt x="21069" y="16238"/>
                    <a:pt x="21106" y="16317"/>
                    <a:pt x="21120" y="16398"/>
                  </a:cubicBezTo>
                  <a:cubicBezTo>
                    <a:pt x="21133" y="16468"/>
                    <a:pt x="21116" y="16541"/>
                    <a:pt x="21125" y="16611"/>
                  </a:cubicBezTo>
                  <a:cubicBezTo>
                    <a:pt x="21140" y="16736"/>
                    <a:pt x="21167" y="16861"/>
                    <a:pt x="21184" y="16986"/>
                  </a:cubicBezTo>
                  <a:cubicBezTo>
                    <a:pt x="21188" y="17013"/>
                    <a:pt x="21165" y="17041"/>
                    <a:pt x="21163" y="17069"/>
                  </a:cubicBezTo>
                  <a:cubicBezTo>
                    <a:pt x="21159" y="17155"/>
                    <a:pt x="21158" y="17241"/>
                    <a:pt x="21155" y="17328"/>
                  </a:cubicBezTo>
                  <a:cubicBezTo>
                    <a:pt x="21154" y="17377"/>
                    <a:pt x="21157" y="17427"/>
                    <a:pt x="21149" y="17475"/>
                  </a:cubicBezTo>
                  <a:cubicBezTo>
                    <a:pt x="21138" y="17540"/>
                    <a:pt x="21122" y="17598"/>
                    <a:pt x="21192" y="17658"/>
                  </a:cubicBezTo>
                  <a:cubicBezTo>
                    <a:pt x="21301" y="17750"/>
                    <a:pt x="21259" y="17868"/>
                    <a:pt x="21284" y="17975"/>
                  </a:cubicBezTo>
                  <a:cubicBezTo>
                    <a:pt x="21290" y="18002"/>
                    <a:pt x="21291" y="18030"/>
                    <a:pt x="21298" y="18058"/>
                  </a:cubicBezTo>
                  <a:cubicBezTo>
                    <a:pt x="21312" y="18109"/>
                    <a:pt x="21327" y="18159"/>
                    <a:pt x="21343" y="18210"/>
                  </a:cubicBezTo>
                  <a:cubicBezTo>
                    <a:pt x="21345" y="18219"/>
                    <a:pt x="21346" y="18230"/>
                    <a:pt x="21351" y="18238"/>
                  </a:cubicBezTo>
                  <a:cubicBezTo>
                    <a:pt x="21388" y="18315"/>
                    <a:pt x="21432" y="18392"/>
                    <a:pt x="21462" y="18470"/>
                  </a:cubicBezTo>
                  <a:cubicBezTo>
                    <a:pt x="21478" y="18509"/>
                    <a:pt x="21479" y="18551"/>
                    <a:pt x="21471" y="18591"/>
                  </a:cubicBezTo>
                  <a:cubicBezTo>
                    <a:pt x="21448" y="18707"/>
                    <a:pt x="21438" y="18821"/>
                    <a:pt x="21472" y="18938"/>
                  </a:cubicBezTo>
                  <a:cubicBezTo>
                    <a:pt x="21486" y="18984"/>
                    <a:pt x="21463" y="19036"/>
                    <a:pt x="21455" y="19085"/>
                  </a:cubicBezTo>
                  <a:cubicBezTo>
                    <a:pt x="21433" y="19202"/>
                    <a:pt x="21410" y="19320"/>
                    <a:pt x="21389" y="19438"/>
                  </a:cubicBezTo>
                  <a:cubicBezTo>
                    <a:pt x="21377" y="19512"/>
                    <a:pt x="21370" y="19586"/>
                    <a:pt x="21357" y="19660"/>
                  </a:cubicBezTo>
                  <a:cubicBezTo>
                    <a:pt x="21342" y="19745"/>
                    <a:pt x="21318" y="19830"/>
                    <a:pt x="21306" y="19915"/>
                  </a:cubicBezTo>
                  <a:cubicBezTo>
                    <a:pt x="21291" y="20012"/>
                    <a:pt x="21289" y="20110"/>
                    <a:pt x="21273" y="20207"/>
                  </a:cubicBezTo>
                  <a:cubicBezTo>
                    <a:pt x="21244" y="20385"/>
                    <a:pt x="21208" y="20562"/>
                    <a:pt x="21175" y="20740"/>
                  </a:cubicBezTo>
                  <a:cubicBezTo>
                    <a:pt x="21143" y="20912"/>
                    <a:pt x="21114" y="21084"/>
                    <a:pt x="21073" y="21255"/>
                  </a:cubicBezTo>
                  <a:cubicBezTo>
                    <a:pt x="21056" y="21327"/>
                    <a:pt x="21010" y="21395"/>
                    <a:pt x="20983" y="21466"/>
                  </a:cubicBezTo>
                  <a:lnTo>
                    <a:pt x="20938" y="21600"/>
                  </a:lnTo>
                  <a:lnTo>
                    <a:pt x="20124" y="21600"/>
                  </a:lnTo>
                  <a:lnTo>
                    <a:pt x="20124" y="21600"/>
                  </a:lnTo>
                  <a:lnTo>
                    <a:pt x="0" y="21600"/>
                  </a:lnTo>
                  <a:lnTo>
                    <a:pt x="0" y="0"/>
                  </a:lnTo>
                  <a:lnTo>
                    <a:pt x="17794" y="0"/>
                  </a:lnTo>
                  <a:lnTo>
                    <a:pt x="17807" y="68"/>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250" name="Group 12"/>
            <p:cNvGrpSpPr/>
            <p:nvPr/>
          </p:nvGrpSpPr>
          <p:grpSpPr>
            <a:xfrm>
              <a:off x="3697284" y="0"/>
              <a:ext cx="884241" cy="6858001"/>
              <a:chOff x="0" y="1"/>
              <a:chExt cx="884240" cy="6858000"/>
            </a:xfrm>
          </p:grpSpPr>
          <p:grpSp>
            <p:nvGrpSpPr>
              <p:cNvPr id="246" name="Group 13"/>
              <p:cNvGrpSpPr/>
              <p:nvPr/>
            </p:nvGrpSpPr>
            <p:grpSpPr>
              <a:xfrm>
                <a:off x="0" y="1"/>
                <a:ext cx="884241" cy="6858001"/>
                <a:chOff x="0" y="0"/>
                <a:chExt cx="884240" cy="6858000"/>
              </a:xfrm>
            </p:grpSpPr>
            <p:sp>
              <p:nvSpPr>
                <p:cNvPr id="244" name="Freeform: Shape 17"/>
                <p:cNvSpPr/>
                <p:nvPr/>
              </p:nvSpPr>
              <p:spPr>
                <a:xfrm rot="16200000" flipH="1">
                  <a:off x="-2991643" y="2991643"/>
                  <a:ext cx="6858001" cy="874716"/>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5" name="Freeform: Shape 18"/>
                <p:cNvSpPr/>
                <p:nvPr/>
              </p:nvSpPr>
              <p:spPr>
                <a:xfrm rot="16200000" flipH="1">
                  <a:off x="-2982118" y="2991643"/>
                  <a:ext cx="6858001" cy="874716"/>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249" name="Group 14"/>
              <p:cNvGrpSpPr/>
              <p:nvPr/>
            </p:nvGrpSpPr>
            <p:grpSpPr>
              <a:xfrm>
                <a:off x="0" y="2"/>
                <a:ext cx="884241" cy="6858001"/>
                <a:chOff x="0" y="0"/>
                <a:chExt cx="884240" cy="6858000"/>
              </a:xfrm>
            </p:grpSpPr>
            <p:sp>
              <p:nvSpPr>
                <p:cNvPr id="247" name="Freeform: Shape 15"/>
                <p:cNvSpPr/>
                <p:nvPr/>
              </p:nvSpPr>
              <p:spPr>
                <a:xfrm rot="16200000" flipH="1">
                  <a:off x="-2991643" y="2991643"/>
                  <a:ext cx="6858001" cy="874716"/>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8" name="Freeform: Shape 16"/>
                <p:cNvSpPr/>
                <p:nvPr/>
              </p:nvSpPr>
              <p:spPr>
                <a:xfrm rot="16200000" flipH="1">
                  <a:off x="-2982118" y="2991643"/>
                  <a:ext cx="6858001" cy="874716"/>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sp>
        <p:nvSpPr>
          <p:cNvPr id="252" name="TextBox 7"/>
          <p:cNvSpPr txBox="1"/>
          <p:nvPr/>
        </p:nvSpPr>
        <p:spPr>
          <a:xfrm>
            <a:off x="514350" y="428625"/>
            <a:ext cx="2743200" cy="52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i="1">
                <a:solidFill>
                  <a:srgbClr val="FFFFFF"/>
                </a:solidFill>
                <a:latin typeface="Noto"/>
                <a:ea typeface="Noto"/>
                <a:cs typeface="Noto"/>
                <a:sym typeface="Noto"/>
              </a:defRPr>
            </a:pPr>
            <a:r>
              <a:t>Escamol</a:t>
            </a:r>
            <a:r>
              <a:rPr i="0"/>
              <a:t> </a:t>
            </a:r>
          </a:p>
        </p:txBody>
      </p:sp>
      <p:sp>
        <p:nvSpPr>
          <p:cNvPr id="253" name="TextBox 9"/>
          <p:cNvSpPr txBox="1"/>
          <p:nvPr/>
        </p:nvSpPr>
        <p:spPr>
          <a:xfrm>
            <a:off x="406399" y="1132264"/>
            <a:ext cx="3281359" cy="176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FFFFFF"/>
                </a:solidFill>
                <a:latin typeface="Noto"/>
                <a:ea typeface="Noto"/>
                <a:cs typeface="Noto"/>
                <a:sym typeface="Noto"/>
              </a:defRPr>
            </a:pPr>
            <a:r>
              <a:t>Also known as ‘insect caviar’ This dish is made of the edible larvae and pupae of ants and harvested from the tequila or mescal plant.</a:t>
            </a:r>
          </a:p>
          <a:p>
            <a:pPr>
              <a:defRPr>
                <a:solidFill>
                  <a:srgbClr val="FFFFFF"/>
                </a:solidFill>
                <a:latin typeface="Noto"/>
                <a:ea typeface="Noto"/>
                <a:cs typeface="Noto"/>
                <a:sym typeface="Noto"/>
              </a:defRPr>
            </a:pPr>
            <a:r>
              <a:t>Is it from?</a:t>
            </a:r>
          </a:p>
        </p:txBody>
      </p:sp>
      <p:pic>
        <p:nvPicPr>
          <p:cNvPr id="254" name="Picture 20" descr="Picture 20"/>
          <p:cNvPicPr>
            <a:picLocks noChangeAspect="1"/>
          </p:cNvPicPr>
          <p:nvPr/>
        </p:nvPicPr>
        <p:blipFill>
          <a:blip r:embed="rId5"/>
          <a:stretch>
            <a:fillRect/>
          </a:stretch>
        </p:blipFill>
        <p:spPr>
          <a:xfrm>
            <a:off x="397325" y="4146779"/>
            <a:ext cx="957608" cy="587017"/>
          </a:xfrm>
          <a:prstGeom prst="rect">
            <a:avLst/>
          </a:prstGeom>
          <a:ln w="12700">
            <a:miter lim="400000"/>
          </a:ln>
        </p:spPr>
      </p:pic>
      <p:sp>
        <p:nvSpPr>
          <p:cNvPr id="255" name="TextBox 21"/>
          <p:cNvSpPr txBox="1"/>
          <p:nvPr/>
        </p:nvSpPr>
        <p:spPr>
          <a:xfrm>
            <a:off x="1529607" y="4205806"/>
            <a:ext cx="2298246"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Mexico-Cup your ear</a:t>
            </a:r>
          </a:p>
        </p:txBody>
      </p:sp>
      <p:pic>
        <p:nvPicPr>
          <p:cNvPr id="256" name="Picture 23" descr="Picture 23"/>
          <p:cNvPicPr>
            <a:picLocks noChangeAspect="1"/>
          </p:cNvPicPr>
          <p:nvPr/>
        </p:nvPicPr>
        <p:blipFill>
          <a:blip r:embed="rId6"/>
          <a:stretch>
            <a:fillRect/>
          </a:stretch>
        </p:blipFill>
        <p:spPr>
          <a:xfrm>
            <a:off x="406399" y="2951067"/>
            <a:ext cx="957607" cy="662599"/>
          </a:xfrm>
          <a:prstGeom prst="rect">
            <a:avLst/>
          </a:prstGeom>
          <a:ln>
            <a:solidFill>
              <a:schemeClr val="accent1"/>
            </a:solidFill>
          </a:ln>
        </p:spPr>
      </p:pic>
      <p:sp>
        <p:nvSpPr>
          <p:cNvPr id="257" name="TextBox 24"/>
          <p:cNvSpPr txBox="1"/>
          <p:nvPr/>
        </p:nvSpPr>
        <p:spPr>
          <a:xfrm>
            <a:off x="1529607" y="3097701"/>
            <a:ext cx="2484490"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Sudan- Talk to the hand</a:t>
            </a:r>
          </a:p>
        </p:txBody>
      </p:sp>
      <p:pic>
        <p:nvPicPr>
          <p:cNvPr id="258" name="Picture 26" descr="Picture 26"/>
          <p:cNvPicPr>
            <a:picLocks noChangeAspect="1"/>
          </p:cNvPicPr>
          <p:nvPr/>
        </p:nvPicPr>
        <p:blipFill>
          <a:blip r:embed="rId7"/>
          <a:stretch>
            <a:fillRect/>
          </a:stretch>
        </p:blipFill>
        <p:spPr>
          <a:xfrm>
            <a:off x="406399" y="5266909"/>
            <a:ext cx="957607" cy="690017"/>
          </a:xfrm>
          <a:prstGeom prst="rect">
            <a:avLst/>
          </a:prstGeom>
          <a:ln w="12700">
            <a:miter lim="400000"/>
          </a:ln>
        </p:spPr>
      </p:pic>
      <p:sp>
        <p:nvSpPr>
          <p:cNvPr id="259" name="TextBox 27"/>
          <p:cNvSpPr txBox="1"/>
          <p:nvPr/>
        </p:nvSpPr>
        <p:spPr>
          <a:xfrm>
            <a:off x="1539768" y="5427252"/>
            <a:ext cx="2484489"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Jamaica – Shake a finger</a:t>
            </a:r>
          </a:p>
        </p:txBody>
      </p:sp>
      <p:sp>
        <p:nvSpPr>
          <p:cNvPr id="260" name="Dingbat Tick"/>
          <p:cNvSpPr/>
          <p:nvPr/>
        </p:nvSpPr>
        <p:spPr>
          <a:xfrm>
            <a:off x="3765149" y="4165967"/>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iterate>
                                    <p:tmAbs val="0"/>
                                  </p:iterate>
                                  <p:childTnLst>
                                    <p:set>
                                      <p:cBhvr>
                                        <p:cTn id="6" fill="hold"/>
                                        <p:tgtEl>
                                          <p:spTgt spid="252"/>
                                        </p:tgtEl>
                                        <p:attrNameLst>
                                          <p:attrName>style.visibility</p:attrName>
                                        </p:attrNameLst>
                                      </p:cBhvr>
                                      <p:to>
                                        <p:strVal val="visible"/>
                                      </p:to>
                                    </p:set>
                                    <p:anim calcmode="lin" valueType="num">
                                      <p:cBhvr>
                                        <p:cTn id="7" dur="1000" fill="hold"/>
                                        <p:tgtEl>
                                          <p:spTgt spid="252"/>
                                        </p:tgtEl>
                                        <p:attrNameLst>
                                          <p:attrName>ppt_w</p:attrName>
                                        </p:attrNameLst>
                                      </p:cBhvr>
                                      <p:tavLst>
                                        <p:tav tm="0">
                                          <p:val>
                                            <p:fltVal val="0"/>
                                          </p:val>
                                        </p:tav>
                                        <p:tav tm="100000">
                                          <p:val>
                                            <p:strVal val="#ppt_w"/>
                                          </p:val>
                                        </p:tav>
                                      </p:tavLst>
                                    </p:anim>
                                    <p:anim calcmode="lin" valueType="num">
                                      <p:cBhvr>
                                        <p:cTn id="8" dur="1000" fill="hold"/>
                                        <p:tgtEl>
                                          <p:spTgt spid="252"/>
                                        </p:tgtEl>
                                        <p:attrNameLst>
                                          <p:attrName>ppt_h</p:attrName>
                                        </p:attrNameLst>
                                      </p:cBhvr>
                                      <p:tavLst>
                                        <p:tav tm="0">
                                          <p:val>
                                            <p:fltVal val="0"/>
                                          </p:val>
                                        </p:tav>
                                        <p:tav tm="100000">
                                          <p:val>
                                            <p:strVal val="#ppt_h"/>
                                          </p:val>
                                        </p:tav>
                                      </p:tavLst>
                                    </p:anim>
                                    <p:anim calcmode="lin" valueType="num">
                                      <p:cBhvr>
                                        <p:cTn id="9" dur="1000" fill="hold"/>
                                        <p:tgtEl>
                                          <p:spTgt spid="25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2" nodeType="clickEffect">
                                  <p:stCondLst>
                                    <p:cond delay="0"/>
                                  </p:stCondLst>
                                  <p:iterate>
                                    <p:tmAbs val="0"/>
                                  </p:iterate>
                                  <p:childTnLst>
                                    <p:set>
                                      <p:cBhvr>
                                        <p:cTn id="14" fill="hold"/>
                                        <p:tgtEl>
                                          <p:spTgt spid="253"/>
                                        </p:tgtEl>
                                        <p:attrNameLst>
                                          <p:attrName>style.visibility</p:attrName>
                                        </p:attrNameLst>
                                      </p:cBhvr>
                                      <p:to>
                                        <p:strVal val="visible"/>
                                      </p:to>
                                    </p:set>
                                    <p:animEffect transition="in" filter="wipe(down)">
                                      <p:cBhvr>
                                        <p:cTn id="15" dur="500"/>
                                        <p:tgtEl>
                                          <p:spTgt spid="25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3" nodeType="clickEffect">
                                  <p:stCondLst>
                                    <p:cond delay="0"/>
                                  </p:stCondLst>
                                  <p:iterate>
                                    <p:tmAbs val="0"/>
                                  </p:iterate>
                                  <p:childTnLst>
                                    <p:set>
                                      <p:cBhvr>
                                        <p:cTn id="19" fill="hold"/>
                                        <p:tgtEl>
                                          <p:spTgt spid="256"/>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4" nodeType="afterEffect">
                                  <p:stCondLst>
                                    <p:cond delay="0"/>
                                  </p:stCondLst>
                                  <p:iterate>
                                    <p:tmAbs val="0"/>
                                  </p:iterate>
                                  <p:childTnLst>
                                    <p:set>
                                      <p:cBhvr>
                                        <p:cTn id="22" fill="hold"/>
                                        <p:tgtEl>
                                          <p:spTgt spid="2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5" nodeType="clickEffect">
                                  <p:stCondLst>
                                    <p:cond delay="0"/>
                                  </p:stCondLst>
                                  <p:iterate>
                                    <p:tmAbs val="0"/>
                                  </p:iterate>
                                  <p:childTnLst>
                                    <p:set>
                                      <p:cBhvr>
                                        <p:cTn id="26" fill="hold"/>
                                        <p:tgtEl>
                                          <p:spTgt spid="25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6" nodeType="afterEffect">
                                  <p:stCondLst>
                                    <p:cond delay="0"/>
                                  </p:stCondLst>
                                  <p:iterate>
                                    <p:tmAbs val="0"/>
                                  </p:iterate>
                                  <p:childTnLst>
                                    <p:set>
                                      <p:cBhvr>
                                        <p:cTn id="29" fill="hold"/>
                                        <p:tgtEl>
                                          <p:spTgt spid="25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7" nodeType="clickEffect">
                                  <p:stCondLst>
                                    <p:cond delay="0"/>
                                  </p:stCondLst>
                                  <p:iterate>
                                    <p:tmAbs val="0"/>
                                  </p:iterate>
                                  <p:childTnLst>
                                    <p:set>
                                      <p:cBhvr>
                                        <p:cTn id="33" fill="hold"/>
                                        <p:tgtEl>
                                          <p:spTgt spid="258"/>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8" nodeType="afterEffect">
                                  <p:stCondLst>
                                    <p:cond delay="0"/>
                                  </p:stCondLst>
                                  <p:iterate>
                                    <p:tmAbs val="0"/>
                                  </p:iterate>
                                  <p:childTnLst>
                                    <p:set>
                                      <p:cBhvr>
                                        <p:cTn id="36" fill="hold"/>
                                        <p:tgtEl>
                                          <p:spTgt spid="2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9" nodeType="clickEffect">
                                  <p:stCondLst>
                                    <p:cond delay="0"/>
                                  </p:stCondLst>
                                  <p:iterate>
                                    <p:tmAbs val="0"/>
                                  </p:iterate>
                                  <p:childTnLst>
                                    <p:set>
                                      <p:cBhvr>
                                        <p:cTn id="40" fill="hold"/>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1" animBg="1" advAuto="0"/>
      <p:bldP spid="253" grpId="2" animBg="1" advAuto="0"/>
      <p:bldP spid="254" grpId="5" animBg="1" advAuto="0"/>
      <p:bldP spid="255" grpId="6" animBg="1" advAuto="0"/>
      <p:bldP spid="256" grpId="3" animBg="1" advAuto="0"/>
      <p:bldP spid="257" grpId="4" animBg="1" advAuto="0"/>
      <p:bldP spid="258" grpId="7" animBg="1" advAuto="0"/>
      <p:bldP spid="259" grpId="8" animBg="1" advAuto="0"/>
      <p:bldP spid="260" grpId="9"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angle 70"/>
          <p:cNvSpPr/>
          <p:nvPr/>
        </p:nvSpPr>
        <p:spPr>
          <a:xfrm>
            <a:off x="0" y="0"/>
            <a:ext cx="12192000" cy="6858000"/>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pic>
        <p:nvPicPr>
          <p:cNvPr id="265" name="Picture 2" descr="Picture 2"/>
          <p:cNvPicPr>
            <a:picLocks noChangeAspect="1"/>
          </p:cNvPicPr>
          <p:nvPr/>
        </p:nvPicPr>
        <p:blipFill>
          <a:blip r:embed="rId3"/>
          <a:srcRect t="9939" b="3160"/>
          <a:stretch>
            <a:fillRect/>
          </a:stretch>
        </p:blipFill>
        <p:spPr>
          <a:xfrm>
            <a:off x="4371975" y="9"/>
            <a:ext cx="7819948" cy="6858001"/>
          </a:xfrm>
          <a:custGeom>
            <a:avLst/>
            <a:gdLst/>
            <a:ahLst/>
            <a:cxnLst>
              <a:cxn ang="0">
                <a:pos x="wd2" y="hd2"/>
              </a:cxn>
              <a:cxn ang="5400000">
                <a:pos x="wd2" y="hd2"/>
              </a:cxn>
              <a:cxn ang="10800000">
                <a:pos x="wd2" y="hd2"/>
              </a:cxn>
              <a:cxn ang="16200000">
                <a:pos x="wd2" y="hd2"/>
              </a:cxn>
            </a:cxnLst>
            <a:rect l="0" t="0" r="r" b="b"/>
            <a:pathLst>
              <a:path w="21600" h="21600" extrusionOk="0">
                <a:moveTo>
                  <a:pt x="5916" y="0"/>
                </a:moveTo>
                <a:lnTo>
                  <a:pt x="5402" y="620"/>
                </a:lnTo>
                <a:cubicBezTo>
                  <a:pt x="2103" y="4798"/>
                  <a:pt x="0" y="11120"/>
                  <a:pt x="0" y="18196"/>
                </a:cubicBezTo>
                <a:cubicBezTo>
                  <a:pt x="0" y="18983"/>
                  <a:pt x="26" y="19759"/>
                  <a:pt x="77" y="20525"/>
                </a:cubicBezTo>
                <a:lnTo>
                  <a:pt x="166" y="21600"/>
                </a:lnTo>
                <a:lnTo>
                  <a:pt x="21600" y="21600"/>
                </a:lnTo>
                <a:lnTo>
                  <a:pt x="21600" y="0"/>
                </a:lnTo>
                <a:lnTo>
                  <a:pt x="5916" y="0"/>
                </a:lnTo>
                <a:close/>
              </a:path>
            </a:pathLst>
          </a:custGeom>
          <a:ln w="12700">
            <a:miter lim="400000"/>
          </a:ln>
        </p:spPr>
      </p:pic>
      <p:sp>
        <p:nvSpPr>
          <p:cNvPr id="266" name="Arc 72"/>
          <p:cNvSpPr/>
          <p:nvPr/>
        </p:nvSpPr>
        <p:spPr>
          <a:xfrm rot="21427714">
            <a:off x="2587212" y="738788"/>
            <a:ext cx="1493951" cy="24162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5979"/>
                  <a:pt x="21600" y="13355"/>
                </a:cubicBezTo>
                <a:cubicBezTo>
                  <a:pt x="21600" y="16345"/>
                  <a:pt x="19978" y="19248"/>
                  <a:pt x="16993" y="21600"/>
                </a:cubicBezTo>
              </a:path>
            </a:pathLst>
          </a:custGeom>
          <a:ln w="127000" cap="rnd">
            <a:solidFill>
              <a:schemeClr val="accent4"/>
            </a:solidFill>
            <a:prstDash val="dash"/>
            <a:miter/>
          </a:ln>
        </p:spPr>
        <p:txBody>
          <a:bodyPr lIns="45719" rIns="45719" anchor="ctr"/>
          <a:lstStyle/>
          <a:p>
            <a:pPr algn="ctr"/>
            <a:endParaRPr/>
          </a:p>
        </p:txBody>
      </p:sp>
      <p:sp>
        <p:nvSpPr>
          <p:cNvPr id="267" name="Oval 74"/>
          <p:cNvSpPr/>
          <p:nvPr/>
        </p:nvSpPr>
        <p:spPr>
          <a:xfrm>
            <a:off x="860742" y="5649686"/>
            <a:ext cx="546101" cy="546101"/>
          </a:xfrm>
          <a:prstGeom prst="ellipse">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268" name="TextBox 1"/>
          <p:cNvSpPr txBox="1"/>
          <p:nvPr/>
        </p:nvSpPr>
        <p:spPr>
          <a:xfrm>
            <a:off x="-113653" y="339048"/>
            <a:ext cx="3883635"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600" i="1">
                <a:solidFill>
                  <a:srgbClr val="313131"/>
                </a:solidFill>
                <a:latin typeface="Noto"/>
                <a:ea typeface="Noto"/>
                <a:cs typeface="Noto"/>
                <a:sym typeface="Noto"/>
              </a:defRPr>
            </a:pPr>
            <a:r>
              <a:t>Beondegi</a:t>
            </a:r>
            <a:r>
              <a:rPr i="0"/>
              <a:t> </a:t>
            </a:r>
          </a:p>
        </p:txBody>
      </p:sp>
      <p:sp>
        <p:nvSpPr>
          <p:cNvPr id="269" name="TextBox 3"/>
          <p:cNvSpPr txBox="1"/>
          <p:nvPr/>
        </p:nvSpPr>
        <p:spPr>
          <a:xfrm>
            <a:off x="315953" y="1007894"/>
            <a:ext cx="3525522" cy="176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latin typeface="Noto"/>
                <a:ea typeface="Noto"/>
                <a:cs typeface="Noto"/>
                <a:sym typeface="Noto"/>
              </a:defRPr>
            </a:pPr>
            <a:r>
              <a:t>Mmm, lovely, lovely silkworm. Simply boiled or steamed and lightly seasoned</a:t>
            </a:r>
          </a:p>
          <a:p>
            <a:pPr>
              <a:defRPr b="1">
                <a:latin typeface="Noto"/>
                <a:ea typeface="Noto"/>
                <a:cs typeface="Noto"/>
                <a:sym typeface="Noto"/>
              </a:defRPr>
            </a:pPr>
            <a:r>
              <a:t>Apparently they taste like wood, if you’ve ever tried wood…? Are they from?</a:t>
            </a:r>
          </a:p>
        </p:txBody>
      </p:sp>
      <p:pic>
        <p:nvPicPr>
          <p:cNvPr id="270" name="Picture 5" descr="Picture 5"/>
          <p:cNvPicPr>
            <a:picLocks noChangeAspect="1"/>
          </p:cNvPicPr>
          <p:nvPr/>
        </p:nvPicPr>
        <p:blipFill>
          <a:blip r:embed="rId4"/>
          <a:stretch>
            <a:fillRect/>
          </a:stretch>
        </p:blipFill>
        <p:spPr>
          <a:xfrm>
            <a:off x="423029" y="4079068"/>
            <a:ext cx="1284613" cy="908405"/>
          </a:xfrm>
          <a:prstGeom prst="rect">
            <a:avLst/>
          </a:prstGeom>
          <a:ln w="12700">
            <a:miter lim="400000"/>
          </a:ln>
        </p:spPr>
      </p:pic>
      <p:sp>
        <p:nvSpPr>
          <p:cNvPr id="271" name="TextBox 2"/>
          <p:cNvSpPr txBox="1"/>
          <p:nvPr/>
        </p:nvSpPr>
        <p:spPr>
          <a:xfrm>
            <a:off x="2076450" y="4204672"/>
            <a:ext cx="1693530"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South Korea- Thumbs up</a:t>
            </a:r>
          </a:p>
        </p:txBody>
      </p:sp>
      <p:pic>
        <p:nvPicPr>
          <p:cNvPr id="272" name="Picture 8" descr="Picture 8"/>
          <p:cNvPicPr>
            <a:picLocks noChangeAspect="1"/>
          </p:cNvPicPr>
          <p:nvPr/>
        </p:nvPicPr>
        <p:blipFill>
          <a:blip r:embed="rId5"/>
          <a:stretch>
            <a:fillRect/>
          </a:stretch>
        </p:blipFill>
        <p:spPr>
          <a:xfrm>
            <a:off x="423029" y="5354320"/>
            <a:ext cx="1284613" cy="841467"/>
          </a:xfrm>
          <a:prstGeom prst="rect">
            <a:avLst/>
          </a:prstGeom>
          <a:ln w="12700">
            <a:miter lim="400000"/>
          </a:ln>
        </p:spPr>
      </p:pic>
      <p:sp>
        <p:nvSpPr>
          <p:cNvPr id="273" name="TextBox 9"/>
          <p:cNvSpPr txBox="1"/>
          <p:nvPr/>
        </p:nvSpPr>
        <p:spPr>
          <a:xfrm>
            <a:off x="2071111" y="5445188"/>
            <a:ext cx="1911608" cy="891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pPr>
            <a:r>
              <a:t>Peru – </a:t>
            </a:r>
          </a:p>
          <a:p>
            <a:pPr>
              <a:defRPr b="1"/>
            </a:pPr>
            <a:r>
              <a:t>Thumbs together</a:t>
            </a:r>
          </a:p>
        </p:txBody>
      </p:sp>
      <p:pic>
        <p:nvPicPr>
          <p:cNvPr id="274" name="Picture 11" descr="Picture 11"/>
          <p:cNvPicPr>
            <a:picLocks noChangeAspect="1"/>
          </p:cNvPicPr>
          <p:nvPr/>
        </p:nvPicPr>
        <p:blipFill>
          <a:blip r:embed="rId6"/>
          <a:stretch>
            <a:fillRect/>
          </a:stretch>
        </p:blipFill>
        <p:spPr>
          <a:xfrm>
            <a:off x="423031" y="2977527"/>
            <a:ext cx="1284613" cy="859185"/>
          </a:xfrm>
          <a:prstGeom prst="rect">
            <a:avLst/>
          </a:prstGeom>
          <a:ln w="12700">
            <a:miter lim="400000"/>
          </a:ln>
        </p:spPr>
      </p:pic>
      <p:sp>
        <p:nvSpPr>
          <p:cNvPr id="275" name="TextBox 12"/>
          <p:cNvSpPr txBox="1"/>
          <p:nvPr/>
        </p:nvSpPr>
        <p:spPr>
          <a:xfrm>
            <a:off x="2122771" y="3029681"/>
            <a:ext cx="1995143"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pPr>
            <a:r>
              <a:t>Egypt-</a:t>
            </a:r>
          </a:p>
          <a:p>
            <a:pPr>
              <a:defRPr b="1"/>
            </a:pPr>
            <a:r>
              <a:t>Thumbs down</a:t>
            </a:r>
          </a:p>
        </p:txBody>
      </p:sp>
      <p:sp>
        <p:nvSpPr>
          <p:cNvPr id="276" name="Dingbat Tick"/>
          <p:cNvSpPr/>
          <p:nvPr/>
        </p:nvSpPr>
        <p:spPr>
          <a:xfrm>
            <a:off x="3782300" y="4242772"/>
            <a:ext cx="577356"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8"/>
                                        </p:tgtEl>
                                        <p:attrNameLst>
                                          <p:attrName>style.visibility</p:attrName>
                                        </p:attrNameLst>
                                      </p:cBhvr>
                                      <p:to>
                                        <p:strVal val="visible"/>
                                      </p:to>
                                    </p:set>
                                    <p:animEffect transition="in" filter="dissolve">
                                      <p:cBhvr>
                                        <p:cTn id="7" dur="500"/>
                                        <p:tgtEl>
                                          <p:spTgt spid="2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2" nodeType="clickEffect">
                                  <p:stCondLst>
                                    <p:cond delay="0"/>
                                  </p:stCondLst>
                                  <p:iterate>
                                    <p:tmAbs val="0"/>
                                  </p:iterate>
                                  <p:childTnLst>
                                    <p:set>
                                      <p:cBhvr>
                                        <p:cTn id="11" fill="hold"/>
                                        <p:tgtEl>
                                          <p:spTgt spid="269">
                                            <p:bg/>
                                          </p:spTgt>
                                        </p:tgtEl>
                                        <p:attrNameLst>
                                          <p:attrName>style.visibility</p:attrName>
                                        </p:attrNameLst>
                                      </p:cBhvr>
                                      <p:to>
                                        <p:strVal val="visible"/>
                                      </p:to>
                                    </p:set>
                                    <p:anim calcmode="lin" valueType="num">
                                      <p:cBhvr>
                                        <p:cTn id="12" dur="1000" fill="hold"/>
                                        <p:tgtEl>
                                          <p:spTgt spid="269">
                                            <p:bg/>
                                          </p:spTgt>
                                        </p:tgtEl>
                                        <p:attrNameLst>
                                          <p:attrName>ppt_x</p:attrName>
                                        </p:attrNameLst>
                                      </p:cBhvr>
                                      <p:tavLst>
                                        <p:tav tm="0">
                                          <p:val>
                                            <p:strVal val="#ppt_x"/>
                                          </p:val>
                                        </p:tav>
                                        <p:tav tm="100000">
                                          <p:val>
                                            <p:strVal val="#ppt_x"/>
                                          </p:val>
                                        </p:tav>
                                      </p:tavLst>
                                    </p:anim>
                                    <p:anim calcmode="lin" valueType="num">
                                      <p:cBhvr>
                                        <p:cTn id="13" dur="1000" fill="hold"/>
                                        <p:tgtEl>
                                          <p:spTgt spid="269">
                                            <p:bg/>
                                          </p:spTgt>
                                        </p:tgtEl>
                                        <p:attrNameLst>
                                          <p:attrName>ppt_y</p:attrName>
                                        </p:attrNameLst>
                                      </p:cBhvr>
                                      <p:tavLst>
                                        <p:tav tm="0">
                                          <p:val>
                                            <p:strVal val="1+#ppt_h/2"/>
                                          </p:val>
                                        </p:tav>
                                        <p:tav tm="100000">
                                          <p:val>
                                            <p:strVal val="#ppt_y"/>
                                          </p:val>
                                        </p:tav>
                                      </p:tavLst>
                                    </p:anim>
                                  </p:childTnLst>
                                </p:cTn>
                              </p:par>
                              <p:par>
                                <p:cTn id="14" presetID="2" presetClass="entr" presetSubtype="4" fill="hold" grpId="2" nodeType="withEffect">
                                  <p:stCondLst>
                                    <p:cond delay="0"/>
                                  </p:stCondLst>
                                  <p:iterate>
                                    <p:tmAbs val="0"/>
                                  </p:iterate>
                                  <p:childTnLst>
                                    <p:set>
                                      <p:cBhvr>
                                        <p:cTn id="15" fill="hold"/>
                                        <p:tgtEl>
                                          <p:spTgt spid="269">
                                            <p:txEl>
                                              <p:pRg st="0" end="0"/>
                                            </p:txEl>
                                          </p:spTgt>
                                        </p:tgtEl>
                                        <p:attrNameLst>
                                          <p:attrName>style.visibility</p:attrName>
                                        </p:attrNameLst>
                                      </p:cBhvr>
                                      <p:to>
                                        <p:strVal val="visible"/>
                                      </p:to>
                                    </p:set>
                                    <p:anim calcmode="lin" valueType="num">
                                      <p:cBhvr>
                                        <p:cTn id="16" dur="1000" fill="hold"/>
                                        <p:tgtEl>
                                          <p:spTgt spid="26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69">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2" nodeType="afterEffect">
                                  <p:stCondLst>
                                    <p:cond delay="0"/>
                                  </p:stCondLst>
                                  <p:iterate>
                                    <p:tmAbs val="0"/>
                                  </p:iterate>
                                  <p:childTnLst>
                                    <p:set>
                                      <p:cBhvr>
                                        <p:cTn id="20" fill="hold"/>
                                        <p:tgtEl>
                                          <p:spTgt spid="269">
                                            <p:txEl>
                                              <p:pRg st="1" end="1"/>
                                            </p:txEl>
                                          </p:spTgt>
                                        </p:tgtEl>
                                        <p:attrNameLst>
                                          <p:attrName>style.visibility</p:attrName>
                                        </p:attrNameLst>
                                      </p:cBhvr>
                                      <p:to>
                                        <p:strVal val="visible"/>
                                      </p:to>
                                    </p:set>
                                    <p:anim calcmode="lin" valueType="num">
                                      <p:cBhvr>
                                        <p:cTn id="21" dur="1000" fill="hold"/>
                                        <p:tgtEl>
                                          <p:spTgt spid="269">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6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3" nodeType="clickEffect">
                                  <p:stCondLst>
                                    <p:cond delay="0"/>
                                  </p:stCondLst>
                                  <p:iterate>
                                    <p:tmAbs val="0"/>
                                  </p:iterate>
                                  <p:childTnLst>
                                    <p:set>
                                      <p:cBhvr>
                                        <p:cTn id="26" fill="hold"/>
                                        <p:tgtEl>
                                          <p:spTgt spid="274"/>
                                        </p:tgtEl>
                                        <p:attrNameLst>
                                          <p:attrName>style.visibility</p:attrName>
                                        </p:attrNameLst>
                                      </p:cBhvr>
                                      <p:to>
                                        <p:strVal val="visible"/>
                                      </p:to>
                                    </p:set>
                                    <p:anim calcmode="lin" valueType="num">
                                      <p:cBhvr>
                                        <p:cTn id="27" dur="1000" fill="hold"/>
                                        <p:tgtEl>
                                          <p:spTgt spid="274"/>
                                        </p:tgtEl>
                                        <p:attrNameLst>
                                          <p:attrName>ppt_w</p:attrName>
                                        </p:attrNameLst>
                                      </p:cBhvr>
                                      <p:tavLst>
                                        <p:tav tm="0">
                                          <p:val>
                                            <p:fltVal val="0"/>
                                          </p:val>
                                        </p:tav>
                                        <p:tav tm="100000">
                                          <p:val>
                                            <p:strVal val="#ppt_w"/>
                                          </p:val>
                                        </p:tav>
                                      </p:tavLst>
                                    </p:anim>
                                    <p:anim calcmode="lin" valueType="num">
                                      <p:cBhvr>
                                        <p:cTn id="28" dur="1000" fill="hold"/>
                                        <p:tgtEl>
                                          <p:spTgt spid="274"/>
                                        </p:tgtEl>
                                        <p:attrNameLst>
                                          <p:attrName>ppt_h</p:attrName>
                                        </p:attrNameLst>
                                      </p:cBhvr>
                                      <p:tavLst>
                                        <p:tav tm="0">
                                          <p:val>
                                            <p:fltVal val="0"/>
                                          </p:val>
                                        </p:tav>
                                        <p:tav tm="100000">
                                          <p:val>
                                            <p:strVal val="#ppt_h"/>
                                          </p:val>
                                        </p:tav>
                                      </p:tavLst>
                                    </p:anim>
                                    <p:anim calcmode="lin" valueType="num">
                                      <p:cBhvr>
                                        <p:cTn id="29" dur="1000" fill="hold"/>
                                        <p:tgtEl>
                                          <p:spTgt spid="274"/>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74"/>
                                        </p:tgtEl>
                                        <p:attrNameLst>
                                          <p:attrName>ppt_y</p:attrName>
                                        </p:attrNameLst>
                                      </p:cBhvr>
                                      <p:tavLst>
                                        <p:tav tm="0" fmla="#ppt_y+(sin(-2*pi*(1-$))*-#ppt_x+cos(-2*pi*(1-$))*(1-#ppt_y))*(1-$)">
                                          <p:val>
                                            <p:fltVal val="0"/>
                                          </p:val>
                                        </p:tav>
                                        <p:tav tm="100000">
                                          <p:val>
                                            <p:fltVal val="1"/>
                                          </p:val>
                                        </p:tav>
                                      </p:tavLst>
                                    </p:anim>
                                  </p:childTnLst>
                                </p:cTn>
                              </p:par>
                            </p:childTnLst>
                          </p:cTn>
                        </p:par>
                        <p:par>
                          <p:cTn id="31" fill="hold">
                            <p:stCondLst>
                              <p:cond delay="1000"/>
                            </p:stCondLst>
                            <p:childTnLst>
                              <p:par>
                                <p:cTn id="32" presetID="15" presetClass="entr" presetSubtype="0" fill="hold" grpId="4" nodeType="afterEffect">
                                  <p:stCondLst>
                                    <p:cond delay="0"/>
                                  </p:stCondLst>
                                  <p:iterate>
                                    <p:tmAbs val="0"/>
                                  </p:iterate>
                                  <p:childTnLst>
                                    <p:set>
                                      <p:cBhvr>
                                        <p:cTn id="33" fill="hold"/>
                                        <p:tgtEl>
                                          <p:spTgt spid="275"/>
                                        </p:tgtEl>
                                        <p:attrNameLst>
                                          <p:attrName>style.visibility</p:attrName>
                                        </p:attrNameLst>
                                      </p:cBhvr>
                                      <p:to>
                                        <p:strVal val="visible"/>
                                      </p:to>
                                    </p:set>
                                    <p:anim calcmode="lin" valueType="num">
                                      <p:cBhvr>
                                        <p:cTn id="34" dur="1000" fill="hold"/>
                                        <p:tgtEl>
                                          <p:spTgt spid="275"/>
                                        </p:tgtEl>
                                        <p:attrNameLst>
                                          <p:attrName>ppt_w</p:attrName>
                                        </p:attrNameLst>
                                      </p:cBhvr>
                                      <p:tavLst>
                                        <p:tav tm="0">
                                          <p:val>
                                            <p:fltVal val="0"/>
                                          </p:val>
                                        </p:tav>
                                        <p:tav tm="100000">
                                          <p:val>
                                            <p:strVal val="#ppt_w"/>
                                          </p:val>
                                        </p:tav>
                                      </p:tavLst>
                                    </p:anim>
                                    <p:anim calcmode="lin" valueType="num">
                                      <p:cBhvr>
                                        <p:cTn id="35" dur="1000" fill="hold"/>
                                        <p:tgtEl>
                                          <p:spTgt spid="275"/>
                                        </p:tgtEl>
                                        <p:attrNameLst>
                                          <p:attrName>ppt_h</p:attrName>
                                        </p:attrNameLst>
                                      </p:cBhvr>
                                      <p:tavLst>
                                        <p:tav tm="0">
                                          <p:val>
                                            <p:fltVal val="0"/>
                                          </p:val>
                                        </p:tav>
                                        <p:tav tm="100000">
                                          <p:val>
                                            <p:strVal val="#ppt_h"/>
                                          </p:val>
                                        </p:tav>
                                      </p:tavLst>
                                    </p:anim>
                                    <p:anim calcmode="lin" valueType="num">
                                      <p:cBhvr>
                                        <p:cTn id="36" dur="1000" fill="hold"/>
                                        <p:tgtEl>
                                          <p:spTgt spid="275"/>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2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grpId="5" nodeType="clickEffect">
                                  <p:stCondLst>
                                    <p:cond delay="0"/>
                                  </p:stCondLst>
                                  <p:iterate>
                                    <p:tmAbs val="0"/>
                                  </p:iterate>
                                  <p:childTnLst>
                                    <p:set>
                                      <p:cBhvr>
                                        <p:cTn id="41" fill="hold"/>
                                        <p:tgtEl>
                                          <p:spTgt spid="270"/>
                                        </p:tgtEl>
                                        <p:attrNameLst>
                                          <p:attrName>style.visibility</p:attrName>
                                        </p:attrNameLst>
                                      </p:cBhvr>
                                      <p:to>
                                        <p:strVal val="visible"/>
                                      </p:to>
                                    </p:set>
                                    <p:anim calcmode="lin" valueType="num">
                                      <p:cBhvr>
                                        <p:cTn id="42" dur="1000" fill="hold"/>
                                        <p:tgtEl>
                                          <p:spTgt spid="270"/>
                                        </p:tgtEl>
                                        <p:attrNameLst>
                                          <p:attrName>ppt_w</p:attrName>
                                        </p:attrNameLst>
                                      </p:cBhvr>
                                      <p:tavLst>
                                        <p:tav tm="0">
                                          <p:val>
                                            <p:fltVal val="0"/>
                                          </p:val>
                                        </p:tav>
                                        <p:tav tm="100000">
                                          <p:val>
                                            <p:strVal val="#ppt_w"/>
                                          </p:val>
                                        </p:tav>
                                      </p:tavLst>
                                    </p:anim>
                                    <p:anim calcmode="lin" valueType="num">
                                      <p:cBhvr>
                                        <p:cTn id="43" dur="1000" fill="hold"/>
                                        <p:tgtEl>
                                          <p:spTgt spid="270"/>
                                        </p:tgtEl>
                                        <p:attrNameLst>
                                          <p:attrName>ppt_h</p:attrName>
                                        </p:attrNameLst>
                                      </p:cBhvr>
                                      <p:tavLst>
                                        <p:tav tm="0">
                                          <p:val>
                                            <p:fltVal val="0"/>
                                          </p:val>
                                        </p:tav>
                                        <p:tav tm="100000">
                                          <p:val>
                                            <p:strVal val="#ppt_h"/>
                                          </p:val>
                                        </p:tav>
                                      </p:tavLst>
                                    </p:anim>
                                    <p:anim calcmode="lin" valueType="num">
                                      <p:cBhvr>
                                        <p:cTn id="44" dur="1000" fill="hold"/>
                                        <p:tgtEl>
                                          <p:spTgt spid="270"/>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70"/>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1000"/>
                            </p:stCondLst>
                            <p:childTnLst>
                              <p:par>
                                <p:cTn id="47" presetID="15" presetClass="entr" presetSubtype="0" fill="hold" grpId="6" nodeType="afterEffect">
                                  <p:stCondLst>
                                    <p:cond delay="0"/>
                                  </p:stCondLst>
                                  <p:iterate>
                                    <p:tmAbs val="0"/>
                                  </p:iterate>
                                  <p:childTnLst>
                                    <p:set>
                                      <p:cBhvr>
                                        <p:cTn id="48" fill="hold"/>
                                        <p:tgtEl>
                                          <p:spTgt spid="271"/>
                                        </p:tgtEl>
                                        <p:attrNameLst>
                                          <p:attrName>style.visibility</p:attrName>
                                        </p:attrNameLst>
                                      </p:cBhvr>
                                      <p:to>
                                        <p:strVal val="visible"/>
                                      </p:to>
                                    </p:set>
                                    <p:anim calcmode="lin" valueType="num">
                                      <p:cBhvr>
                                        <p:cTn id="49" dur="1000" fill="hold"/>
                                        <p:tgtEl>
                                          <p:spTgt spid="271"/>
                                        </p:tgtEl>
                                        <p:attrNameLst>
                                          <p:attrName>ppt_w</p:attrName>
                                        </p:attrNameLst>
                                      </p:cBhvr>
                                      <p:tavLst>
                                        <p:tav tm="0">
                                          <p:val>
                                            <p:fltVal val="0"/>
                                          </p:val>
                                        </p:tav>
                                        <p:tav tm="100000">
                                          <p:val>
                                            <p:strVal val="#ppt_w"/>
                                          </p:val>
                                        </p:tav>
                                      </p:tavLst>
                                    </p:anim>
                                    <p:anim calcmode="lin" valueType="num">
                                      <p:cBhvr>
                                        <p:cTn id="50" dur="1000" fill="hold"/>
                                        <p:tgtEl>
                                          <p:spTgt spid="271"/>
                                        </p:tgtEl>
                                        <p:attrNameLst>
                                          <p:attrName>ppt_h</p:attrName>
                                        </p:attrNameLst>
                                      </p:cBhvr>
                                      <p:tavLst>
                                        <p:tav tm="0">
                                          <p:val>
                                            <p:fltVal val="0"/>
                                          </p:val>
                                        </p:tav>
                                        <p:tav tm="100000">
                                          <p:val>
                                            <p:strVal val="#ppt_h"/>
                                          </p:val>
                                        </p:tav>
                                      </p:tavLst>
                                    </p:anim>
                                    <p:anim calcmode="lin" valueType="num">
                                      <p:cBhvr>
                                        <p:cTn id="51" dur="1000" fill="hold"/>
                                        <p:tgtEl>
                                          <p:spTgt spid="27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grpId="7" nodeType="clickEffect">
                                  <p:stCondLst>
                                    <p:cond delay="0"/>
                                  </p:stCondLst>
                                  <p:iterate>
                                    <p:tmAbs val="0"/>
                                  </p:iterate>
                                  <p:childTnLst>
                                    <p:set>
                                      <p:cBhvr>
                                        <p:cTn id="56" fill="hold"/>
                                        <p:tgtEl>
                                          <p:spTgt spid="272"/>
                                        </p:tgtEl>
                                        <p:attrNameLst>
                                          <p:attrName>style.visibility</p:attrName>
                                        </p:attrNameLst>
                                      </p:cBhvr>
                                      <p:to>
                                        <p:strVal val="visible"/>
                                      </p:to>
                                    </p:set>
                                    <p:anim calcmode="lin" valueType="num">
                                      <p:cBhvr>
                                        <p:cTn id="57" dur="1000" fill="hold"/>
                                        <p:tgtEl>
                                          <p:spTgt spid="272"/>
                                        </p:tgtEl>
                                        <p:attrNameLst>
                                          <p:attrName>ppt_w</p:attrName>
                                        </p:attrNameLst>
                                      </p:cBhvr>
                                      <p:tavLst>
                                        <p:tav tm="0">
                                          <p:val>
                                            <p:fltVal val="0"/>
                                          </p:val>
                                        </p:tav>
                                        <p:tav tm="100000">
                                          <p:val>
                                            <p:strVal val="#ppt_w"/>
                                          </p:val>
                                        </p:tav>
                                      </p:tavLst>
                                    </p:anim>
                                    <p:anim calcmode="lin" valueType="num">
                                      <p:cBhvr>
                                        <p:cTn id="58" dur="1000" fill="hold"/>
                                        <p:tgtEl>
                                          <p:spTgt spid="272"/>
                                        </p:tgtEl>
                                        <p:attrNameLst>
                                          <p:attrName>ppt_h</p:attrName>
                                        </p:attrNameLst>
                                      </p:cBhvr>
                                      <p:tavLst>
                                        <p:tav tm="0">
                                          <p:val>
                                            <p:fltVal val="0"/>
                                          </p:val>
                                        </p:tav>
                                        <p:tav tm="100000">
                                          <p:val>
                                            <p:strVal val="#ppt_h"/>
                                          </p:val>
                                        </p:tav>
                                      </p:tavLst>
                                    </p:anim>
                                    <p:anim calcmode="lin" valueType="num">
                                      <p:cBhvr>
                                        <p:cTn id="59" dur="1000" fill="hold"/>
                                        <p:tgtEl>
                                          <p:spTgt spid="272"/>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272"/>
                                        </p:tgtEl>
                                        <p:attrNameLst>
                                          <p:attrName>ppt_y</p:attrName>
                                        </p:attrNameLst>
                                      </p:cBhvr>
                                      <p:tavLst>
                                        <p:tav tm="0" fmla="#ppt_y+(sin(-2*pi*(1-$))*-#ppt_x+cos(-2*pi*(1-$))*(1-#ppt_y))*(1-$)">
                                          <p:val>
                                            <p:fltVal val="0"/>
                                          </p:val>
                                        </p:tav>
                                        <p:tav tm="100000">
                                          <p:val>
                                            <p:fltVal val="1"/>
                                          </p:val>
                                        </p:tav>
                                      </p:tavLst>
                                    </p:anim>
                                  </p:childTnLst>
                                </p:cTn>
                              </p:par>
                            </p:childTnLst>
                          </p:cTn>
                        </p:par>
                        <p:par>
                          <p:cTn id="61" fill="hold">
                            <p:stCondLst>
                              <p:cond delay="1000"/>
                            </p:stCondLst>
                            <p:childTnLst>
                              <p:par>
                                <p:cTn id="62" presetID="15" presetClass="entr" presetSubtype="0" fill="hold" grpId="8" nodeType="afterEffect">
                                  <p:stCondLst>
                                    <p:cond delay="0"/>
                                  </p:stCondLst>
                                  <p:iterate>
                                    <p:tmAbs val="0"/>
                                  </p:iterate>
                                  <p:childTnLst>
                                    <p:set>
                                      <p:cBhvr>
                                        <p:cTn id="63" fill="hold"/>
                                        <p:tgtEl>
                                          <p:spTgt spid="273"/>
                                        </p:tgtEl>
                                        <p:attrNameLst>
                                          <p:attrName>style.visibility</p:attrName>
                                        </p:attrNameLst>
                                      </p:cBhvr>
                                      <p:to>
                                        <p:strVal val="visible"/>
                                      </p:to>
                                    </p:set>
                                    <p:anim calcmode="lin" valueType="num">
                                      <p:cBhvr>
                                        <p:cTn id="64" dur="1000" fill="hold"/>
                                        <p:tgtEl>
                                          <p:spTgt spid="273"/>
                                        </p:tgtEl>
                                        <p:attrNameLst>
                                          <p:attrName>ppt_w</p:attrName>
                                        </p:attrNameLst>
                                      </p:cBhvr>
                                      <p:tavLst>
                                        <p:tav tm="0">
                                          <p:val>
                                            <p:fltVal val="0"/>
                                          </p:val>
                                        </p:tav>
                                        <p:tav tm="100000">
                                          <p:val>
                                            <p:strVal val="#ppt_w"/>
                                          </p:val>
                                        </p:tav>
                                      </p:tavLst>
                                    </p:anim>
                                    <p:anim calcmode="lin" valueType="num">
                                      <p:cBhvr>
                                        <p:cTn id="65" dur="1000" fill="hold"/>
                                        <p:tgtEl>
                                          <p:spTgt spid="273"/>
                                        </p:tgtEl>
                                        <p:attrNameLst>
                                          <p:attrName>ppt_h</p:attrName>
                                        </p:attrNameLst>
                                      </p:cBhvr>
                                      <p:tavLst>
                                        <p:tav tm="0">
                                          <p:val>
                                            <p:fltVal val="0"/>
                                          </p:val>
                                        </p:tav>
                                        <p:tav tm="100000">
                                          <p:val>
                                            <p:strVal val="#ppt_h"/>
                                          </p:val>
                                        </p:tav>
                                      </p:tavLst>
                                    </p:anim>
                                    <p:anim calcmode="lin" valueType="num">
                                      <p:cBhvr>
                                        <p:cTn id="66" dur="1000" fill="hold"/>
                                        <p:tgtEl>
                                          <p:spTgt spid="273"/>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2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9" nodeType="clickEffect">
                                  <p:stCondLst>
                                    <p:cond delay="0"/>
                                  </p:stCondLst>
                                  <p:iterate>
                                    <p:tmAbs val="0"/>
                                  </p:iterate>
                                  <p:childTnLst>
                                    <p:set>
                                      <p:cBhvr>
                                        <p:cTn id="71" fill="hold"/>
                                        <p:tgtEl>
                                          <p:spTgt spid="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1" animBg="1" advAuto="0"/>
      <p:bldP spid="269" grpId="2" build="p" bldLvl="5" animBg="1" advAuto="0"/>
      <p:bldP spid="270" grpId="5" animBg="1" advAuto="0"/>
      <p:bldP spid="271" grpId="6" animBg="1" advAuto="0"/>
      <p:bldP spid="272" grpId="7" animBg="1" advAuto="0"/>
      <p:bldP spid="273" grpId="8" animBg="1" advAuto="0"/>
      <p:bldP spid="274" grpId="3" animBg="1" advAuto="0"/>
      <p:bldP spid="275" grpId="4" animBg="1" advAuto="0"/>
      <p:bldP spid="276" grpId="9"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Picture 3" descr="Picture 3"/>
          <p:cNvPicPr>
            <a:picLocks noChangeAspect="1"/>
          </p:cNvPicPr>
          <p:nvPr/>
        </p:nvPicPr>
        <p:blipFill>
          <a:blip r:embed="rId3"/>
          <a:srcRect l="18737" r="11592"/>
          <a:stretch>
            <a:fillRect/>
          </a:stretch>
        </p:blipFill>
        <p:spPr>
          <a:xfrm>
            <a:off x="3882569" y="10"/>
            <a:ext cx="8309431" cy="6857922"/>
          </a:xfrm>
          <a:prstGeom prst="rect">
            <a:avLst/>
          </a:prstGeom>
          <a:ln w="12700">
            <a:miter lim="400000"/>
          </a:ln>
        </p:spPr>
      </p:pic>
      <p:grpSp>
        <p:nvGrpSpPr>
          <p:cNvPr id="289" name="Group 8"/>
          <p:cNvGrpSpPr/>
          <p:nvPr/>
        </p:nvGrpSpPr>
        <p:grpSpPr>
          <a:xfrm>
            <a:off x="12696" y="-2"/>
            <a:ext cx="4581527" cy="6858004"/>
            <a:chOff x="-1" y="-1"/>
            <a:chExt cx="4581526" cy="6858002"/>
          </a:xfrm>
        </p:grpSpPr>
        <p:sp>
          <p:nvSpPr>
            <p:cNvPr id="281" name="Freeform: Shape 9"/>
            <p:cNvSpPr/>
            <p:nvPr/>
          </p:nvSpPr>
          <p:spPr>
            <a:xfrm>
              <a:off x="-2" y="-2"/>
              <a:ext cx="4572002" cy="6858004"/>
            </a:xfrm>
            <a:custGeom>
              <a:avLst/>
              <a:gdLst/>
              <a:ahLst/>
              <a:cxnLst>
                <a:cxn ang="0">
                  <a:pos x="wd2" y="hd2"/>
                </a:cxn>
                <a:cxn ang="5400000">
                  <a:pos x="wd2" y="hd2"/>
                </a:cxn>
                <a:cxn ang="10800000">
                  <a:pos x="wd2" y="hd2"/>
                </a:cxn>
                <a:cxn ang="16200000">
                  <a:pos x="wd2" y="hd2"/>
                </a:cxn>
              </a:cxnLst>
              <a:rect l="0" t="0" r="r" b="b"/>
              <a:pathLst>
                <a:path w="21600" h="21600" extrusionOk="0">
                  <a:moveTo>
                    <a:pt x="19913" y="20676"/>
                  </a:moveTo>
                  <a:lnTo>
                    <a:pt x="19913" y="20676"/>
                  </a:lnTo>
                  <a:cubicBezTo>
                    <a:pt x="19962" y="20710"/>
                    <a:pt x="19991" y="20731"/>
                    <a:pt x="20020" y="20752"/>
                  </a:cubicBezTo>
                  <a:lnTo>
                    <a:pt x="20098" y="20867"/>
                  </a:lnTo>
                  <a:lnTo>
                    <a:pt x="20065" y="20984"/>
                  </a:lnTo>
                  <a:lnTo>
                    <a:pt x="20065" y="20984"/>
                  </a:lnTo>
                  <a:lnTo>
                    <a:pt x="20065" y="20984"/>
                  </a:lnTo>
                  <a:lnTo>
                    <a:pt x="20010" y="21049"/>
                  </a:lnTo>
                  <a:lnTo>
                    <a:pt x="19996" y="21112"/>
                  </a:lnTo>
                  <a:lnTo>
                    <a:pt x="19996" y="21112"/>
                  </a:lnTo>
                  <a:cubicBezTo>
                    <a:pt x="19998" y="21153"/>
                    <a:pt x="20022" y="21194"/>
                    <a:pt x="20061" y="21236"/>
                  </a:cubicBezTo>
                  <a:lnTo>
                    <a:pt x="20061" y="21236"/>
                  </a:lnTo>
                  <a:lnTo>
                    <a:pt x="20153" y="21455"/>
                  </a:lnTo>
                  <a:lnTo>
                    <a:pt x="20153" y="21455"/>
                  </a:lnTo>
                  <a:lnTo>
                    <a:pt x="20153" y="21455"/>
                  </a:lnTo>
                  <a:lnTo>
                    <a:pt x="20153" y="21455"/>
                  </a:lnTo>
                  <a:lnTo>
                    <a:pt x="20130" y="21344"/>
                  </a:lnTo>
                  <a:lnTo>
                    <a:pt x="20061" y="21236"/>
                  </a:lnTo>
                  <a:lnTo>
                    <a:pt x="20061" y="21236"/>
                  </a:lnTo>
                  <a:lnTo>
                    <a:pt x="19996" y="21112"/>
                  </a:lnTo>
                  <a:lnTo>
                    <a:pt x="20065" y="20984"/>
                  </a:lnTo>
                  <a:lnTo>
                    <a:pt x="20065" y="20984"/>
                  </a:lnTo>
                  <a:lnTo>
                    <a:pt x="20098" y="20931"/>
                  </a:lnTo>
                  <a:lnTo>
                    <a:pt x="20098" y="20867"/>
                  </a:lnTo>
                  <a:lnTo>
                    <a:pt x="20098" y="20867"/>
                  </a:lnTo>
                  <a:cubicBezTo>
                    <a:pt x="20088" y="20823"/>
                    <a:pt x="20060" y="20780"/>
                    <a:pt x="20020" y="20752"/>
                  </a:cubicBezTo>
                  <a:close/>
                  <a:moveTo>
                    <a:pt x="20293" y="20280"/>
                  </a:moveTo>
                  <a:lnTo>
                    <a:pt x="20199" y="20359"/>
                  </a:lnTo>
                  <a:lnTo>
                    <a:pt x="20199" y="20359"/>
                  </a:lnTo>
                  <a:lnTo>
                    <a:pt x="20133" y="20513"/>
                  </a:lnTo>
                  <a:lnTo>
                    <a:pt x="20045" y="20618"/>
                  </a:lnTo>
                  <a:lnTo>
                    <a:pt x="20045" y="20618"/>
                  </a:lnTo>
                  <a:lnTo>
                    <a:pt x="20122" y="20541"/>
                  </a:lnTo>
                  <a:lnTo>
                    <a:pt x="20133" y="20513"/>
                  </a:lnTo>
                  <a:lnTo>
                    <a:pt x="20147" y="20498"/>
                  </a:lnTo>
                  <a:lnTo>
                    <a:pt x="20199" y="20359"/>
                  </a:lnTo>
                  <a:lnTo>
                    <a:pt x="20199" y="20359"/>
                  </a:lnTo>
                  <a:cubicBezTo>
                    <a:pt x="20213" y="20320"/>
                    <a:pt x="20248" y="20296"/>
                    <a:pt x="20293" y="20280"/>
                  </a:cubicBezTo>
                  <a:close/>
                  <a:moveTo>
                    <a:pt x="20699" y="20048"/>
                  </a:moveTo>
                  <a:lnTo>
                    <a:pt x="20693" y="20119"/>
                  </a:lnTo>
                  <a:lnTo>
                    <a:pt x="20685" y="20131"/>
                  </a:lnTo>
                  <a:lnTo>
                    <a:pt x="20648" y="20181"/>
                  </a:lnTo>
                  <a:lnTo>
                    <a:pt x="20648" y="20181"/>
                  </a:lnTo>
                  <a:lnTo>
                    <a:pt x="20685" y="20131"/>
                  </a:lnTo>
                  <a:lnTo>
                    <a:pt x="20693" y="20119"/>
                  </a:lnTo>
                  <a:close/>
                  <a:moveTo>
                    <a:pt x="19570" y="13296"/>
                  </a:moveTo>
                  <a:lnTo>
                    <a:pt x="19570" y="13296"/>
                  </a:lnTo>
                  <a:cubicBezTo>
                    <a:pt x="19573" y="13329"/>
                    <a:pt x="19574" y="13367"/>
                    <a:pt x="19597" y="13395"/>
                  </a:cubicBezTo>
                  <a:cubicBezTo>
                    <a:pt x="19654" y="13472"/>
                    <a:pt x="19728" y="13544"/>
                    <a:pt x="19785" y="13621"/>
                  </a:cubicBezTo>
                  <a:lnTo>
                    <a:pt x="19827" y="13745"/>
                  </a:lnTo>
                  <a:lnTo>
                    <a:pt x="19823" y="14117"/>
                  </a:lnTo>
                  <a:cubicBezTo>
                    <a:pt x="19811" y="14321"/>
                    <a:pt x="19808" y="14528"/>
                    <a:pt x="19540" y="14675"/>
                  </a:cubicBezTo>
                  <a:cubicBezTo>
                    <a:pt x="19518" y="14687"/>
                    <a:pt x="19506" y="14712"/>
                    <a:pt x="19502" y="14733"/>
                  </a:cubicBezTo>
                  <a:cubicBezTo>
                    <a:pt x="19485" y="14827"/>
                    <a:pt x="19483" y="14924"/>
                    <a:pt x="19455" y="15017"/>
                  </a:cubicBezTo>
                  <a:cubicBezTo>
                    <a:pt x="19444" y="15054"/>
                    <a:pt x="19440" y="15088"/>
                    <a:pt x="19449" y="15120"/>
                  </a:cubicBezTo>
                  <a:lnTo>
                    <a:pt x="19449" y="15120"/>
                  </a:lnTo>
                  <a:cubicBezTo>
                    <a:pt x="19458" y="15151"/>
                    <a:pt x="19480" y="15181"/>
                    <a:pt x="19519" y="15209"/>
                  </a:cubicBezTo>
                  <a:lnTo>
                    <a:pt x="19624" y="15318"/>
                  </a:lnTo>
                  <a:lnTo>
                    <a:pt x="19659" y="15399"/>
                  </a:lnTo>
                  <a:lnTo>
                    <a:pt x="19651" y="15471"/>
                  </a:lnTo>
                  <a:cubicBezTo>
                    <a:pt x="19643" y="15496"/>
                    <a:pt x="19642" y="15518"/>
                    <a:pt x="19645" y="15540"/>
                  </a:cubicBezTo>
                  <a:lnTo>
                    <a:pt x="19645" y="15540"/>
                  </a:lnTo>
                  <a:lnTo>
                    <a:pt x="19667" y="15599"/>
                  </a:lnTo>
                  <a:lnTo>
                    <a:pt x="19680" y="15614"/>
                  </a:lnTo>
                  <a:lnTo>
                    <a:pt x="19687" y="15627"/>
                  </a:lnTo>
                  <a:cubicBezTo>
                    <a:pt x="19708" y="15654"/>
                    <a:pt x="19735" y="15680"/>
                    <a:pt x="19762" y="15707"/>
                  </a:cubicBezTo>
                  <a:cubicBezTo>
                    <a:pt x="19815" y="15760"/>
                    <a:pt x="19882" y="15820"/>
                    <a:pt x="19887" y="15879"/>
                  </a:cubicBezTo>
                  <a:cubicBezTo>
                    <a:pt x="19890" y="15912"/>
                    <a:pt x="19904" y="15944"/>
                    <a:pt x="19921" y="15976"/>
                  </a:cubicBezTo>
                  <a:lnTo>
                    <a:pt x="19949" y="16023"/>
                  </a:lnTo>
                  <a:lnTo>
                    <a:pt x="20011" y="16168"/>
                  </a:lnTo>
                  <a:lnTo>
                    <a:pt x="20011" y="16168"/>
                  </a:lnTo>
                  <a:lnTo>
                    <a:pt x="19979" y="16271"/>
                  </a:lnTo>
                  <a:lnTo>
                    <a:pt x="19979" y="16271"/>
                  </a:lnTo>
                  <a:cubicBezTo>
                    <a:pt x="19975" y="16276"/>
                    <a:pt x="19978" y="16283"/>
                    <a:pt x="19982" y="16290"/>
                  </a:cubicBezTo>
                  <a:lnTo>
                    <a:pt x="19994" y="16312"/>
                  </a:lnTo>
                  <a:cubicBezTo>
                    <a:pt x="20011" y="16367"/>
                    <a:pt x="20012" y="16421"/>
                    <a:pt x="19994" y="16471"/>
                  </a:cubicBezTo>
                  <a:lnTo>
                    <a:pt x="19964" y="16507"/>
                  </a:lnTo>
                  <a:lnTo>
                    <a:pt x="19883" y="16607"/>
                  </a:lnTo>
                  <a:cubicBezTo>
                    <a:pt x="19828" y="16647"/>
                    <a:pt x="19791" y="16688"/>
                    <a:pt x="19770" y="16732"/>
                  </a:cubicBezTo>
                  <a:lnTo>
                    <a:pt x="19765" y="16760"/>
                  </a:lnTo>
                  <a:lnTo>
                    <a:pt x="19753" y="16775"/>
                  </a:lnTo>
                  <a:lnTo>
                    <a:pt x="19746" y="16866"/>
                  </a:lnTo>
                  <a:lnTo>
                    <a:pt x="19746" y="16866"/>
                  </a:lnTo>
                  <a:cubicBezTo>
                    <a:pt x="19749" y="16897"/>
                    <a:pt x="19757" y="16929"/>
                    <a:pt x="19769" y="16962"/>
                  </a:cubicBezTo>
                  <a:cubicBezTo>
                    <a:pt x="19785" y="17004"/>
                    <a:pt x="19795" y="17046"/>
                    <a:pt x="19808" y="17088"/>
                  </a:cubicBezTo>
                  <a:cubicBezTo>
                    <a:pt x="19826" y="17146"/>
                    <a:pt x="19845" y="17204"/>
                    <a:pt x="19863" y="17262"/>
                  </a:cubicBezTo>
                  <a:lnTo>
                    <a:pt x="19884" y="17347"/>
                  </a:lnTo>
                  <a:lnTo>
                    <a:pt x="19834" y="17423"/>
                  </a:lnTo>
                  <a:lnTo>
                    <a:pt x="19834" y="17423"/>
                  </a:lnTo>
                  <a:cubicBezTo>
                    <a:pt x="19801" y="17441"/>
                    <a:pt x="19786" y="17457"/>
                    <a:pt x="19786" y="17473"/>
                  </a:cubicBezTo>
                  <a:lnTo>
                    <a:pt x="19786" y="17473"/>
                  </a:lnTo>
                  <a:cubicBezTo>
                    <a:pt x="19787" y="17488"/>
                    <a:pt x="19803" y="17503"/>
                    <a:pt x="19831" y="17520"/>
                  </a:cubicBezTo>
                  <a:cubicBezTo>
                    <a:pt x="20033" y="17639"/>
                    <a:pt x="20159" y="17783"/>
                    <a:pt x="20168" y="17967"/>
                  </a:cubicBezTo>
                  <a:cubicBezTo>
                    <a:pt x="20170" y="18005"/>
                    <a:pt x="20182" y="18043"/>
                    <a:pt x="20196" y="18080"/>
                  </a:cubicBezTo>
                  <a:cubicBezTo>
                    <a:pt x="20204" y="18103"/>
                    <a:pt x="20213" y="18131"/>
                    <a:pt x="20237" y="18144"/>
                  </a:cubicBezTo>
                  <a:cubicBezTo>
                    <a:pt x="20423" y="18252"/>
                    <a:pt x="20551" y="18386"/>
                    <a:pt x="20655" y="18531"/>
                  </a:cubicBezTo>
                  <a:lnTo>
                    <a:pt x="20655" y="18532"/>
                  </a:lnTo>
                  <a:lnTo>
                    <a:pt x="20740" y="18696"/>
                  </a:lnTo>
                  <a:lnTo>
                    <a:pt x="20740" y="18696"/>
                  </a:lnTo>
                  <a:lnTo>
                    <a:pt x="20722" y="18876"/>
                  </a:lnTo>
                  <a:lnTo>
                    <a:pt x="20722" y="18877"/>
                  </a:lnTo>
                  <a:cubicBezTo>
                    <a:pt x="20717" y="18912"/>
                    <a:pt x="20718" y="18953"/>
                    <a:pt x="20692" y="18981"/>
                  </a:cubicBezTo>
                  <a:cubicBezTo>
                    <a:pt x="20610" y="19070"/>
                    <a:pt x="20522" y="19157"/>
                    <a:pt x="20426" y="19240"/>
                  </a:cubicBezTo>
                  <a:cubicBezTo>
                    <a:pt x="20385" y="19276"/>
                    <a:pt x="20362" y="19297"/>
                    <a:pt x="20362" y="19318"/>
                  </a:cubicBezTo>
                  <a:lnTo>
                    <a:pt x="20362" y="19318"/>
                  </a:lnTo>
                  <a:lnTo>
                    <a:pt x="20379" y="19349"/>
                  </a:lnTo>
                  <a:lnTo>
                    <a:pt x="20435" y="19388"/>
                  </a:lnTo>
                  <a:lnTo>
                    <a:pt x="20435" y="19388"/>
                  </a:lnTo>
                  <a:cubicBezTo>
                    <a:pt x="20541" y="19451"/>
                    <a:pt x="20596" y="19531"/>
                    <a:pt x="20618" y="19618"/>
                  </a:cubicBezTo>
                  <a:lnTo>
                    <a:pt x="20700" y="20036"/>
                  </a:lnTo>
                  <a:lnTo>
                    <a:pt x="20700" y="20036"/>
                  </a:lnTo>
                  <a:cubicBezTo>
                    <a:pt x="20683" y="19897"/>
                    <a:pt x="20653" y="19757"/>
                    <a:pt x="20618" y="19618"/>
                  </a:cubicBezTo>
                  <a:cubicBezTo>
                    <a:pt x="20596" y="19531"/>
                    <a:pt x="20541" y="19451"/>
                    <a:pt x="20435" y="19388"/>
                  </a:cubicBezTo>
                  <a:lnTo>
                    <a:pt x="20435" y="19388"/>
                  </a:lnTo>
                  <a:lnTo>
                    <a:pt x="20362" y="19318"/>
                  </a:lnTo>
                  <a:lnTo>
                    <a:pt x="20426" y="19240"/>
                  </a:lnTo>
                  <a:cubicBezTo>
                    <a:pt x="20522" y="19157"/>
                    <a:pt x="20610" y="19070"/>
                    <a:pt x="20692" y="18981"/>
                  </a:cubicBezTo>
                  <a:cubicBezTo>
                    <a:pt x="20718" y="18953"/>
                    <a:pt x="20717" y="18912"/>
                    <a:pt x="20722" y="18877"/>
                  </a:cubicBezTo>
                  <a:lnTo>
                    <a:pt x="20722" y="18876"/>
                  </a:lnTo>
                  <a:lnTo>
                    <a:pt x="20739" y="18786"/>
                  </a:lnTo>
                  <a:lnTo>
                    <a:pt x="20740" y="18696"/>
                  </a:lnTo>
                  <a:lnTo>
                    <a:pt x="20740" y="18696"/>
                  </a:lnTo>
                  <a:lnTo>
                    <a:pt x="20740" y="18696"/>
                  </a:lnTo>
                  <a:lnTo>
                    <a:pt x="20707" y="18612"/>
                  </a:lnTo>
                  <a:lnTo>
                    <a:pt x="20655" y="18532"/>
                  </a:lnTo>
                  <a:lnTo>
                    <a:pt x="20655" y="18531"/>
                  </a:lnTo>
                  <a:cubicBezTo>
                    <a:pt x="20551" y="18386"/>
                    <a:pt x="20423" y="18252"/>
                    <a:pt x="20237" y="18144"/>
                  </a:cubicBezTo>
                  <a:cubicBezTo>
                    <a:pt x="20213" y="18131"/>
                    <a:pt x="20204" y="18103"/>
                    <a:pt x="20196" y="18080"/>
                  </a:cubicBezTo>
                  <a:cubicBezTo>
                    <a:pt x="20182" y="18043"/>
                    <a:pt x="20170" y="18005"/>
                    <a:pt x="20168" y="17967"/>
                  </a:cubicBezTo>
                  <a:cubicBezTo>
                    <a:pt x="20159" y="17783"/>
                    <a:pt x="20033" y="17639"/>
                    <a:pt x="19831" y="17520"/>
                  </a:cubicBezTo>
                  <a:lnTo>
                    <a:pt x="19786" y="17473"/>
                  </a:lnTo>
                  <a:lnTo>
                    <a:pt x="19834" y="17423"/>
                  </a:lnTo>
                  <a:lnTo>
                    <a:pt x="19834" y="17423"/>
                  </a:lnTo>
                  <a:lnTo>
                    <a:pt x="19874" y="17387"/>
                  </a:lnTo>
                  <a:lnTo>
                    <a:pt x="19884" y="17347"/>
                  </a:lnTo>
                  <a:lnTo>
                    <a:pt x="19884" y="17347"/>
                  </a:lnTo>
                  <a:cubicBezTo>
                    <a:pt x="19884" y="17319"/>
                    <a:pt x="19872" y="17290"/>
                    <a:pt x="19863" y="17262"/>
                  </a:cubicBezTo>
                  <a:cubicBezTo>
                    <a:pt x="19845" y="17204"/>
                    <a:pt x="19826" y="17146"/>
                    <a:pt x="19808" y="17088"/>
                  </a:cubicBezTo>
                  <a:cubicBezTo>
                    <a:pt x="19795" y="17046"/>
                    <a:pt x="19785" y="17004"/>
                    <a:pt x="19769" y="16962"/>
                  </a:cubicBezTo>
                  <a:lnTo>
                    <a:pt x="19746" y="16866"/>
                  </a:lnTo>
                  <a:lnTo>
                    <a:pt x="19765" y="16760"/>
                  </a:lnTo>
                  <a:lnTo>
                    <a:pt x="19883" y="16607"/>
                  </a:lnTo>
                  <a:lnTo>
                    <a:pt x="19964" y="16507"/>
                  </a:lnTo>
                  <a:lnTo>
                    <a:pt x="19994" y="16471"/>
                  </a:lnTo>
                  <a:lnTo>
                    <a:pt x="19994" y="16312"/>
                  </a:lnTo>
                  <a:lnTo>
                    <a:pt x="19994" y="16312"/>
                  </a:lnTo>
                  <a:cubicBezTo>
                    <a:pt x="19992" y="16305"/>
                    <a:pt x="19986" y="16297"/>
                    <a:pt x="19982" y="16290"/>
                  </a:cubicBezTo>
                  <a:lnTo>
                    <a:pt x="19979" y="16271"/>
                  </a:lnTo>
                  <a:lnTo>
                    <a:pt x="20011" y="16168"/>
                  </a:lnTo>
                  <a:lnTo>
                    <a:pt x="20011" y="16168"/>
                  </a:lnTo>
                  <a:lnTo>
                    <a:pt x="20011" y="16168"/>
                  </a:lnTo>
                  <a:lnTo>
                    <a:pt x="19977" y="16071"/>
                  </a:lnTo>
                  <a:lnTo>
                    <a:pt x="19949" y="16023"/>
                  </a:lnTo>
                  <a:lnTo>
                    <a:pt x="19949" y="16023"/>
                  </a:lnTo>
                  <a:cubicBezTo>
                    <a:pt x="19920" y="15976"/>
                    <a:pt x="19892" y="15929"/>
                    <a:pt x="19887" y="15879"/>
                  </a:cubicBezTo>
                  <a:cubicBezTo>
                    <a:pt x="19882" y="15820"/>
                    <a:pt x="19815" y="15760"/>
                    <a:pt x="19762" y="15707"/>
                  </a:cubicBezTo>
                  <a:lnTo>
                    <a:pt x="19680" y="15614"/>
                  </a:lnTo>
                  <a:lnTo>
                    <a:pt x="19645" y="15540"/>
                  </a:lnTo>
                  <a:lnTo>
                    <a:pt x="19651" y="15471"/>
                  </a:lnTo>
                  <a:cubicBezTo>
                    <a:pt x="19660" y="15447"/>
                    <a:pt x="19662" y="15423"/>
                    <a:pt x="19659" y="15399"/>
                  </a:cubicBezTo>
                  <a:lnTo>
                    <a:pt x="19659" y="15399"/>
                  </a:lnTo>
                  <a:lnTo>
                    <a:pt x="19637" y="15331"/>
                  </a:lnTo>
                  <a:lnTo>
                    <a:pt x="19624" y="15318"/>
                  </a:lnTo>
                  <a:lnTo>
                    <a:pt x="19616" y="15299"/>
                  </a:lnTo>
                  <a:cubicBezTo>
                    <a:pt x="19591" y="15267"/>
                    <a:pt x="19558" y="15237"/>
                    <a:pt x="19519" y="15209"/>
                  </a:cubicBezTo>
                  <a:lnTo>
                    <a:pt x="19449" y="15120"/>
                  </a:lnTo>
                  <a:lnTo>
                    <a:pt x="19455" y="15017"/>
                  </a:lnTo>
                  <a:cubicBezTo>
                    <a:pt x="19483" y="14924"/>
                    <a:pt x="19485" y="14827"/>
                    <a:pt x="19502" y="14733"/>
                  </a:cubicBezTo>
                  <a:cubicBezTo>
                    <a:pt x="19506" y="14712"/>
                    <a:pt x="19518" y="14687"/>
                    <a:pt x="19540" y="14675"/>
                  </a:cubicBezTo>
                  <a:cubicBezTo>
                    <a:pt x="19808" y="14528"/>
                    <a:pt x="19811" y="14321"/>
                    <a:pt x="19823" y="14117"/>
                  </a:cubicBezTo>
                  <a:cubicBezTo>
                    <a:pt x="19831" y="13993"/>
                    <a:pt x="19831" y="13869"/>
                    <a:pt x="19827" y="13745"/>
                  </a:cubicBezTo>
                  <a:lnTo>
                    <a:pt x="19827" y="13745"/>
                  </a:lnTo>
                  <a:cubicBezTo>
                    <a:pt x="19826" y="13703"/>
                    <a:pt x="19812" y="13658"/>
                    <a:pt x="19785" y="13621"/>
                  </a:cubicBezTo>
                  <a:cubicBezTo>
                    <a:pt x="19728" y="13544"/>
                    <a:pt x="19654" y="13472"/>
                    <a:pt x="19597" y="13395"/>
                  </a:cubicBezTo>
                  <a:close/>
                  <a:moveTo>
                    <a:pt x="19895" y="8933"/>
                  </a:moveTo>
                  <a:lnTo>
                    <a:pt x="19854" y="8973"/>
                  </a:lnTo>
                  <a:cubicBezTo>
                    <a:pt x="19830" y="9024"/>
                    <a:pt x="19803" y="9075"/>
                    <a:pt x="19780" y="9127"/>
                  </a:cubicBezTo>
                  <a:lnTo>
                    <a:pt x="19775" y="9145"/>
                  </a:lnTo>
                  <a:lnTo>
                    <a:pt x="19760" y="9179"/>
                  </a:lnTo>
                  <a:lnTo>
                    <a:pt x="19738" y="9285"/>
                  </a:lnTo>
                  <a:lnTo>
                    <a:pt x="19738" y="9285"/>
                  </a:lnTo>
                  <a:lnTo>
                    <a:pt x="19738" y="9285"/>
                  </a:lnTo>
                  <a:cubicBezTo>
                    <a:pt x="19736" y="9320"/>
                    <a:pt x="19741" y="9356"/>
                    <a:pt x="19755" y="9393"/>
                  </a:cubicBezTo>
                  <a:lnTo>
                    <a:pt x="19810" y="9693"/>
                  </a:lnTo>
                  <a:lnTo>
                    <a:pt x="19751" y="9993"/>
                  </a:lnTo>
                  <a:cubicBezTo>
                    <a:pt x="19629" y="10320"/>
                    <a:pt x="19499" y="10647"/>
                    <a:pt x="19526" y="10990"/>
                  </a:cubicBezTo>
                  <a:cubicBezTo>
                    <a:pt x="19531" y="11047"/>
                    <a:pt x="19476" y="11115"/>
                    <a:pt x="19422" y="11164"/>
                  </a:cubicBezTo>
                  <a:cubicBezTo>
                    <a:pt x="19371" y="11212"/>
                    <a:pt x="19343" y="11234"/>
                    <a:pt x="19339" y="11258"/>
                  </a:cubicBezTo>
                  <a:lnTo>
                    <a:pt x="19339" y="11258"/>
                  </a:lnTo>
                  <a:cubicBezTo>
                    <a:pt x="19334" y="11282"/>
                    <a:pt x="19354" y="11307"/>
                    <a:pt x="19396" y="11360"/>
                  </a:cubicBezTo>
                  <a:cubicBezTo>
                    <a:pt x="19417" y="11385"/>
                    <a:pt x="19429" y="11416"/>
                    <a:pt x="19460" y="11435"/>
                  </a:cubicBezTo>
                  <a:lnTo>
                    <a:pt x="19543" y="11510"/>
                  </a:lnTo>
                  <a:lnTo>
                    <a:pt x="19561" y="11556"/>
                  </a:lnTo>
                  <a:lnTo>
                    <a:pt x="19574" y="11591"/>
                  </a:lnTo>
                  <a:lnTo>
                    <a:pt x="19555" y="11763"/>
                  </a:lnTo>
                  <a:lnTo>
                    <a:pt x="19555" y="11763"/>
                  </a:lnTo>
                  <a:cubicBezTo>
                    <a:pt x="19551" y="11784"/>
                    <a:pt x="19544" y="11808"/>
                    <a:pt x="19557" y="11826"/>
                  </a:cubicBezTo>
                  <a:lnTo>
                    <a:pt x="19587" y="11936"/>
                  </a:lnTo>
                  <a:lnTo>
                    <a:pt x="19516" y="12039"/>
                  </a:lnTo>
                  <a:cubicBezTo>
                    <a:pt x="19483" y="12069"/>
                    <a:pt x="19457" y="12101"/>
                    <a:pt x="19449" y="12134"/>
                  </a:cubicBezTo>
                  <a:lnTo>
                    <a:pt x="19449" y="12134"/>
                  </a:lnTo>
                  <a:lnTo>
                    <a:pt x="19452" y="12185"/>
                  </a:lnTo>
                  <a:lnTo>
                    <a:pt x="19493" y="12237"/>
                  </a:lnTo>
                  <a:lnTo>
                    <a:pt x="19493" y="12237"/>
                  </a:lnTo>
                  <a:cubicBezTo>
                    <a:pt x="19539" y="12276"/>
                    <a:pt x="19574" y="12316"/>
                    <a:pt x="19599" y="12356"/>
                  </a:cubicBezTo>
                  <a:lnTo>
                    <a:pt x="19644" y="12479"/>
                  </a:lnTo>
                  <a:lnTo>
                    <a:pt x="19570" y="12736"/>
                  </a:lnTo>
                  <a:lnTo>
                    <a:pt x="19570" y="12736"/>
                  </a:lnTo>
                  <a:cubicBezTo>
                    <a:pt x="19528" y="12799"/>
                    <a:pt x="19503" y="12862"/>
                    <a:pt x="19498" y="12925"/>
                  </a:cubicBezTo>
                  <a:lnTo>
                    <a:pt x="19498" y="12925"/>
                  </a:lnTo>
                  <a:lnTo>
                    <a:pt x="19507" y="13021"/>
                  </a:lnTo>
                  <a:lnTo>
                    <a:pt x="19552" y="13119"/>
                  </a:lnTo>
                  <a:lnTo>
                    <a:pt x="19552" y="13119"/>
                  </a:lnTo>
                  <a:lnTo>
                    <a:pt x="19570" y="13204"/>
                  </a:lnTo>
                  <a:lnTo>
                    <a:pt x="19570" y="13204"/>
                  </a:lnTo>
                  <a:cubicBezTo>
                    <a:pt x="19570" y="13174"/>
                    <a:pt x="19568" y="13145"/>
                    <a:pt x="19552" y="13119"/>
                  </a:cubicBezTo>
                  <a:lnTo>
                    <a:pt x="19552" y="13119"/>
                  </a:lnTo>
                  <a:lnTo>
                    <a:pt x="19498" y="12925"/>
                  </a:lnTo>
                  <a:lnTo>
                    <a:pt x="19570" y="12736"/>
                  </a:lnTo>
                  <a:lnTo>
                    <a:pt x="19570" y="12736"/>
                  </a:lnTo>
                  <a:lnTo>
                    <a:pt x="19632" y="12606"/>
                  </a:lnTo>
                  <a:lnTo>
                    <a:pt x="19644" y="12479"/>
                  </a:lnTo>
                  <a:lnTo>
                    <a:pt x="19644" y="12479"/>
                  </a:lnTo>
                  <a:cubicBezTo>
                    <a:pt x="19633" y="12396"/>
                    <a:pt x="19585" y="12315"/>
                    <a:pt x="19493" y="12237"/>
                  </a:cubicBezTo>
                  <a:lnTo>
                    <a:pt x="19493" y="12237"/>
                  </a:lnTo>
                  <a:lnTo>
                    <a:pt x="19449" y="12134"/>
                  </a:lnTo>
                  <a:lnTo>
                    <a:pt x="19516" y="12039"/>
                  </a:lnTo>
                  <a:cubicBezTo>
                    <a:pt x="19555" y="12005"/>
                    <a:pt x="19579" y="11971"/>
                    <a:pt x="19587" y="11936"/>
                  </a:cubicBezTo>
                  <a:lnTo>
                    <a:pt x="19587" y="11936"/>
                  </a:lnTo>
                  <a:cubicBezTo>
                    <a:pt x="19595" y="11901"/>
                    <a:pt x="19585" y="11865"/>
                    <a:pt x="19557" y="11826"/>
                  </a:cubicBezTo>
                  <a:lnTo>
                    <a:pt x="19555" y="11763"/>
                  </a:lnTo>
                  <a:lnTo>
                    <a:pt x="19574" y="11591"/>
                  </a:lnTo>
                  <a:lnTo>
                    <a:pt x="19574" y="11591"/>
                  </a:lnTo>
                  <a:lnTo>
                    <a:pt x="19561" y="11556"/>
                  </a:lnTo>
                  <a:lnTo>
                    <a:pt x="19543" y="11510"/>
                  </a:lnTo>
                  <a:lnTo>
                    <a:pt x="19543" y="11510"/>
                  </a:lnTo>
                  <a:cubicBezTo>
                    <a:pt x="19525" y="11484"/>
                    <a:pt x="19499" y="11459"/>
                    <a:pt x="19460" y="11435"/>
                  </a:cubicBezTo>
                  <a:cubicBezTo>
                    <a:pt x="19429" y="11416"/>
                    <a:pt x="19417" y="11385"/>
                    <a:pt x="19396" y="11360"/>
                  </a:cubicBezTo>
                  <a:cubicBezTo>
                    <a:pt x="19375" y="11334"/>
                    <a:pt x="19359" y="11314"/>
                    <a:pt x="19350" y="11298"/>
                  </a:cubicBezTo>
                  <a:lnTo>
                    <a:pt x="19339" y="11258"/>
                  </a:lnTo>
                  <a:lnTo>
                    <a:pt x="19363" y="11220"/>
                  </a:lnTo>
                  <a:cubicBezTo>
                    <a:pt x="19377" y="11205"/>
                    <a:pt x="19396" y="11188"/>
                    <a:pt x="19422" y="11164"/>
                  </a:cubicBezTo>
                  <a:cubicBezTo>
                    <a:pt x="19476" y="11115"/>
                    <a:pt x="19531" y="11047"/>
                    <a:pt x="19526" y="10990"/>
                  </a:cubicBezTo>
                  <a:cubicBezTo>
                    <a:pt x="19499" y="10647"/>
                    <a:pt x="19629" y="10320"/>
                    <a:pt x="19751" y="9993"/>
                  </a:cubicBezTo>
                  <a:cubicBezTo>
                    <a:pt x="19789" y="9892"/>
                    <a:pt x="19809" y="9792"/>
                    <a:pt x="19810" y="9693"/>
                  </a:cubicBezTo>
                  <a:lnTo>
                    <a:pt x="19810" y="9693"/>
                  </a:lnTo>
                  <a:cubicBezTo>
                    <a:pt x="19811" y="9593"/>
                    <a:pt x="19793" y="9493"/>
                    <a:pt x="19755" y="9393"/>
                  </a:cubicBezTo>
                  <a:lnTo>
                    <a:pt x="19738" y="9285"/>
                  </a:lnTo>
                  <a:lnTo>
                    <a:pt x="19738" y="9285"/>
                  </a:lnTo>
                  <a:lnTo>
                    <a:pt x="19775" y="9145"/>
                  </a:lnTo>
                  <a:lnTo>
                    <a:pt x="19854" y="8973"/>
                  </a:lnTo>
                  <a:cubicBezTo>
                    <a:pt x="19860" y="8958"/>
                    <a:pt x="19876" y="8945"/>
                    <a:pt x="19895" y="8933"/>
                  </a:cubicBezTo>
                  <a:close/>
                  <a:moveTo>
                    <a:pt x="17606" y="4751"/>
                  </a:moveTo>
                  <a:lnTo>
                    <a:pt x="17473" y="5027"/>
                  </a:lnTo>
                  <a:cubicBezTo>
                    <a:pt x="17462" y="5055"/>
                    <a:pt x="17469" y="5089"/>
                    <a:pt x="17482" y="5118"/>
                  </a:cubicBezTo>
                  <a:cubicBezTo>
                    <a:pt x="17528" y="5216"/>
                    <a:pt x="17643" y="5279"/>
                    <a:pt x="17750" y="5347"/>
                  </a:cubicBezTo>
                  <a:cubicBezTo>
                    <a:pt x="17796" y="5377"/>
                    <a:pt x="17830" y="5419"/>
                    <a:pt x="17857" y="5459"/>
                  </a:cubicBezTo>
                  <a:cubicBezTo>
                    <a:pt x="17926" y="5563"/>
                    <a:pt x="17988" y="5670"/>
                    <a:pt x="18054" y="5776"/>
                  </a:cubicBezTo>
                  <a:cubicBezTo>
                    <a:pt x="18060" y="5786"/>
                    <a:pt x="18076" y="5794"/>
                    <a:pt x="18090" y="5802"/>
                  </a:cubicBezTo>
                  <a:cubicBezTo>
                    <a:pt x="18232" y="5880"/>
                    <a:pt x="18375" y="5957"/>
                    <a:pt x="18517" y="6036"/>
                  </a:cubicBezTo>
                  <a:cubicBezTo>
                    <a:pt x="18544" y="6051"/>
                    <a:pt x="18564" y="6073"/>
                    <a:pt x="18590" y="6089"/>
                  </a:cubicBezTo>
                  <a:cubicBezTo>
                    <a:pt x="18626" y="6112"/>
                    <a:pt x="18661" y="6140"/>
                    <a:pt x="18704" y="6152"/>
                  </a:cubicBezTo>
                  <a:cubicBezTo>
                    <a:pt x="18840" y="6190"/>
                    <a:pt x="18898" y="6261"/>
                    <a:pt x="18923" y="6351"/>
                  </a:cubicBezTo>
                  <a:cubicBezTo>
                    <a:pt x="18947" y="6433"/>
                    <a:pt x="18967" y="6515"/>
                    <a:pt x="18994" y="6597"/>
                  </a:cubicBezTo>
                  <a:cubicBezTo>
                    <a:pt x="19026" y="6697"/>
                    <a:pt x="19061" y="6796"/>
                    <a:pt x="19101" y="6894"/>
                  </a:cubicBezTo>
                  <a:cubicBezTo>
                    <a:pt x="19118" y="6937"/>
                    <a:pt x="19138" y="6982"/>
                    <a:pt x="19173" y="7018"/>
                  </a:cubicBezTo>
                  <a:cubicBezTo>
                    <a:pt x="19270" y="7121"/>
                    <a:pt x="19336" y="7231"/>
                    <a:pt x="19309" y="7351"/>
                  </a:cubicBezTo>
                  <a:cubicBezTo>
                    <a:pt x="19289" y="7448"/>
                    <a:pt x="19342" y="7529"/>
                    <a:pt x="19425" y="7589"/>
                  </a:cubicBezTo>
                  <a:cubicBezTo>
                    <a:pt x="19462" y="7616"/>
                    <a:pt x="19488" y="7644"/>
                    <a:pt x="19505" y="7672"/>
                  </a:cubicBezTo>
                  <a:lnTo>
                    <a:pt x="19533" y="7758"/>
                  </a:lnTo>
                  <a:lnTo>
                    <a:pt x="19492" y="7932"/>
                  </a:lnTo>
                  <a:lnTo>
                    <a:pt x="19492" y="7932"/>
                  </a:lnTo>
                  <a:cubicBezTo>
                    <a:pt x="19480" y="7962"/>
                    <a:pt x="19474" y="7989"/>
                    <a:pt x="19475" y="8016"/>
                  </a:cubicBezTo>
                  <a:lnTo>
                    <a:pt x="19475" y="8016"/>
                  </a:lnTo>
                  <a:cubicBezTo>
                    <a:pt x="19476" y="8043"/>
                    <a:pt x="19483" y="8069"/>
                    <a:pt x="19495" y="8098"/>
                  </a:cubicBezTo>
                  <a:cubicBezTo>
                    <a:pt x="19552" y="8230"/>
                    <a:pt x="19705" y="8318"/>
                    <a:pt x="19840" y="8403"/>
                  </a:cubicBezTo>
                  <a:cubicBezTo>
                    <a:pt x="19956" y="8476"/>
                    <a:pt x="20020" y="8557"/>
                    <a:pt x="20069" y="8647"/>
                  </a:cubicBezTo>
                  <a:lnTo>
                    <a:pt x="20069" y="8647"/>
                  </a:lnTo>
                  <a:lnTo>
                    <a:pt x="20097" y="8750"/>
                  </a:lnTo>
                  <a:lnTo>
                    <a:pt x="20095" y="8773"/>
                  </a:lnTo>
                  <a:lnTo>
                    <a:pt x="20047" y="8856"/>
                  </a:lnTo>
                  <a:lnTo>
                    <a:pt x="20047" y="8856"/>
                  </a:lnTo>
                  <a:lnTo>
                    <a:pt x="20047" y="8856"/>
                  </a:lnTo>
                  <a:lnTo>
                    <a:pt x="20047" y="8856"/>
                  </a:lnTo>
                  <a:lnTo>
                    <a:pt x="20093" y="8797"/>
                  </a:lnTo>
                  <a:lnTo>
                    <a:pt x="20095" y="8773"/>
                  </a:lnTo>
                  <a:lnTo>
                    <a:pt x="20101" y="8763"/>
                  </a:lnTo>
                  <a:lnTo>
                    <a:pt x="20097" y="8750"/>
                  </a:lnTo>
                  <a:lnTo>
                    <a:pt x="20099" y="8727"/>
                  </a:lnTo>
                  <a:lnTo>
                    <a:pt x="20069" y="8647"/>
                  </a:lnTo>
                  <a:lnTo>
                    <a:pt x="20069" y="8647"/>
                  </a:lnTo>
                  <a:cubicBezTo>
                    <a:pt x="20020" y="8557"/>
                    <a:pt x="19956" y="8476"/>
                    <a:pt x="19840" y="8403"/>
                  </a:cubicBezTo>
                  <a:cubicBezTo>
                    <a:pt x="19705" y="8318"/>
                    <a:pt x="19552" y="8230"/>
                    <a:pt x="19495" y="8098"/>
                  </a:cubicBezTo>
                  <a:lnTo>
                    <a:pt x="19475" y="8016"/>
                  </a:lnTo>
                  <a:lnTo>
                    <a:pt x="19492" y="7932"/>
                  </a:lnTo>
                  <a:lnTo>
                    <a:pt x="19492" y="7932"/>
                  </a:lnTo>
                  <a:lnTo>
                    <a:pt x="19523" y="7844"/>
                  </a:lnTo>
                  <a:lnTo>
                    <a:pt x="19533" y="7758"/>
                  </a:lnTo>
                  <a:lnTo>
                    <a:pt x="19533" y="7758"/>
                  </a:lnTo>
                  <a:cubicBezTo>
                    <a:pt x="19529" y="7700"/>
                    <a:pt x="19500" y="7644"/>
                    <a:pt x="19425" y="7589"/>
                  </a:cubicBezTo>
                  <a:cubicBezTo>
                    <a:pt x="19342" y="7529"/>
                    <a:pt x="19289" y="7448"/>
                    <a:pt x="19309" y="7351"/>
                  </a:cubicBezTo>
                  <a:cubicBezTo>
                    <a:pt x="19336" y="7231"/>
                    <a:pt x="19270" y="7121"/>
                    <a:pt x="19173" y="7018"/>
                  </a:cubicBezTo>
                  <a:cubicBezTo>
                    <a:pt x="19138" y="6982"/>
                    <a:pt x="19118" y="6937"/>
                    <a:pt x="19101" y="6894"/>
                  </a:cubicBezTo>
                  <a:cubicBezTo>
                    <a:pt x="19061" y="6796"/>
                    <a:pt x="19026" y="6697"/>
                    <a:pt x="18994" y="6597"/>
                  </a:cubicBezTo>
                  <a:cubicBezTo>
                    <a:pt x="18967" y="6515"/>
                    <a:pt x="18947" y="6433"/>
                    <a:pt x="18923" y="6351"/>
                  </a:cubicBezTo>
                  <a:cubicBezTo>
                    <a:pt x="18898" y="6261"/>
                    <a:pt x="18840" y="6190"/>
                    <a:pt x="18704" y="6152"/>
                  </a:cubicBezTo>
                  <a:cubicBezTo>
                    <a:pt x="18661" y="6140"/>
                    <a:pt x="18626" y="6112"/>
                    <a:pt x="18590" y="6089"/>
                  </a:cubicBezTo>
                  <a:cubicBezTo>
                    <a:pt x="18564" y="6073"/>
                    <a:pt x="18544" y="6051"/>
                    <a:pt x="18517" y="6036"/>
                  </a:cubicBezTo>
                  <a:cubicBezTo>
                    <a:pt x="18375" y="5957"/>
                    <a:pt x="18232" y="5880"/>
                    <a:pt x="18090" y="5802"/>
                  </a:cubicBezTo>
                  <a:cubicBezTo>
                    <a:pt x="18076" y="5794"/>
                    <a:pt x="18060" y="5786"/>
                    <a:pt x="18054" y="5776"/>
                  </a:cubicBezTo>
                  <a:cubicBezTo>
                    <a:pt x="17988" y="5670"/>
                    <a:pt x="17926" y="5563"/>
                    <a:pt x="17857" y="5459"/>
                  </a:cubicBezTo>
                  <a:cubicBezTo>
                    <a:pt x="17830" y="5419"/>
                    <a:pt x="17796" y="5377"/>
                    <a:pt x="17750" y="5347"/>
                  </a:cubicBezTo>
                  <a:cubicBezTo>
                    <a:pt x="17643" y="5279"/>
                    <a:pt x="17528" y="5216"/>
                    <a:pt x="17482" y="5118"/>
                  </a:cubicBezTo>
                  <a:cubicBezTo>
                    <a:pt x="17469" y="5089"/>
                    <a:pt x="17462" y="5055"/>
                    <a:pt x="17473" y="5027"/>
                  </a:cubicBezTo>
                  <a:close/>
                  <a:moveTo>
                    <a:pt x="17694" y="4596"/>
                  </a:moveTo>
                  <a:lnTo>
                    <a:pt x="17694" y="4596"/>
                  </a:lnTo>
                  <a:lnTo>
                    <a:pt x="17650" y="4666"/>
                  </a:lnTo>
                  <a:close/>
                  <a:moveTo>
                    <a:pt x="17785" y="3996"/>
                  </a:moveTo>
                  <a:cubicBezTo>
                    <a:pt x="17787" y="4017"/>
                    <a:pt x="17794" y="4037"/>
                    <a:pt x="17809" y="4051"/>
                  </a:cubicBezTo>
                  <a:cubicBezTo>
                    <a:pt x="17878" y="4116"/>
                    <a:pt x="17907" y="4184"/>
                    <a:pt x="17915" y="4254"/>
                  </a:cubicBezTo>
                  <a:lnTo>
                    <a:pt x="17888" y="4453"/>
                  </a:lnTo>
                  <a:lnTo>
                    <a:pt x="17915" y="4254"/>
                  </a:lnTo>
                  <a:cubicBezTo>
                    <a:pt x="17907" y="4184"/>
                    <a:pt x="17878" y="4116"/>
                    <a:pt x="17809" y="4051"/>
                  </a:cubicBezTo>
                  <a:close/>
                  <a:moveTo>
                    <a:pt x="17509" y="2435"/>
                  </a:moveTo>
                  <a:lnTo>
                    <a:pt x="17509" y="2435"/>
                  </a:lnTo>
                  <a:cubicBezTo>
                    <a:pt x="17520" y="2521"/>
                    <a:pt x="17535" y="2606"/>
                    <a:pt x="17547" y="2691"/>
                  </a:cubicBezTo>
                  <a:cubicBezTo>
                    <a:pt x="17558" y="2768"/>
                    <a:pt x="17562" y="2846"/>
                    <a:pt x="17694" y="2883"/>
                  </a:cubicBezTo>
                  <a:cubicBezTo>
                    <a:pt x="17715" y="2888"/>
                    <a:pt x="17730" y="2906"/>
                    <a:pt x="17743" y="2920"/>
                  </a:cubicBezTo>
                  <a:cubicBezTo>
                    <a:pt x="17951" y="3133"/>
                    <a:pt x="17946" y="3247"/>
                    <a:pt x="17726" y="3455"/>
                  </a:cubicBezTo>
                  <a:cubicBezTo>
                    <a:pt x="17704" y="3477"/>
                    <a:pt x="17688" y="3523"/>
                    <a:pt x="17706" y="3538"/>
                  </a:cubicBezTo>
                  <a:cubicBezTo>
                    <a:pt x="17780" y="3599"/>
                    <a:pt x="17814" y="3663"/>
                    <a:pt x="17822" y="3729"/>
                  </a:cubicBezTo>
                  <a:cubicBezTo>
                    <a:pt x="17814" y="3663"/>
                    <a:pt x="17780" y="3599"/>
                    <a:pt x="17706" y="3538"/>
                  </a:cubicBezTo>
                  <a:cubicBezTo>
                    <a:pt x="17688" y="3523"/>
                    <a:pt x="17704" y="3477"/>
                    <a:pt x="17726" y="3455"/>
                  </a:cubicBezTo>
                  <a:cubicBezTo>
                    <a:pt x="17946" y="3247"/>
                    <a:pt x="17951" y="3133"/>
                    <a:pt x="17743" y="2920"/>
                  </a:cubicBezTo>
                  <a:cubicBezTo>
                    <a:pt x="17730" y="2906"/>
                    <a:pt x="17715" y="2888"/>
                    <a:pt x="17694" y="2883"/>
                  </a:cubicBezTo>
                  <a:cubicBezTo>
                    <a:pt x="17562" y="2846"/>
                    <a:pt x="17558" y="2768"/>
                    <a:pt x="17547" y="2691"/>
                  </a:cubicBezTo>
                  <a:close/>
                  <a:moveTo>
                    <a:pt x="17771" y="1631"/>
                  </a:moveTo>
                  <a:lnTo>
                    <a:pt x="17729" y="1751"/>
                  </a:lnTo>
                  <a:cubicBezTo>
                    <a:pt x="17719" y="1777"/>
                    <a:pt x="17693" y="1804"/>
                    <a:pt x="17698" y="1827"/>
                  </a:cubicBezTo>
                  <a:cubicBezTo>
                    <a:pt x="17714" y="1895"/>
                    <a:pt x="17703" y="1960"/>
                    <a:pt x="17682" y="2024"/>
                  </a:cubicBezTo>
                  <a:lnTo>
                    <a:pt x="17623" y="2189"/>
                  </a:lnTo>
                  <a:lnTo>
                    <a:pt x="17682" y="2024"/>
                  </a:lnTo>
                  <a:cubicBezTo>
                    <a:pt x="17703" y="1960"/>
                    <a:pt x="17714" y="1895"/>
                    <a:pt x="17698" y="1827"/>
                  </a:cubicBezTo>
                  <a:cubicBezTo>
                    <a:pt x="17693" y="1804"/>
                    <a:pt x="17719" y="1777"/>
                    <a:pt x="17729" y="1751"/>
                  </a:cubicBezTo>
                  <a:close/>
                  <a:moveTo>
                    <a:pt x="17834" y="939"/>
                  </a:moveTo>
                  <a:lnTo>
                    <a:pt x="17764" y="988"/>
                  </a:lnTo>
                  <a:cubicBezTo>
                    <a:pt x="17744" y="997"/>
                    <a:pt x="17755" y="1040"/>
                    <a:pt x="17761" y="1067"/>
                  </a:cubicBezTo>
                  <a:lnTo>
                    <a:pt x="17761" y="1067"/>
                  </a:lnTo>
                  <a:lnTo>
                    <a:pt x="17808" y="1246"/>
                  </a:lnTo>
                  <a:lnTo>
                    <a:pt x="17790" y="1157"/>
                  </a:lnTo>
                  <a:lnTo>
                    <a:pt x="17761" y="1067"/>
                  </a:lnTo>
                  <a:lnTo>
                    <a:pt x="17761" y="1067"/>
                  </a:lnTo>
                  <a:cubicBezTo>
                    <a:pt x="17755" y="1040"/>
                    <a:pt x="17744" y="997"/>
                    <a:pt x="17764" y="988"/>
                  </a:cubicBezTo>
                  <a:close/>
                  <a:moveTo>
                    <a:pt x="17870" y="887"/>
                  </a:moveTo>
                  <a:lnTo>
                    <a:pt x="17846" y="930"/>
                  </a:lnTo>
                  <a:lnTo>
                    <a:pt x="17846" y="930"/>
                  </a:lnTo>
                  <a:close/>
                  <a:moveTo>
                    <a:pt x="17807" y="77"/>
                  </a:moveTo>
                  <a:lnTo>
                    <a:pt x="17796" y="233"/>
                  </a:lnTo>
                  <a:cubicBezTo>
                    <a:pt x="17800" y="288"/>
                    <a:pt x="17811" y="342"/>
                    <a:pt x="17824" y="396"/>
                  </a:cubicBezTo>
                  <a:lnTo>
                    <a:pt x="17845" y="483"/>
                  </a:lnTo>
                  <a:lnTo>
                    <a:pt x="17884" y="721"/>
                  </a:lnTo>
                  <a:lnTo>
                    <a:pt x="17863" y="558"/>
                  </a:lnTo>
                  <a:lnTo>
                    <a:pt x="17845" y="483"/>
                  </a:lnTo>
                  <a:lnTo>
                    <a:pt x="17844" y="477"/>
                  </a:lnTo>
                  <a:cubicBezTo>
                    <a:pt x="17824" y="396"/>
                    <a:pt x="17802" y="316"/>
                    <a:pt x="17796" y="233"/>
                  </a:cubicBezTo>
                  <a:close/>
                  <a:moveTo>
                    <a:pt x="17794" y="0"/>
                  </a:moveTo>
                  <a:lnTo>
                    <a:pt x="19987" y="0"/>
                  </a:lnTo>
                  <a:lnTo>
                    <a:pt x="19982" y="9"/>
                  </a:lnTo>
                  <a:cubicBezTo>
                    <a:pt x="19942" y="68"/>
                    <a:pt x="19930" y="135"/>
                    <a:pt x="19915" y="200"/>
                  </a:cubicBezTo>
                  <a:cubicBezTo>
                    <a:pt x="19889" y="319"/>
                    <a:pt x="19873" y="438"/>
                    <a:pt x="19849" y="557"/>
                  </a:cubicBezTo>
                  <a:cubicBezTo>
                    <a:pt x="19844" y="582"/>
                    <a:pt x="19834" y="611"/>
                    <a:pt x="19812" y="630"/>
                  </a:cubicBezTo>
                  <a:cubicBezTo>
                    <a:pt x="19660" y="762"/>
                    <a:pt x="19618" y="922"/>
                    <a:pt x="19633" y="1073"/>
                  </a:cubicBezTo>
                  <a:cubicBezTo>
                    <a:pt x="19643" y="1193"/>
                    <a:pt x="19651" y="1310"/>
                    <a:pt x="19636" y="1428"/>
                  </a:cubicBezTo>
                  <a:cubicBezTo>
                    <a:pt x="19635" y="1437"/>
                    <a:pt x="19637" y="1449"/>
                    <a:pt x="19644" y="1456"/>
                  </a:cubicBezTo>
                  <a:cubicBezTo>
                    <a:pt x="19692" y="1496"/>
                    <a:pt x="19696" y="1539"/>
                    <a:pt x="19704" y="1591"/>
                  </a:cubicBezTo>
                  <a:cubicBezTo>
                    <a:pt x="19715" y="1665"/>
                    <a:pt x="19707" y="1733"/>
                    <a:pt x="19687" y="1801"/>
                  </a:cubicBezTo>
                  <a:cubicBezTo>
                    <a:pt x="19673" y="1851"/>
                    <a:pt x="19643" y="1901"/>
                    <a:pt x="19606" y="1946"/>
                  </a:cubicBezTo>
                  <a:cubicBezTo>
                    <a:pt x="19552" y="2008"/>
                    <a:pt x="19532" y="2067"/>
                    <a:pt x="19602" y="2126"/>
                  </a:cubicBezTo>
                  <a:cubicBezTo>
                    <a:pt x="19677" y="2189"/>
                    <a:pt x="19651" y="2261"/>
                    <a:pt x="19653" y="2332"/>
                  </a:cubicBezTo>
                  <a:cubicBezTo>
                    <a:pt x="19654" y="2362"/>
                    <a:pt x="19652" y="2395"/>
                    <a:pt x="19664" y="2424"/>
                  </a:cubicBezTo>
                  <a:cubicBezTo>
                    <a:pt x="19697" y="2509"/>
                    <a:pt x="19748" y="2591"/>
                    <a:pt x="19770" y="2678"/>
                  </a:cubicBezTo>
                  <a:cubicBezTo>
                    <a:pt x="19783" y="2726"/>
                    <a:pt x="19760" y="2779"/>
                    <a:pt x="19744" y="2829"/>
                  </a:cubicBezTo>
                  <a:cubicBezTo>
                    <a:pt x="19727" y="2879"/>
                    <a:pt x="19701" y="2929"/>
                    <a:pt x="19674" y="2978"/>
                  </a:cubicBezTo>
                  <a:cubicBezTo>
                    <a:pt x="19656" y="3011"/>
                    <a:pt x="19639" y="3047"/>
                    <a:pt x="19606" y="3073"/>
                  </a:cubicBezTo>
                  <a:cubicBezTo>
                    <a:pt x="19533" y="3133"/>
                    <a:pt x="19520" y="3195"/>
                    <a:pt x="19559" y="3266"/>
                  </a:cubicBezTo>
                  <a:cubicBezTo>
                    <a:pt x="19565" y="3277"/>
                    <a:pt x="19565" y="3289"/>
                    <a:pt x="19566" y="3301"/>
                  </a:cubicBezTo>
                  <a:cubicBezTo>
                    <a:pt x="19585" y="3493"/>
                    <a:pt x="19597" y="3685"/>
                    <a:pt x="19625" y="3876"/>
                  </a:cubicBezTo>
                  <a:cubicBezTo>
                    <a:pt x="19637" y="3953"/>
                    <a:pt x="19688" y="4028"/>
                    <a:pt x="19721" y="4104"/>
                  </a:cubicBezTo>
                  <a:cubicBezTo>
                    <a:pt x="19727" y="4120"/>
                    <a:pt x="19737" y="4137"/>
                    <a:pt x="19732" y="4153"/>
                  </a:cubicBezTo>
                  <a:cubicBezTo>
                    <a:pt x="19687" y="4322"/>
                    <a:pt x="19753" y="4481"/>
                    <a:pt x="19840" y="4638"/>
                  </a:cubicBezTo>
                  <a:cubicBezTo>
                    <a:pt x="19849" y="4654"/>
                    <a:pt x="19846" y="4674"/>
                    <a:pt x="19844" y="4692"/>
                  </a:cubicBezTo>
                  <a:cubicBezTo>
                    <a:pt x="19838" y="4742"/>
                    <a:pt x="19806" y="4797"/>
                    <a:pt x="19825" y="4843"/>
                  </a:cubicBezTo>
                  <a:cubicBezTo>
                    <a:pt x="19877" y="4964"/>
                    <a:pt x="19940" y="5084"/>
                    <a:pt x="20020" y="5198"/>
                  </a:cubicBezTo>
                  <a:cubicBezTo>
                    <a:pt x="20100" y="5314"/>
                    <a:pt x="20167" y="5421"/>
                    <a:pt x="20086" y="5554"/>
                  </a:cubicBezTo>
                  <a:cubicBezTo>
                    <a:pt x="20052" y="5610"/>
                    <a:pt x="20076" y="5684"/>
                    <a:pt x="20085" y="5749"/>
                  </a:cubicBezTo>
                  <a:cubicBezTo>
                    <a:pt x="20092" y="5797"/>
                    <a:pt x="20133" y="5842"/>
                    <a:pt x="20133" y="5889"/>
                  </a:cubicBezTo>
                  <a:cubicBezTo>
                    <a:pt x="20133" y="6014"/>
                    <a:pt x="20181" y="6125"/>
                    <a:pt x="20278" y="6233"/>
                  </a:cubicBezTo>
                  <a:cubicBezTo>
                    <a:pt x="20316" y="6275"/>
                    <a:pt x="20290" y="6340"/>
                    <a:pt x="20300" y="6395"/>
                  </a:cubicBezTo>
                  <a:cubicBezTo>
                    <a:pt x="20312" y="6452"/>
                    <a:pt x="20323" y="6512"/>
                    <a:pt x="20349" y="6567"/>
                  </a:cubicBezTo>
                  <a:cubicBezTo>
                    <a:pt x="20417" y="6710"/>
                    <a:pt x="20495" y="6851"/>
                    <a:pt x="20567" y="6993"/>
                  </a:cubicBezTo>
                  <a:cubicBezTo>
                    <a:pt x="20626" y="7110"/>
                    <a:pt x="20579" y="7225"/>
                    <a:pt x="20554" y="7341"/>
                  </a:cubicBezTo>
                  <a:cubicBezTo>
                    <a:pt x="20538" y="7414"/>
                    <a:pt x="20499" y="7482"/>
                    <a:pt x="20557" y="7563"/>
                  </a:cubicBezTo>
                  <a:cubicBezTo>
                    <a:pt x="20612" y="7641"/>
                    <a:pt x="20599" y="7740"/>
                    <a:pt x="20629" y="7828"/>
                  </a:cubicBezTo>
                  <a:cubicBezTo>
                    <a:pt x="20654" y="7902"/>
                    <a:pt x="20695" y="7973"/>
                    <a:pt x="20734" y="8044"/>
                  </a:cubicBezTo>
                  <a:cubicBezTo>
                    <a:pt x="20788" y="8142"/>
                    <a:pt x="20845" y="8238"/>
                    <a:pt x="20818" y="8344"/>
                  </a:cubicBezTo>
                  <a:cubicBezTo>
                    <a:pt x="20787" y="8464"/>
                    <a:pt x="20902" y="8547"/>
                    <a:pt x="20979" y="8642"/>
                  </a:cubicBezTo>
                  <a:cubicBezTo>
                    <a:pt x="21031" y="8707"/>
                    <a:pt x="21070" y="8779"/>
                    <a:pt x="21102" y="8850"/>
                  </a:cubicBezTo>
                  <a:cubicBezTo>
                    <a:pt x="21145" y="8946"/>
                    <a:pt x="21170" y="9044"/>
                    <a:pt x="21211" y="9140"/>
                  </a:cubicBezTo>
                  <a:cubicBezTo>
                    <a:pt x="21273" y="9285"/>
                    <a:pt x="21322" y="9432"/>
                    <a:pt x="21288" y="9583"/>
                  </a:cubicBezTo>
                  <a:cubicBezTo>
                    <a:pt x="21272" y="9653"/>
                    <a:pt x="21273" y="9718"/>
                    <a:pt x="21296" y="9787"/>
                  </a:cubicBezTo>
                  <a:cubicBezTo>
                    <a:pt x="21333" y="9901"/>
                    <a:pt x="21337" y="10018"/>
                    <a:pt x="21475" y="10110"/>
                  </a:cubicBezTo>
                  <a:cubicBezTo>
                    <a:pt x="21524" y="10143"/>
                    <a:pt x="21536" y="10201"/>
                    <a:pt x="21561" y="10248"/>
                  </a:cubicBezTo>
                  <a:cubicBezTo>
                    <a:pt x="21591" y="10303"/>
                    <a:pt x="21576" y="10343"/>
                    <a:pt x="21489" y="10372"/>
                  </a:cubicBezTo>
                  <a:cubicBezTo>
                    <a:pt x="21451" y="10386"/>
                    <a:pt x="21413" y="10423"/>
                    <a:pt x="21406" y="10453"/>
                  </a:cubicBezTo>
                  <a:cubicBezTo>
                    <a:pt x="21388" y="10541"/>
                    <a:pt x="21416" y="10622"/>
                    <a:pt x="21477" y="10707"/>
                  </a:cubicBezTo>
                  <a:cubicBezTo>
                    <a:pt x="21534" y="10787"/>
                    <a:pt x="21528" y="10887"/>
                    <a:pt x="21550" y="10977"/>
                  </a:cubicBezTo>
                  <a:cubicBezTo>
                    <a:pt x="21567" y="11041"/>
                    <a:pt x="21600" y="11106"/>
                    <a:pt x="21600" y="11170"/>
                  </a:cubicBezTo>
                  <a:cubicBezTo>
                    <a:pt x="21600" y="11251"/>
                    <a:pt x="21571" y="11331"/>
                    <a:pt x="21560" y="11412"/>
                  </a:cubicBezTo>
                  <a:cubicBezTo>
                    <a:pt x="21551" y="11475"/>
                    <a:pt x="21555" y="11539"/>
                    <a:pt x="21544" y="11602"/>
                  </a:cubicBezTo>
                  <a:cubicBezTo>
                    <a:pt x="21536" y="11653"/>
                    <a:pt x="21515" y="11704"/>
                    <a:pt x="21498" y="11755"/>
                  </a:cubicBezTo>
                  <a:cubicBezTo>
                    <a:pt x="21492" y="11774"/>
                    <a:pt x="21468" y="11793"/>
                    <a:pt x="21471" y="11809"/>
                  </a:cubicBezTo>
                  <a:cubicBezTo>
                    <a:pt x="21510" y="11976"/>
                    <a:pt x="21337" y="12096"/>
                    <a:pt x="21261" y="12237"/>
                  </a:cubicBezTo>
                  <a:cubicBezTo>
                    <a:pt x="21180" y="12385"/>
                    <a:pt x="21055" y="12529"/>
                    <a:pt x="21092" y="12694"/>
                  </a:cubicBezTo>
                  <a:cubicBezTo>
                    <a:pt x="21115" y="12795"/>
                    <a:pt x="21167" y="12891"/>
                    <a:pt x="21199" y="12991"/>
                  </a:cubicBezTo>
                  <a:cubicBezTo>
                    <a:pt x="21209" y="13026"/>
                    <a:pt x="21208" y="13066"/>
                    <a:pt x="21197" y="13101"/>
                  </a:cubicBezTo>
                  <a:cubicBezTo>
                    <a:pt x="21147" y="13272"/>
                    <a:pt x="21140" y="13441"/>
                    <a:pt x="21221" y="13609"/>
                  </a:cubicBezTo>
                  <a:cubicBezTo>
                    <a:pt x="21235" y="13638"/>
                    <a:pt x="21247" y="13668"/>
                    <a:pt x="21247" y="13698"/>
                  </a:cubicBezTo>
                  <a:cubicBezTo>
                    <a:pt x="21247" y="13863"/>
                    <a:pt x="21228" y="14024"/>
                    <a:pt x="21140" y="14181"/>
                  </a:cubicBezTo>
                  <a:cubicBezTo>
                    <a:pt x="21110" y="14234"/>
                    <a:pt x="21129" y="14298"/>
                    <a:pt x="21122" y="14357"/>
                  </a:cubicBezTo>
                  <a:cubicBezTo>
                    <a:pt x="21116" y="14411"/>
                    <a:pt x="21113" y="14466"/>
                    <a:pt x="21092" y="14518"/>
                  </a:cubicBezTo>
                  <a:cubicBezTo>
                    <a:pt x="21062" y="14594"/>
                    <a:pt x="21058" y="14665"/>
                    <a:pt x="21085" y="14744"/>
                  </a:cubicBezTo>
                  <a:cubicBezTo>
                    <a:pt x="21110" y="14819"/>
                    <a:pt x="21098" y="14900"/>
                    <a:pt x="21099" y="14978"/>
                  </a:cubicBezTo>
                  <a:cubicBezTo>
                    <a:pt x="21100" y="15065"/>
                    <a:pt x="21100" y="15152"/>
                    <a:pt x="21096" y="15239"/>
                  </a:cubicBezTo>
                  <a:cubicBezTo>
                    <a:pt x="21094" y="15273"/>
                    <a:pt x="21058" y="15313"/>
                    <a:pt x="21073" y="15342"/>
                  </a:cubicBezTo>
                  <a:cubicBezTo>
                    <a:pt x="21121" y="15435"/>
                    <a:pt x="21063" y="15528"/>
                    <a:pt x="21089" y="15621"/>
                  </a:cubicBezTo>
                  <a:cubicBezTo>
                    <a:pt x="21102" y="15666"/>
                    <a:pt x="21065" y="15718"/>
                    <a:pt x="21062" y="15767"/>
                  </a:cubicBezTo>
                  <a:cubicBezTo>
                    <a:pt x="21055" y="15848"/>
                    <a:pt x="21058" y="15928"/>
                    <a:pt x="21056" y="16008"/>
                  </a:cubicBezTo>
                  <a:cubicBezTo>
                    <a:pt x="21055" y="16035"/>
                    <a:pt x="21052" y="16061"/>
                    <a:pt x="21050" y="16087"/>
                  </a:cubicBezTo>
                  <a:cubicBezTo>
                    <a:pt x="21048" y="16110"/>
                    <a:pt x="21040" y="16135"/>
                    <a:pt x="21046" y="16157"/>
                  </a:cubicBezTo>
                  <a:cubicBezTo>
                    <a:pt x="21069" y="16238"/>
                    <a:pt x="21106" y="16317"/>
                    <a:pt x="21120" y="16398"/>
                  </a:cubicBezTo>
                  <a:cubicBezTo>
                    <a:pt x="21133" y="16468"/>
                    <a:pt x="21116" y="16541"/>
                    <a:pt x="21125" y="16611"/>
                  </a:cubicBezTo>
                  <a:cubicBezTo>
                    <a:pt x="21140" y="16736"/>
                    <a:pt x="21167" y="16861"/>
                    <a:pt x="21184" y="16986"/>
                  </a:cubicBezTo>
                  <a:cubicBezTo>
                    <a:pt x="21188" y="17013"/>
                    <a:pt x="21165" y="17041"/>
                    <a:pt x="21163" y="17069"/>
                  </a:cubicBezTo>
                  <a:cubicBezTo>
                    <a:pt x="21159" y="17155"/>
                    <a:pt x="21158" y="17241"/>
                    <a:pt x="21155" y="17328"/>
                  </a:cubicBezTo>
                  <a:cubicBezTo>
                    <a:pt x="21154" y="17377"/>
                    <a:pt x="21157" y="17427"/>
                    <a:pt x="21149" y="17475"/>
                  </a:cubicBezTo>
                  <a:cubicBezTo>
                    <a:pt x="21138" y="17540"/>
                    <a:pt x="21122" y="17598"/>
                    <a:pt x="21192" y="17658"/>
                  </a:cubicBezTo>
                  <a:cubicBezTo>
                    <a:pt x="21301" y="17750"/>
                    <a:pt x="21259" y="17868"/>
                    <a:pt x="21284" y="17975"/>
                  </a:cubicBezTo>
                  <a:cubicBezTo>
                    <a:pt x="21290" y="18002"/>
                    <a:pt x="21291" y="18030"/>
                    <a:pt x="21298" y="18058"/>
                  </a:cubicBezTo>
                  <a:cubicBezTo>
                    <a:pt x="21312" y="18109"/>
                    <a:pt x="21327" y="18159"/>
                    <a:pt x="21343" y="18210"/>
                  </a:cubicBezTo>
                  <a:cubicBezTo>
                    <a:pt x="21345" y="18219"/>
                    <a:pt x="21346" y="18230"/>
                    <a:pt x="21351" y="18238"/>
                  </a:cubicBezTo>
                  <a:cubicBezTo>
                    <a:pt x="21388" y="18315"/>
                    <a:pt x="21432" y="18392"/>
                    <a:pt x="21462" y="18470"/>
                  </a:cubicBezTo>
                  <a:cubicBezTo>
                    <a:pt x="21478" y="18509"/>
                    <a:pt x="21479" y="18551"/>
                    <a:pt x="21471" y="18591"/>
                  </a:cubicBezTo>
                  <a:cubicBezTo>
                    <a:pt x="21448" y="18707"/>
                    <a:pt x="21438" y="18821"/>
                    <a:pt x="21472" y="18938"/>
                  </a:cubicBezTo>
                  <a:cubicBezTo>
                    <a:pt x="21486" y="18984"/>
                    <a:pt x="21463" y="19036"/>
                    <a:pt x="21455" y="19085"/>
                  </a:cubicBezTo>
                  <a:cubicBezTo>
                    <a:pt x="21433" y="19202"/>
                    <a:pt x="21410" y="19320"/>
                    <a:pt x="21389" y="19438"/>
                  </a:cubicBezTo>
                  <a:cubicBezTo>
                    <a:pt x="21377" y="19512"/>
                    <a:pt x="21370" y="19586"/>
                    <a:pt x="21357" y="19660"/>
                  </a:cubicBezTo>
                  <a:cubicBezTo>
                    <a:pt x="21342" y="19745"/>
                    <a:pt x="21318" y="19830"/>
                    <a:pt x="21306" y="19915"/>
                  </a:cubicBezTo>
                  <a:cubicBezTo>
                    <a:pt x="21291" y="20012"/>
                    <a:pt x="21289" y="20110"/>
                    <a:pt x="21273" y="20207"/>
                  </a:cubicBezTo>
                  <a:cubicBezTo>
                    <a:pt x="21244" y="20385"/>
                    <a:pt x="21208" y="20562"/>
                    <a:pt x="21175" y="20740"/>
                  </a:cubicBezTo>
                  <a:cubicBezTo>
                    <a:pt x="21143" y="20912"/>
                    <a:pt x="21114" y="21084"/>
                    <a:pt x="21073" y="21255"/>
                  </a:cubicBezTo>
                  <a:cubicBezTo>
                    <a:pt x="21056" y="21327"/>
                    <a:pt x="21010" y="21395"/>
                    <a:pt x="20983" y="21466"/>
                  </a:cubicBezTo>
                  <a:lnTo>
                    <a:pt x="20938" y="21600"/>
                  </a:lnTo>
                  <a:lnTo>
                    <a:pt x="20124" y="21600"/>
                  </a:lnTo>
                  <a:lnTo>
                    <a:pt x="20124" y="21600"/>
                  </a:lnTo>
                  <a:lnTo>
                    <a:pt x="0" y="21600"/>
                  </a:lnTo>
                  <a:lnTo>
                    <a:pt x="0" y="0"/>
                  </a:lnTo>
                  <a:lnTo>
                    <a:pt x="17794" y="0"/>
                  </a:lnTo>
                  <a:lnTo>
                    <a:pt x="17807" y="68"/>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288" name="Group 10"/>
            <p:cNvGrpSpPr/>
            <p:nvPr/>
          </p:nvGrpSpPr>
          <p:grpSpPr>
            <a:xfrm>
              <a:off x="3697284" y="0"/>
              <a:ext cx="884241" cy="6858001"/>
              <a:chOff x="0" y="1"/>
              <a:chExt cx="884240" cy="6858000"/>
            </a:xfrm>
          </p:grpSpPr>
          <p:grpSp>
            <p:nvGrpSpPr>
              <p:cNvPr id="284" name="Group 11"/>
              <p:cNvGrpSpPr/>
              <p:nvPr/>
            </p:nvGrpSpPr>
            <p:grpSpPr>
              <a:xfrm>
                <a:off x="0" y="1"/>
                <a:ext cx="884241" cy="6858001"/>
                <a:chOff x="0" y="0"/>
                <a:chExt cx="884240" cy="6858000"/>
              </a:xfrm>
            </p:grpSpPr>
            <p:sp>
              <p:nvSpPr>
                <p:cNvPr id="282" name="Freeform: Shape 15"/>
                <p:cNvSpPr/>
                <p:nvPr/>
              </p:nvSpPr>
              <p:spPr>
                <a:xfrm rot="16200000" flipH="1">
                  <a:off x="-2991643" y="2991643"/>
                  <a:ext cx="6858001" cy="874716"/>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3" name="Freeform: Shape 16"/>
                <p:cNvSpPr/>
                <p:nvPr/>
              </p:nvSpPr>
              <p:spPr>
                <a:xfrm rot="16200000" flipH="1">
                  <a:off x="-2982118" y="2991643"/>
                  <a:ext cx="6858001" cy="874716"/>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287" name="Group 12"/>
              <p:cNvGrpSpPr/>
              <p:nvPr/>
            </p:nvGrpSpPr>
            <p:grpSpPr>
              <a:xfrm>
                <a:off x="0" y="2"/>
                <a:ext cx="884241" cy="6858001"/>
                <a:chOff x="0" y="0"/>
                <a:chExt cx="884240" cy="6858000"/>
              </a:xfrm>
            </p:grpSpPr>
            <p:sp>
              <p:nvSpPr>
                <p:cNvPr id="285" name="Freeform: Shape 13"/>
                <p:cNvSpPr/>
                <p:nvPr/>
              </p:nvSpPr>
              <p:spPr>
                <a:xfrm rot="16200000" flipH="1">
                  <a:off x="-2991643" y="2991643"/>
                  <a:ext cx="6858001" cy="874716"/>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6" name="Freeform: Shape 14"/>
                <p:cNvSpPr/>
                <p:nvPr/>
              </p:nvSpPr>
              <p:spPr>
                <a:xfrm rot="16200000" flipH="1">
                  <a:off x="-2982118" y="2991643"/>
                  <a:ext cx="6858001" cy="874716"/>
                </a:xfrm>
                <a:custGeom>
                  <a:avLst/>
                  <a:gdLst/>
                  <a:ahLst/>
                  <a:cxnLst>
                    <a:cxn ang="0">
                      <a:pos x="wd2" y="hd2"/>
                    </a:cxn>
                    <a:cxn ang="5400000">
                      <a:pos x="wd2" y="hd2"/>
                    </a:cxn>
                    <a:cxn ang="10800000">
                      <a:pos x="wd2" y="hd2"/>
                    </a:cxn>
                    <a:cxn ang="16200000">
                      <a:pos x="wd2" y="hd2"/>
                    </a:cxn>
                  </a:cxnLst>
                  <a:rect l="0" t="0" r="r" b="b"/>
                  <a:pathLst>
                    <a:path w="21600" h="21570" extrusionOk="0">
                      <a:moveTo>
                        <a:pt x="0" y="13151"/>
                      </a:moveTo>
                      <a:lnTo>
                        <a:pt x="0" y="1707"/>
                      </a:lnTo>
                      <a:lnTo>
                        <a:pt x="68" y="1774"/>
                      </a:lnTo>
                      <a:cubicBezTo>
                        <a:pt x="291" y="1492"/>
                        <a:pt x="503" y="2154"/>
                        <a:pt x="721" y="2173"/>
                      </a:cubicBezTo>
                      <a:cubicBezTo>
                        <a:pt x="820" y="2183"/>
                        <a:pt x="918" y="2333"/>
                        <a:pt x="988" y="1548"/>
                      </a:cubicBezTo>
                      <a:cubicBezTo>
                        <a:pt x="997" y="1445"/>
                        <a:pt x="1040" y="1501"/>
                        <a:pt x="1067" y="1534"/>
                      </a:cubicBezTo>
                      <a:cubicBezTo>
                        <a:pt x="1127" y="1605"/>
                        <a:pt x="1187" y="1783"/>
                        <a:pt x="1246" y="1779"/>
                      </a:cubicBezTo>
                      <a:cubicBezTo>
                        <a:pt x="1369" y="1774"/>
                        <a:pt x="1493" y="1699"/>
                        <a:pt x="1615" y="1614"/>
                      </a:cubicBezTo>
                      <a:cubicBezTo>
                        <a:pt x="1661" y="1581"/>
                        <a:pt x="1706" y="1454"/>
                        <a:pt x="1751" y="1365"/>
                      </a:cubicBezTo>
                      <a:cubicBezTo>
                        <a:pt x="1777" y="1314"/>
                        <a:pt x="1804" y="1177"/>
                        <a:pt x="1827" y="1205"/>
                      </a:cubicBezTo>
                      <a:cubicBezTo>
                        <a:pt x="1963" y="1370"/>
                        <a:pt x="2087" y="966"/>
                        <a:pt x="2215" y="764"/>
                      </a:cubicBezTo>
                      <a:cubicBezTo>
                        <a:pt x="2275" y="670"/>
                        <a:pt x="2330" y="444"/>
                        <a:pt x="2388" y="289"/>
                      </a:cubicBezTo>
                      <a:cubicBezTo>
                        <a:pt x="2403" y="247"/>
                        <a:pt x="2420" y="210"/>
                        <a:pt x="2435" y="219"/>
                      </a:cubicBezTo>
                      <a:cubicBezTo>
                        <a:pt x="2521" y="275"/>
                        <a:pt x="2606" y="355"/>
                        <a:pt x="2691" y="416"/>
                      </a:cubicBezTo>
                      <a:cubicBezTo>
                        <a:pt x="2768" y="473"/>
                        <a:pt x="2846" y="491"/>
                        <a:pt x="2883" y="1182"/>
                      </a:cubicBezTo>
                      <a:cubicBezTo>
                        <a:pt x="2888" y="1290"/>
                        <a:pt x="2906" y="1370"/>
                        <a:pt x="2920" y="1440"/>
                      </a:cubicBezTo>
                      <a:cubicBezTo>
                        <a:pt x="3133" y="2526"/>
                        <a:pt x="3247" y="2497"/>
                        <a:pt x="3455" y="1351"/>
                      </a:cubicBezTo>
                      <a:cubicBezTo>
                        <a:pt x="3477" y="1234"/>
                        <a:pt x="3523" y="1149"/>
                        <a:pt x="3538" y="1243"/>
                      </a:cubicBezTo>
                      <a:cubicBezTo>
                        <a:pt x="3660" y="2023"/>
                        <a:pt x="3794" y="1938"/>
                        <a:pt x="3935" y="1694"/>
                      </a:cubicBezTo>
                      <a:cubicBezTo>
                        <a:pt x="3971" y="1628"/>
                        <a:pt x="4023" y="1628"/>
                        <a:pt x="4051" y="1783"/>
                      </a:cubicBezTo>
                      <a:cubicBezTo>
                        <a:pt x="4182" y="2502"/>
                        <a:pt x="4323" y="2399"/>
                        <a:pt x="4466" y="2187"/>
                      </a:cubicBezTo>
                      <a:cubicBezTo>
                        <a:pt x="4488" y="2154"/>
                        <a:pt x="4515" y="1976"/>
                        <a:pt x="4525" y="1812"/>
                      </a:cubicBezTo>
                      <a:cubicBezTo>
                        <a:pt x="4559" y="1229"/>
                        <a:pt x="4623" y="1032"/>
                        <a:pt x="4694" y="867"/>
                      </a:cubicBezTo>
                      <a:cubicBezTo>
                        <a:pt x="4805" y="599"/>
                        <a:pt x="4915" y="285"/>
                        <a:pt x="5027" y="31"/>
                      </a:cubicBezTo>
                      <a:cubicBezTo>
                        <a:pt x="5055" y="-30"/>
                        <a:pt x="5089" y="8"/>
                        <a:pt x="5118" y="78"/>
                      </a:cubicBezTo>
                      <a:cubicBezTo>
                        <a:pt x="5216" y="318"/>
                        <a:pt x="5279" y="919"/>
                        <a:pt x="5347" y="1473"/>
                      </a:cubicBezTo>
                      <a:cubicBezTo>
                        <a:pt x="5377" y="1718"/>
                        <a:pt x="5419" y="1891"/>
                        <a:pt x="5459" y="2032"/>
                      </a:cubicBezTo>
                      <a:cubicBezTo>
                        <a:pt x="5563" y="2394"/>
                        <a:pt x="5670" y="2718"/>
                        <a:pt x="5776" y="3061"/>
                      </a:cubicBezTo>
                      <a:cubicBezTo>
                        <a:pt x="5786" y="3094"/>
                        <a:pt x="5794" y="3179"/>
                        <a:pt x="5802" y="3249"/>
                      </a:cubicBezTo>
                      <a:cubicBezTo>
                        <a:pt x="5880" y="3991"/>
                        <a:pt x="5957" y="4738"/>
                        <a:pt x="6036" y="5480"/>
                      </a:cubicBezTo>
                      <a:cubicBezTo>
                        <a:pt x="6051" y="5621"/>
                        <a:pt x="6073" y="5725"/>
                        <a:pt x="6089" y="5861"/>
                      </a:cubicBezTo>
                      <a:cubicBezTo>
                        <a:pt x="6112" y="6049"/>
                        <a:pt x="6140" y="6227"/>
                        <a:pt x="6152" y="6453"/>
                      </a:cubicBezTo>
                      <a:cubicBezTo>
                        <a:pt x="6190" y="7162"/>
                        <a:pt x="6261" y="7468"/>
                        <a:pt x="6351" y="7599"/>
                      </a:cubicBezTo>
                      <a:cubicBezTo>
                        <a:pt x="6433" y="7721"/>
                        <a:pt x="6515" y="7825"/>
                        <a:pt x="6597" y="7965"/>
                      </a:cubicBezTo>
                      <a:cubicBezTo>
                        <a:pt x="6697" y="8135"/>
                        <a:pt x="6796" y="8318"/>
                        <a:pt x="6894" y="8525"/>
                      </a:cubicBezTo>
                      <a:cubicBezTo>
                        <a:pt x="6937" y="8614"/>
                        <a:pt x="6982" y="8717"/>
                        <a:pt x="7018" y="8900"/>
                      </a:cubicBezTo>
                      <a:cubicBezTo>
                        <a:pt x="7121" y="9408"/>
                        <a:pt x="7231" y="9751"/>
                        <a:pt x="7351" y="9614"/>
                      </a:cubicBezTo>
                      <a:cubicBezTo>
                        <a:pt x="7448" y="9506"/>
                        <a:pt x="7529" y="9783"/>
                        <a:pt x="7589" y="10216"/>
                      </a:cubicBezTo>
                      <a:cubicBezTo>
                        <a:pt x="7698" y="11000"/>
                        <a:pt x="7815" y="10822"/>
                        <a:pt x="7932" y="10568"/>
                      </a:cubicBezTo>
                      <a:cubicBezTo>
                        <a:pt x="7992" y="10436"/>
                        <a:pt x="8041" y="10455"/>
                        <a:pt x="8098" y="10582"/>
                      </a:cubicBezTo>
                      <a:cubicBezTo>
                        <a:pt x="8230" y="10878"/>
                        <a:pt x="8318" y="11681"/>
                        <a:pt x="8403" y="12386"/>
                      </a:cubicBezTo>
                      <a:cubicBezTo>
                        <a:pt x="8476" y="12987"/>
                        <a:pt x="8557" y="13326"/>
                        <a:pt x="8647" y="13579"/>
                      </a:cubicBezTo>
                      <a:cubicBezTo>
                        <a:pt x="8760" y="13903"/>
                        <a:pt x="8849" y="13781"/>
                        <a:pt x="8903" y="13001"/>
                      </a:cubicBezTo>
                      <a:cubicBezTo>
                        <a:pt x="8918" y="12781"/>
                        <a:pt x="8944" y="12522"/>
                        <a:pt x="8973" y="12456"/>
                      </a:cubicBezTo>
                      <a:cubicBezTo>
                        <a:pt x="9109" y="12128"/>
                        <a:pt x="9247" y="11648"/>
                        <a:pt x="9393" y="11940"/>
                      </a:cubicBezTo>
                      <a:cubicBezTo>
                        <a:pt x="9594" y="12339"/>
                        <a:pt x="9791" y="12316"/>
                        <a:pt x="9993" y="11921"/>
                      </a:cubicBezTo>
                      <a:cubicBezTo>
                        <a:pt x="10320" y="11282"/>
                        <a:pt x="10647" y="10606"/>
                        <a:pt x="10990" y="10747"/>
                      </a:cubicBezTo>
                      <a:cubicBezTo>
                        <a:pt x="11047" y="10770"/>
                        <a:pt x="11115" y="10483"/>
                        <a:pt x="11164" y="10202"/>
                      </a:cubicBezTo>
                      <a:cubicBezTo>
                        <a:pt x="11259" y="9666"/>
                        <a:pt x="11254" y="9624"/>
                        <a:pt x="11360" y="10065"/>
                      </a:cubicBezTo>
                      <a:cubicBezTo>
                        <a:pt x="11385" y="10173"/>
                        <a:pt x="11416" y="10239"/>
                        <a:pt x="11435" y="10399"/>
                      </a:cubicBezTo>
                      <a:cubicBezTo>
                        <a:pt x="11530" y="11212"/>
                        <a:pt x="11647" y="11014"/>
                        <a:pt x="11763" y="10897"/>
                      </a:cubicBezTo>
                      <a:cubicBezTo>
                        <a:pt x="11784" y="10873"/>
                        <a:pt x="11808" y="10840"/>
                        <a:pt x="11826" y="10906"/>
                      </a:cubicBezTo>
                      <a:cubicBezTo>
                        <a:pt x="11904" y="11202"/>
                        <a:pt x="11971" y="11099"/>
                        <a:pt x="12039" y="10695"/>
                      </a:cubicBezTo>
                      <a:cubicBezTo>
                        <a:pt x="12099" y="10347"/>
                        <a:pt x="12167" y="10141"/>
                        <a:pt x="12237" y="10573"/>
                      </a:cubicBezTo>
                      <a:cubicBezTo>
                        <a:pt x="12393" y="11531"/>
                        <a:pt x="12560" y="11578"/>
                        <a:pt x="12736" y="10972"/>
                      </a:cubicBezTo>
                      <a:cubicBezTo>
                        <a:pt x="12863" y="10540"/>
                        <a:pt x="12987" y="10441"/>
                        <a:pt x="13119" y="10878"/>
                      </a:cubicBezTo>
                      <a:cubicBezTo>
                        <a:pt x="13170" y="11047"/>
                        <a:pt x="13236" y="10934"/>
                        <a:pt x="13296" y="10972"/>
                      </a:cubicBezTo>
                      <a:cubicBezTo>
                        <a:pt x="13329" y="10991"/>
                        <a:pt x="13367" y="10995"/>
                        <a:pt x="13395" y="11113"/>
                      </a:cubicBezTo>
                      <a:cubicBezTo>
                        <a:pt x="13472" y="11414"/>
                        <a:pt x="13544" y="11799"/>
                        <a:pt x="13621" y="12095"/>
                      </a:cubicBezTo>
                      <a:cubicBezTo>
                        <a:pt x="13658" y="12236"/>
                        <a:pt x="13703" y="12311"/>
                        <a:pt x="13745" y="12316"/>
                      </a:cubicBezTo>
                      <a:cubicBezTo>
                        <a:pt x="13869" y="12339"/>
                        <a:pt x="13993" y="12339"/>
                        <a:pt x="14117" y="12297"/>
                      </a:cubicBezTo>
                      <a:cubicBezTo>
                        <a:pt x="14321" y="12231"/>
                        <a:pt x="14528" y="12217"/>
                        <a:pt x="14675" y="10817"/>
                      </a:cubicBezTo>
                      <a:cubicBezTo>
                        <a:pt x="14687" y="10704"/>
                        <a:pt x="14712" y="10638"/>
                        <a:pt x="14733" y="10620"/>
                      </a:cubicBezTo>
                      <a:cubicBezTo>
                        <a:pt x="14827" y="10530"/>
                        <a:pt x="14924" y="10521"/>
                        <a:pt x="15017" y="10375"/>
                      </a:cubicBezTo>
                      <a:cubicBezTo>
                        <a:pt x="15091" y="10258"/>
                        <a:pt x="15153" y="10296"/>
                        <a:pt x="15209" y="10709"/>
                      </a:cubicBezTo>
                      <a:cubicBezTo>
                        <a:pt x="15283" y="11254"/>
                        <a:pt x="15373" y="11573"/>
                        <a:pt x="15471" y="11400"/>
                      </a:cubicBezTo>
                      <a:cubicBezTo>
                        <a:pt x="15570" y="11230"/>
                        <a:pt x="15635" y="11597"/>
                        <a:pt x="15707" y="11977"/>
                      </a:cubicBezTo>
                      <a:cubicBezTo>
                        <a:pt x="15760" y="12254"/>
                        <a:pt x="15820" y="12602"/>
                        <a:pt x="15879" y="12630"/>
                      </a:cubicBezTo>
                      <a:cubicBezTo>
                        <a:pt x="16012" y="12691"/>
                        <a:pt x="16127" y="13659"/>
                        <a:pt x="16271" y="13109"/>
                      </a:cubicBezTo>
                      <a:cubicBezTo>
                        <a:pt x="16281" y="13072"/>
                        <a:pt x="16298" y="13166"/>
                        <a:pt x="16312" y="13189"/>
                      </a:cubicBezTo>
                      <a:cubicBezTo>
                        <a:pt x="16422" y="13368"/>
                        <a:pt x="16526" y="13194"/>
                        <a:pt x="16607" y="12607"/>
                      </a:cubicBezTo>
                      <a:cubicBezTo>
                        <a:pt x="16713" y="11841"/>
                        <a:pt x="16831" y="11766"/>
                        <a:pt x="16962" y="12015"/>
                      </a:cubicBezTo>
                      <a:cubicBezTo>
                        <a:pt x="17004" y="12095"/>
                        <a:pt x="17046" y="12151"/>
                        <a:pt x="17088" y="12217"/>
                      </a:cubicBezTo>
                      <a:cubicBezTo>
                        <a:pt x="17146" y="12311"/>
                        <a:pt x="17204" y="12410"/>
                        <a:pt x="17262" y="12503"/>
                      </a:cubicBezTo>
                      <a:cubicBezTo>
                        <a:pt x="17318" y="12597"/>
                        <a:pt x="17379" y="12757"/>
                        <a:pt x="17423" y="12353"/>
                      </a:cubicBezTo>
                      <a:cubicBezTo>
                        <a:pt x="17460" y="12005"/>
                        <a:pt x="17486" y="12038"/>
                        <a:pt x="17520" y="12339"/>
                      </a:cubicBezTo>
                      <a:cubicBezTo>
                        <a:pt x="17639" y="13391"/>
                        <a:pt x="17783" y="14049"/>
                        <a:pt x="17967" y="14096"/>
                      </a:cubicBezTo>
                      <a:cubicBezTo>
                        <a:pt x="18005" y="14105"/>
                        <a:pt x="18043" y="14171"/>
                        <a:pt x="18080" y="14242"/>
                      </a:cubicBezTo>
                      <a:cubicBezTo>
                        <a:pt x="18103" y="14284"/>
                        <a:pt x="18131" y="14331"/>
                        <a:pt x="18144" y="14458"/>
                      </a:cubicBezTo>
                      <a:cubicBezTo>
                        <a:pt x="18252" y="15425"/>
                        <a:pt x="18386" y="16097"/>
                        <a:pt x="18531" y="16637"/>
                      </a:cubicBezTo>
                      <a:cubicBezTo>
                        <a:pt x="18584" y="16830"/>
                        <a:pt x="18639" y="17023"/>
                        <a:pt x="18696" y="17079"/>
                      </a:cubicBezTo>
                      <a:cubicBezTo>
                        <a:pt x="18755" y="17135"/>
                        <a:pt x="18817" y="17041"/>
                        <a:pt x="18877" y="16990"/>
                      </a:cubicBezTo>
                      <a:cubicBezTo>
                        <a:pt x="18912" y="16962"/>
                        <a:pt x="18953" y="16966"/>
                        <a:pt x="18981" y="16830"/>
                      </a:cubicBezTo>
                      <a:cubicBezTo>
                        <a:pt x="19070" y="16403"/>
                        <a:pt x="19157" y="15942"/>
                        <a:pt x="19240" y="15444"/>
                      </a:cubicBezTo>
                      <a:cubicBezTo>
                        <a:pt x="19312" y="15017"/>
                        <a:pt x="19326" y="14956"/>
                        <a:pt x="19388" y="15491"/>
                      </a:cubicBezTo>
                      <a:cubicBezTo>
                        <a:pt x="19451" y="16041"/>
                        <a:pt x="19531" y="16327"/>
                        <a:pt x="19618" y="16445"/>
                      </a:cubicBezTo>
                      <a:cubicBezTo>
                        <a:pt x="19757" y="16628"/>
                        <a:pt x="19897" y="16783"/>
                        <a:pt x="20036" y="16872"/>
                      </a:cubicBezTo>
                      <a:cubicBezTo>
                        <a:pt x="20163" y="16952"/>
                        <a:pt x="20224" y="16520"/>
                        <a:pt x="20249" y="15538"/>
                      </a:cubicBezTo>
                      <a:cubicBezTo>
                        <a:pt x="20263" y="14993"/>
                        <a:pt x="20282" y="14401"/>
                        <a:pt x="20359" y="14256"/>
                      </a:cubicBezTo>
                      <a:cubicBezTo>
                        <a:pt x="20484" y="14021"/>
                        <a:pt x="20614" y="13917"/>
                        <a:pt x="20676" y="12767"/>
                      </a:cubicBezTo>
                      <a:cubicBezTo>
                        <a:pt x="20710" y="13020"/>
                        <a:pt x="20731" y="13171"/>
                        <a:pt x="20752" y="13321"/>
                      </a:cubicBezTo>
                      <a:cubicBezTo>
                        <a:pt x="20808" y="13739"/>
                        <a:pt x="20925" y="13917"/>
                        <a:pt x="20984" y="13556"/>
                      </a:cubicBezTo>
                      <a:cubicBezTo>
                        <a:pt x="21072" y="13030"/>
                        <a:pt x="21152" y="13128"/>
                        <a:pt x="21236" y="13537"/>
                      </a:cubicBezTo>
                      <a:cubicBezTo>
                        <a:pt x="21307" y="13875"/>
                        <a:pt x="21381" y="14006"/>
                        <a:pt x="21455" y="14017"/>
                      </a:cubicBezTo>
                      <a:lnTo>
                        <a:pt x="21600" y="13865"/>
                      </a:lnTo>
                      <a:lnTo>
                        <a:pt x="21600" y="18113"/>
                      </a:lnTo>
                      <a:lnTo>
                        <a:pt x="21466" y="18352"/>
                      </a:lnTo>
                      <a:cubicBezTo>
                        <a:pt x="21395" y="18488"/>
                        <a:pt x="21327" y="18733"/>
                        <a:pt x="21255" y="18822"/>
                      </a:cubicBezTo>
                      <a:cubicBezTo>
                        <a:pt x="21084" y="19033"/>
                        <a:pt x="20912" y="19184"/>
                        <a:pt x="20740" y="19353"/>
                      </a:cubicBezTo>
                      <a:cubicBezTo>
                        <a:pt x="20562" y="19527"/>
                        <a:pt x="20385" y="19710"/>
                        <a:pt x="20207" y="19865"/>
                      </a:cubicBezTo>
                      <a:cubicBezTo>
                        <a:pt x="20110" y="19945"/>
                        <a:pt x="20012" y="19959"/>
                        <a:pt x="19915" y="20034"/>
                      </a:cubicBezTo>
                      <a:cubicBezTo>
                        <a:pt x="19830" y="20100"/>
                        <a:pt x="19745" y="20222"/>
                        <a:pt x="19660" y="20302"/>
                      </a:cubicBezTo>
                      <a:cubicBezTo>
                        <a:pt x="19586" y="20367"/>
                        <a:pt x="19512" y="20405"/>
                        <a:pt x="19438" y="20471"/>
                      </a:cubicBezTo>
                      <a:cubicBezTo>
                        <a:pt x="19320" y="20579"/>
                        <a:pt x="19202" y="20701"/>
                        <a:pt x="19085" y="20814"/>
                      </a:cubicBezTo>
                      <a:cubicBezTo>
                        <a:pt x="19036" y="20856"/>
                        <a:pt x="18984" y="20973"/>
                        <a:pt x="18938" y="20903"/>
                      </a:cubicBezTo>
                      <a:cubicBezTo>
                        <a:pt x="18821" y="20724"/>
                        <a:pt x="18707" y="20776"/>
                        <a:pt x="18591" y="20898"/>
                      </a:cubicBezTo>
                      <a:cubicBezTo>
                        <a:pt x="18551" y="20941"/>
                        <a:pt x="18509" y="20931"/>
                        <a:pt x="18470" y="20851"/>
                      </a:cubicBezTo>
                      <a:cubicBezTo>
                        <a:pt x="18392" y="20692"/>
                        <a:pt x="18315" y="20466"/>
                        <a:pt x="18238" y="20269"/>
                      </a:cubicBezTo>
                      <a:cubicBezTo>
                        <a:pt x="18230" y="20245"/>
                        <a:pt x="18219" y="20241"/>
                        <a:pt x="18210" y="20227"/>
                      </a:cubicBezTo>
                      <a:cubicBezTo>
                        <a:pt x="18159" y="20147"/>
                        <a:pt x="18109" y="20067"/>
                        <a:pt x="18058" y="19996"/>
                      </a:cubicBezTo>
                      <a:cubicBezTo>
                        <a:pt x="18030" y="19959"/>
                        <a:pt x="18002" y="19954"/>
                        <a:pt x="17975" y="19921"/>
                      </a:cubicBezTo>
                      <a:cubicBezTo>
                        <a:pt x="17868" y="19790"/>
                        <a:pt x="17750" y="20010"/>
                        <a:pt x="17658" y="19442"/>
                      </a:cubicBezTo>
                      <a:cubicBezTo>
                        <a:pt x="17598" y="19076"/>
                        <a:pt x="17540" y="19160"/>
                        <a:pt x="17475" y="19216"/>
                      </a:cubicBezTo>
                      <a:cubicBezTo>
                        <a:pt x="17427" y="19259"/>
                        <a:pt x="17377" y="19245"/>
                        <a:pt x="17328" y="19249"/>
                      </a:cubicBezTo>
                      <a:cubicBezTo>
                        <a:pt x="17241" y="19263"/>
                        <a:pt x="17155" y="19268"/>
                        <a:pt x="17069" y="19292"/>
                      </a:cubicBezTo>
                      <a:cubicBezTo>
                        <a:pt x="17041" y="19301"/>
                        <a:pt x="17013" y="19418"/>
                        <a:pt x="16986" y="19400"/>
                      </a:cubicBezTo>
                      <a:cubicBezTo>
                        <a:pt x="16861" y="19310"/>
                        <a:pt x="16736" y="19169"/>
                        <a:pt x="16611" y="19090"/>
                      </a:cubicBezTo>
                      <a:cubicBezTo>
                        <a:pt x="16541" y="19043"/>
                        <a:pt x="16468" y="19132"/>
                        <a:pt x="16398" y="19066"/>
                      </a:cubicBezTo>
                      <a:cubicBezTo>
                        <a:pt x="16317" y="18991"/>
                        <a:pt x="16238" y="18798"/>
                        <a:pt x="16157" y="18681"/>
                      </a:cubicBezTo>
                      <a:cubicBezTo>
                        <a:pt x="16135" y="18648"/>
                        <a:pt x="16110" y="18690"/>
                        <a:pt x="16087" y="18700"/>
                      </a:cubicBezTo>
                      <a:cubicBezTo>
                        <a:pt x="16061" y="18709"/>
                        <a:pt x="16035" y="18728"/>
                        <a:pt x="16008" y="18733"/>
                      </a:cubicBezTo>
                      <a:cubicBezTo>
                        <a:pt x="15928" y="18742"/>
                        <a:pt x="15848" y="18728"/>
                        <a:pt x="15767" y="18761"/>
                      </a:cubicBezTo>
                      <a:cubicBezTo>
                        <a:pt x="15718" y="18780"/>
                        <a:pt x="15666" y="18972"/>
                        <a:pt x="15621" y="18902"/>
                      </a:cubicBezTo>
                      <a:cubicBezTo>
                        <a:pt x="15528" y="18766"/>
                        <a:pt x="15435" y="19071"/>
                        <a:pt x="15342" y="18817"/>
                      </a:cubicBezTo>
                      <a:cubicBezTo>
                        <a:pt x="15313" y="18742"/>
                        <a:pt x="15273" y="18930"/>
                        <a:pt x="15239" y="18939"/>
                      </a:cubicBezTo>
                      <a:cubicBezTo>
                        <a:pt x="15152" y="18963"/>
                        <a:pt x="15065" y="18958"/>
                        <a:pt x="14978" y="18953"/>
                      </a:cubicBezTo>
                      <a:cubicBezTo>
                        <a:pt x="14900" y="18949"/>
                        <a:pt x="14819" y="19014"/>
                        <a:pt x="14744" y="18883"/>
                      </a:cubicBezTo>
                      <a:cubicBezTo>
                        <a:pt x="14665" y="18742"/>
                        <a:pt x="14594" y="18761"/>
                        <a:pt x="14518" y="18921"/>
                      </a:cubicBezTo>
                      <a:cubicBezTo>
                        <a:pt x="14466" y="19029"/>
                        <a:pt x="14411" y="19043"/>
                        <a:pt x="14357" y="19076"/>
                      </a:cubicBezTo>
                      <a:cubicBezTo>
                        <a:pt x="14298" y="19113"/>
                        <a:pt x="14234" y="19014"/>
                        <a:pt x="14181" y="19169"/>
                      </a:cubicBezTo>
                      <a:cubicBezTo>
                        <a:pt x="14024" y="19630"/>
                        <a:pt x="13863" y="19729"/>
                        <a:pt x="13698" y="19729"/>
                      </a:cubicBezTo>
                      <a:cubicBezTo>
                        <a:pt x="13668" y="19729"/>
                        <a:pt x="13638" y="19663"/>
                        <a:pt x="13609" y="19592"/>
                      </a:cubicBezTo>
                      <a:cubicBezTo>
                        <a:pt x="13441" y="19169"/>
                        <a:pt x="13272" y="19207"/>
                        <a:pt x="13101" y="19465"/>
                      </a:cubicBezTo>
                      <a:cubicBezTo>
                        <a:pt x="13066" y="19522"/>
                        <a:pt x="13026" y="19531"/>
                        <a:pt x="12991" y="19475"/>
                      </a:cubicBezTo>
                      <a:cubicBezTo>
                        <a:pt x="12891" y="19310"/>
                        <a:pt x="12795" y="19038"/>
                        <a:pt x="12694" y="18921"/>
                      </a:cubicBezTo>
                      <a:cubicBezTo>
                        <a:pt x="12529" y="18728"/>
                        <a:pt x="12385" y="19376"/>
                        <a:pt x="12237" y="19799"/>
                      </a:cubicBezTo>
                      <a:cubicBezTo>
                        <a:pt x="12096" y="20198"/>
                        <a:pt x="11976" y="21100"/>
                        <a:pt x="11809" y="20898"/>
                      </a:cubicBezTo>
                      <a:cubicBezTo>
                        <a:pt x="11793" y="20879"/>
                        <a:pt x="11774" y="21006"/>
                        <a:pt x="11755" y="21039"/>
                      </a:cubicBezTo>
                      <a:cubicBezTo>
                        <a:pt x="11704" y="21128"/>
                        <a:pt x="11653" y="21236"/>
                        <a:pt x="11602" y="21279"/>
                      </a:cubicBezTo>
                      <a:cubicBezTo>
                        <a:pt x="11539" y="21335"/>
                        <a:pt x="11475" y="21316"/>
                        <a:pt x="11412" y="21363"/>
                      </a:cubicBezTo>
                      <a:cubicBezTo>
                        <a:pt x="11331" y="21420"/>
                        <a:pt x="11251" y="21570"/>
                        <a:pt x="11170" y="21570"/>
                      </a:cubicBezTo>
                      <a:cubicBezTo>
                        <a:pt x="11106" y="21570"/>
                        <a:pt x="11041" y="21396"/>
                        <a:pt x="10977" y="21312"/>
                      </a:cubicBezTo>
                      <a:cubicBezTo>
                        <a:pt x="10887" y="21194"/>
                        <a:pt x="10787" y="21227"/>
                        <a:pt x="10707" y="20926"/>
                      </a:cubicBezTo>
                      <a:cubicBezTo>
                        <a:pt x="10622" y="20607"/>
                        <a:pt x="10541" y="20461"/>
                        <a:pt x="10453" y="20560"/>
                      </a:cubicBezTo>
                      <a:cubicBezTo>
                        <a:pt x="10423" y="20593"/>
                        <a:pt x="10386" y="20790"/>
                        <a:pt x="10372" y="20992"/>
                      </a:cubicBezTo>
                      <a:cubicBezTo>
                        <a:pt x="10343" y="21443"/>
                        <a:pt x="10303" y="21523"/>
                        <a:pt x="10248" y="21368"/>
                      </a:cubicBezTo>
                      <a:cubicBezTo>
                        <a:pt x="10201" y="21236"/>
                        <a:pt x="10143" y="21171"/>
                        <a:pt x="10110" y="20917"/>
                      </a:cubicBezTo>
                      <a:cubicBezTo>
                        <a:pt x="10018" y="20198"/>
                        <a:pt x="9901" y="20175"/>
                        <a:pt x="9787" y="19982"/>
                      </a:cubicBezTo>
                      <a:cubicBezTo>
                        <a:pt x="9718" y="19865"/>
                        <a:pt x="9653" y="19860"/>
                        <a:pt x="9583" y="19940"/>
                      </a:cubicBezTo>
                      <a:cubicBezTo>
                        <a:pt x="9432" y="20118"/>
                        <a:pt x="9285" y="19865"/>
                        <a:pt x="9140" y="19541"/>
                      </a:cubicBezTo>
                      <a:cubicBezTo>
                        <a:pt x="9044" y="19325"/>
                        <a:pt x="8946" y="19193"/>
                        <a:pt x="8850" y="18972"/>
                      </a:cubicBezTo>
                      <a:cubicBezTo>
                        <a:pt x="8779" y="18803"/>
                        <a:pt x="8707" y="18601"/>
                        <a:pt x="8642" y="18329"/>
                      </a:cubicBezTo>
                      <a:cubicBezTo>
                        <a:pt x="8547" y="17929"/>
                        <a:pt x="8464" y="17328"/>
                        <a:pt x="8344" y="17488"/>
                      </a:cubicBezTo>
                      <a:cubicBezTo>
                        <a:pt x="8238" y="17629"/>
                        <a:pt x="8142" y="17333"/>
                        <a:pt x="8044" y="17051"/>
                      </a:cubicBezTo>
                      <a:cubicBezTo>
                        <a:pt x="7973" y="16844"/>
                        <a:pt x="7902" y="16633"/>
                        <a:pt x="7828" y="16501"/>
                      </a:cubicBezTo>
                      <a:cubicBezTo>
                        <a:pt x="7740" y="16346"/>
                        <a:pt x="7641" y="16412"/>
                        <a:pt x="7563" y="16125"/>
                      </a:cubicBezTo>
                      <a:cubicBezTo>
                        <a:pt x="7482" y="15825"/>
                        <a:pt x="7414" y="16027"/>
                        <a:pt x="7341" y="16111"/>
                      </a:cubicBezTo>
                      <a:cubicBezTo>
                        <a:pt x="7225" y="16243"/>
                        <a:pt x="7110" y="16487"/>
                        <a:pt x="6993" y="16177"/>
                      </a:cubicBezTo>
                      <a:cubicBezTo>
                        <a:pt x="6851" y="15801"/>
                        <a:pt x="6710" y="15397"/>
                        <a:pt x="6567" y="15040"/>
                      </a:cubicBezTo>
                      <a:cubicBezTo>
                        <a:pt x="6512" y="14904"/>
                        <a:pt x="6452" y="14848"/>
                        <a:pt x="6395" y="14787"/>
                      </a:cubicBezTo>
                      <a:cubicBezTo>
                        <a:pt x="6340" y="14735"/>
                        <a:pt x="6275" y="14866"/>
                        <a:pt x="6233" y="14669"/>
                      </a:cubicBezTo>
                      <a:cubicBezTo>
                        <a:pt x="6125" y="14162"/>
                        <a:pt x="6014" y="13913"/>
                        <a:pt x="5889" y="13913"/>
                      </a:cubicBezTo>
                      <a:cubicBezTo>
                        <a:pt x="5842" y="13913"/>
                        <a:pt x="5797" y="13701"/>
                        <a:pt x="5749" y="13664"/>
                      </a:cubicBezTo>
                      <a:cubicBezTo>
                        <a:pt x="5684" y="13617"/>
                        <a:pt x="5610" y="13490"/>
                        <a:pt x="5554" y="13669"/>
                      </a:cubicBezTo>
                      <a:cubicBezTo>
                        <a:pt x="5421" y="14091"/>
                        <a:pt x="5314" y="13739"/>
                        <a:pt x="5198" y="13321"/>
                      </a:cubicBezTo>
                      <a:cubicBezTo>
                        <a:pt x="5084" y="12907"/>
                        <a:pt x="4964" y="12579"/>
                        <a:pt x="4843" y="12306"/>
                      </a:cubicBezTo>
                      <a:cubicBezTo>
                        <a:pt x="4797" y="12208"/>
                        <a:pt x="4742" y="12372"/>
                        <a:pt x="4692" y="12405"/>
                      </a:cubicBezTo>
                      <a:cubicBezTo>
                        <a:pt x="4674" y="12414"/>
                        <a:pt x="4654" y="12428"/>
                        <a:pt x="4638" y="12381"/>
                      </a:cubicBezTo>
                      <a:cubicBezTo>
                        <a:pt x="4481" y="11930"/>
                        <a:pt x="4322" y="11587"/>
                        <a:pt x="4153" y="11822"/>
                      </a:cubicBezTo>
                      <a:cubicBezTo>
                        <a:pt x="4137" y="11846"/>
                        <a:pt x="4120" y="11794"/>
                        <a:pt x="4104" y="11761"/>
                      </a:cubicBezTo>
                      <a:cubicBezTo>
                        <a:pt x="4028" y="11592"/>
                        <a:pt x="3953" y="11324"/>
                        <a:pt x="3876" y="11263"/>
                      </a:cubicBezTo>
                      <a:cubicBezTo>
                        <a:pt x="3685" y="11113"/>
                        <a:pt x="3493" y="11052"/>
                        <a:pt x="3301" y="10953"/>
                      </a:cubicBezTo>
                      <a:cubicBezTo>
                        <a:pt x="3289" y="10949"/>
                        <a:pt x="3277" y="10949"/>
                        <a:pt x="3266" y="10916"/>
                      </a:cubicBezTo>
                      <a:cubicBezTo>
                        <a:pt x="3195" y="10714"/>
                        <a:pt x="3133" y="10779"/>
                        <a:pt x="3073" y="11165"/>
                      </a:cubicBezTo>
                      <a:cubicBezTo>
                        <a:pt x="3047" y="11334"/>
                        <a:pt x="3011" y="11423"/>
                        <a:pt x="2978" y="11517"/>
                      </a:cubicBezTo>
                      <a:cubicBezTo>
                        <a:pt x="2929" y="11658"/>
                        <a:pt x="2879" y="11794"/>
                        <a:pt x="2829" y="11883"/>
                      </a:cubicBezTo>
                      <a:cubicBezTo>
                        <a:pt x="2779" y="11968"/>
                        <a:pt x="2726" y="12085"/>
                        <a:pt x="2678" y="12020"/>
                      </a:cubicBezTo>
                      <a:cubicBezTo>
                        <a:pt x="2591" y="11902"/>
                        <a:pt x="2509" y="11639"/>
                        <a:pt x="2424" y="11465"/>
                      </a:cubicBezTo>
                      <a:cubicBezTo>
                        <a:pt x="2395" y="11404"/>
                        <a:pt x="2362" y="11414"/>
                        <a:pt x="2332" y="11409"/>
                      </a:cubicBezTo>
                      <a:cubicBezTo>
                        <a:pt x="2261" y="11395"/>
                        <a:pt x="2189" y="11531"/>
                        <a:pt x="2126" y="11141"/>
                      </a:cubicBezTo>
                      <a:cubicBezTo>
                        <a:pt x="2067" y="10775"/>
                        <a:pt x="2008" y="10883"/>
                        <a:pt x="1946" y="11160"/>
                      </a:cubicBezTo>
                      <a:cubicBezTo>
                        <a:pt x="1901" y="11357"/>
                        <a:pt x="1851" y="11512"/>
                        <a:pt x="1801" y="11587"/>
                      </a:cubicBezTo>
                      <a:cubicBezTo>
                        <a:pt x="1733" y="11691"/>
                        <a:pt x="1665" y="11733"/>
                        <a:pt x="1591" y="11672"/>
                      </a:cubicBezTo>
                      <a:cubicBezTo>
                        <a:pt x="1539" y="11630"/>
                        <a:pt x="1496" y="11611"/>
                        <a:pt x="1456" y="11362"/>
                      </a:cubicBezTo>
                      <a:cubicBezTo>
                        <a:pt x="1449" y="11324"/>
                        <a:pt x="1437" y="11315"/>
                        <a:pt x="1428" y="11320"/>
                      </a:cubicBezTo>
                      <a:cubicBezTo>
                        <a:pt x="1310" y="11400"/>
                        <a:pt x="1193" y="11357"/>
                        <a:pt x="1073" y="11301"/>
                      </a:cubicBezTo>
                      <a:cubicBezTo>
                        <a:pt x="922" y="11226"/>
                        <a:pt x="762" y="11446"/>
                        <a:pt x="630" y="12236"/>
                      </a:cubicBezTo>
                      <a:cubicBezTo>
                        <a:pt x="611" y="12353"/>
                        <a:pt x="582" y="12405"/>
                        <a:pt x="557" y="12433"/>
                      </a:cubicBezTo>
                      <a:cubicBezTo>
                        <a:pt x="438" y="12555"/>
                        <a:pt x="319" y="12640"/>
                        <a:pt x="200" y="12776"/>
                      </a:cubicBezTo>
                      <a:cubicBezTo>
                        <a:pt x="135" y="12851"/>
                        <a:pt x="68" y="12917"/>
                        <a:pt x="9" y="13124"/>
                      </a:cubicBezTo>
                      <a:lnTo>
                        <a:pt x="0" y="13151"/>
                      </a:lnTo>
                      <a:close/>
                    </a:path>
                  </a:pathLst>
                </a:cu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sp>
        <p:nvSpPr>
          <p:cNvPr id="290" name="TextBox 4"/>
          <p:cNvSpPr txBox="1"/>
          <p:nvPr/>
        </p:nvSpPr>
        <p:spPr>
          <a:xfrm>
            <a:off x="472611" y="297950"/>
            <a:ext cx="2578814"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i="1">
                <a:solidFill>
                  <a:srgbClr val="FFFFFF"/>
                </a:solidFill>
              </a:defRPr>
            </a:lvl1pPr>
          </a:lstStyle>
          <a:p>
            <a:r>
              <a:t>Jing Leed (Grasshoppers)</a:t>
            </a:r>
          </a:p>
        </p:txBody>
      </p:sp>
      <p:sp>
        <p:nvSpPr>
          <p:cNvPr id="291" name="TextBox 23"/>
          <p:cNvSpPr txBox="1"/>
          <p:nvPr/>
        </p:nvSpPr>
        <p:spPr>
          <a:xfrm>
            <a:off x="184934" y="1417294"/>
            <a:ext cx="3390474" cy="176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latin typeface="Noto"/>
                <a:ea typeface="Noto"/>
                <a:cs typeface="Noto"/>
                <a:sym typeface="Noto"/>
              </a:defRPr>
            </a:lvl1pPr>
          </a:lstStyle>
          <a:p>
            <a:r>
              <a:t>Big old grasshopper seasoned with salt, pepper and chilli and fried in a big wok. Tastes a little like hollow popcorn skin… except a little juice squirts out when you bite into it… nice.</a:t>
            </a:r>
          </a:p>
        </p:txBody>
      </p:sp>
      <p:pic>
        <p:nvPicPr>
          <p:cNvPr id="292" name="Picture 7" descr="Picture 7"/>
          <p:cNvPicPr>
            <a:picLocks noChangeAspect="1"/>
          </p:cNvPicPr>
          <p:nvPr/>
        </p:nvPicPr>
        <p:blipFill>
          <a:blip r:embed="rId5"/>
          <a:stretch>
            <a:fillRect/>
          </a:stretch>
        </p:blipFill>
        <p:spPr>
          <a:xfrm>
            <a:off x="184935" y="3393321"/>
            <a:ext cx="1315253" cy="864354"/>
          </a:xfrm>
          <a:prstGeom prst="rect">
            <a:avLst/>
          </a:prstGeom>
          <a:ln w="12700">
            <a:miter lim="400000"/>
          </a:ln>
        </p:spPr>
      </p:pic>
      <p:sp>
        <p:nvSpPr>
          <p:cNvPr id="293" name="TextBox 24"/>
          <p:cNvSpPr txBox="1"/>
          <p:nvPr/>
        </p:nvSpPr>
        <p:spPr>
          <a:xfrm>
            <a:off x="1814511" y="3429000"/>
            <a:ext cx="2075220" cy="675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FFFFFF"/>
                </a:solidFill>
              </a:defRPr>
            </a:pPr>
            <a:r>
              <a:t>China </a:t>
            </a:r>
          </a:p>
          <a:p>
            <a:pPr>
              <a:defRPr sz="2000">
                <a:solidFill>
                  <a:srgbClr val="FFFFFF"/>
                </a:solidFill>
              </a:defRPr>
            </a:pPr>
            <a:r>
              <a:t>Thumbs up</a:t>
            </a:r>
          </a:p>
        </p:txBody>
      </p:sp>
      <p:pic>
        <p:nvPicPr>
          <p:cNvPr id="294" name="Picture 26" descr="Picture 26"/>
          <p:cNvPicPr>
            <a:picLocks noChangeAspect="1"/>
          </p:cNvPicPr>
          <p:nvPr/>
        </p:nvPicPr>
        <p:blipFill>
          <a:blip r:embed="rId6"/>
          <a:stretch>
            <a:fillRect/>
          </a:stretch>
        </p:blipFill>
        <p:spPr>
          <a:xfrm>
            <a:off x="184934" y="4588914"/>
            <a:ext cx="1315253" cy="878020"/>
          </a:xfrm>
          <a:prstGeom prst="rect">
            <a:avLst/>
          </a:prstGeom>
          <a:ln w="12700">
            <a:miter lim="400000"/>
          </a:ln>
        </p:spPr>
      </p:pic>
      <p:sp>
        <p:nvSpPr>
          <p:cNvPr id="295" name="TextBox 27"/>
          <p:cNvSpPr txBox="1"/>
          <p:nvPr/>
        </p:nvSpPr>
        <p:spPr>
          <a:xfrm>
            <a:off x="1832684" y="4588914"/>
            <a:ext cx="1874125"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FFFFFF"/>
                </a:solidFill>
              </a:defRPr>
            </a:pPr>
            <a:r>
              <a:t>India</a:t>
            </a:r>
          </a:p>
          <a:p>
            <a:pPr>
              <a:defRPr sz="2000">
                <a:solidFill>
                  <a:srgbClr val="FFFFFF"/>
                </a:solidFill>
              </a:defRPr>
            </a:pPr>
            <a:r>
              <a:t>Thumbs down</a:t>
            </a:r>
          </a:p>
        </p:txBody>
      </p:sp>
      <p:pic>
        <p:nvPicPr>
          <p:cNvPr id="296" name="Picture 29" descr="Picture 29"/>
          <p:cNvPicPr>
            <a:picLocks noChangeAspect="1"/>
          </p:cNvPicPr>
          <p:nvPr/>
        </p:nvPicPr>
        <p:blipFill>
          <a:blip r:embed="rId7"/>
          <a:stretch>
            <a:fillRect/>
          </a:stretch>
        </p:blipFill>
        <p:spPr>
          <a:xfrm>
            <a:off x="184934" y="5717864"/>
            <a:ext cx="1315253" cy="874257"/>
          </a:xfrm>
          <a:prstGeom prst="rect">
            <a:avLst/>
          </a:prstGeom>
          <a:ln w="12700">
            <a:miter lim="400000"/>
          </a:ln>
        </p:spPr>
      </p:pic>
      <p:sp>
        <p:nvSpPr>
          <p:cNvPr id="297" name="TextBox 30"/>
          <p:cNvSpPr txBox="1"/>
          <p:nvPr/>
        </p:nvSpPr>
        <p:spPr>
          <a:xfrm>
            <a:off x="1807350" y="5748830"/>
            <a:ext cx="2075220"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FFFFFF"/>
                </a:solidFill>
              </a:defRPr>
            </a:pPr>
            <a:r>
              <a:t>Thailand</a:t>
            </a:r>
          </a:p>
          <a:p>
            <a:pPr>
              <a:defRPr sz="2000">
                <a:solidFill>
                  <a:srgbClr val="FFFFFF"/>
                </a:solidFill>
              </a:defRPr>
            </a:pPr>
            <a:r>
              <a:t>Jump on the spot</a:t>
            </a:r>
          </a:p>
        </p:txBody>
      </p:sp>
      <p:sp>
        <p:nvSpPr>
          <p:cNvPr id="298" name="Dingbat Tick"/>
          <p:cNvSpPr/>
          <p:nvPr/>
        </p:nvSpPr>
        <p:spPr>
          <a:xfrm>
            <a:off x="3765149" y="6116254"/>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iterate>
                                    <p:tmAbs val="0"/>
                                  </p:iterate>
                                  <p:childTnLst>
                                    <p:set>
                                      <p:cBhvr>
                                        <p:cTn id="6" fill="hold"/>
                                        <p:tgtEl>
                                          <p:spTgt spid="290"/>
                                        </p:tgtEl>
                                        <p:attrNameLst>
                                          <p:attrName>style.visibility</p:attrName>
                                        </p:attrNameLst>
                                      </p:cBhvr>
                                      <p:to>
                                        <p:strVal val="visible"/>
                                      </p:to>
                                    </p:set>
                                    <p:anim calcmode="lin" valueType="num">
                                      <p:cBhvr>
                                        <p:cTn id="7" dur="1000" fill="hold"/>
                                        <p:tgtEl>
                                          <p:spTgt spid="290"/>
                                        </p:tgtEl>
                                        <p:attrNameLst>
                                          <p:attrName>ppt_w</p:attrName>
                                        </p:attrNameLst>
                                      </p:cBhvr>
                                      <p:tavLst>
                                        <p:tav tm="0">
                                          <p:val>
                                            <p:fltVal val="0"/>
                                          </p:val>
                                        </p:tav>
                                        <p:tav tm="100000">
                                          <p:val>
                                            <p:strVal val="#ppt_w"/>
                                          </p:val>
                                        </p:tav>
                                      </p:tavLst>
                                    </p:anim>
                                    <p:anim calcmode="lin" valueType="num">
                                      <p:cBhvr>
                                        <p:cTn id="8" dur="1000" fill="hold"/>
                                        <p:tgtEl>
                                          <p:spTgt spid="290"/>
                                        </p:tgtEl>
                                        <p:attrNameLst>
                                          <p:attrName>ppt_h</p:attrName>
                                        </p:attrNameLst>
                                      </p:cBhvr>
                                      <p:tavLst>
                                        <p:tav tm="0">
                                          <p:val>
                                            <p:fltVal val="0"/>
                                          </p:val>
                                        </p:tav>
                                        <p:tav tm="100000">
                                          <p:val>
                                            <p:strVal val="#ppt_h"/>
                                          </p:val>
                                        </p:tav>
                                      </p:tavLst>
                                    </p:anim>
                                    <p:anim calcmode="lin" valueType="num">
                                      <p:cBhvr>
                                        <p:cTn id="9" dur="1000" fill="hold"/>
                                        <p:tgtEl>
                                          <p:spTgt spid="2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iterate>
                                    <p:tmAbs val="0"/>
                                  </p:iterate>
                                  <p:childTnLst>
                                    <p:set>
                                      <p:cBhvr>
                                        <p:cTn id="14" fill="hold"/>
                                        <p:tgtEl>
                                          <p:spTgt spid="2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iterate>
                                    <p:tmAbs val="0"/>
                                  </p:iterate>
                                  <p:childTnLst>
                                    <p:set>
                                      <p:cBhvr>
                                        <p:cTn id="18" fill="hold"/>
                                        <p:tgtEl>
                                          <p:spTgt spid="292"/>
                                        </p:tgtEl>
                                        <p:attrNameLst>
                                          <p:attrName>style.visibility</p:attrName>
                                        </p:attrNameLst>
                                      </p:cBhvr>
                                      <p:to>
                                        <p:strVal val="visible"/>
                                      </p:to>
                                    </p:set>
                                    <p:anim calcmode="lin" valueType="num">
                                      <p:cBhvr>
                                        <p:cTn id="19" dur="500" fill="hold"/>
                                        <p:tgtEl>
                                          <p:spTgt spid="292"/>
                                        </p:tgtEl>
                                        <p:attrNameLst>
                                          <p:attrName>ppt_x</p:attrName>
                                        </p:attrNameLst>
                                      </p:cBhvr>
                                      <p:tavLst>
                                        <p:tav tm="0">
                                          <p:val>
                                            <p:strVal val="#ppt_x"/>
                                          </p:val>
                                        </p:tav>
                                        <p:tav tm="100000">
                                          <p:val>
                                            <p:strVal val="#ppt_x"/>
                                          </p:val>
                                        </p:tav>
                                      </p:tavLst>
                                    </p:anim>
                                    <p:anim calcmode="lin" valueType="num">
                                      <p:cBhvr>
                                        <p:cTn id="20" dur="500" fill="hold"/>
                                        <p:tgtEl>
                                          <p:spTgt spid="29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4" nodeType="afterEffect">
                                  <p:stCondLst>
                                    <p:cond delay="0"/>
                                  </p:stCondLst>
                                  <p:iterate>
                                    <p:tmAbs val="0"/>
                                  </p:iterate>
                                  <p:childTnLst>
                                    <p:set>
                                      <p:cBhvr>
                                        <p:cTn id="23" fill="hold"/>
                                        <p:tgtEl>
                                          <p:spTgt spid="293"/>
                                        </p:tgtEl>
                                        <p:attrNameLst>
                                          <p:attrName>style.visibility</p:attrName>
                                        </p:attrNameLst>
                                      </p:cBhvr>
                                      <p:to>
                                        <p:strVal val="visible"/>
                                      </p:to>
                                    </p:set>
                                    <p:anim calcmode="lin" valueType="num">
                                      <p:cBhvr>
                                        <p:cTn id="24" dur="500" fill="hold"/>
                                        <p:tgtEl>
                                          <p:spTgt spid="293"/>
                                        </p:tgtEl>
                                        <p:attrNameLst>
                                          <p:attrName>ppt_x</p:attrName>
                                        </p:attrNameLst>
                                      </p:cBhvr>
                                      <p:tavLst>
                                        <p:tav tm="0">
                                          <p:val>
                                            <p:strVal val="#ppt_x"/>
                                          </p:val>
                                        </p:tav>
                                        <p:tav tm="100000">
                                          <p:val>
                                            <p:strVal val="#ppt_x"/>
                                          </p:val>
                                        </p:tav>
                                      </p:tavLst>
                                    </p:anim>
                                    <p:anim calcmode="lin" valueType="num">
                                      <p:cBhvr>
                                        <p:cTn id="25" dur="500" fill="hold"/>
                                        <p:tgtEl>
                                          <p:spTgt spid="29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5" nodeType="clickEffect">
                                  <p:stCondLst>
                                    <p:cond delay="0"/>
                                  </p:stCondLst>
                                  <p:iterate>
                                    <p:tmAbs val="0"/>
                                  </p:iterate>
                                  <p:childTnLst>
                                    <p:set>
                                      <p:cBhvr>
                                        <p:cTn id="29" fill="hold"/>
                                        <p:tgtEl>
                                          <p:spTgt spid="294"/>
                                        </p:tgtEl>
                                        <p:attrNameLst>
                                          <p:attrName>style.visibility</p:attrName>
                                        </p:attrNameLst>
                                      </p:cBhvr>
                                      <p:to>
                                        <p:strVal val="visible"/>
                                      </p:to>
                                    </p:set>
                                    <p:anim calcmode="lin" valueType="num">
                                      <p:cBhvr>
                                        <p:cTn id="30" dur="500" fill="hold"/>
                                        <p:tgtEl>
                                          <p:spTgt spid="294"/>
                                        </p:tgtEl>
                                        <p:attrNameLst>
                                          <p:attrName>ppt_x</p:attrName>
                                        </p:attrNameLst>
                                      </p:cBhvr>
                                      <p:tavLst>
                                        <p:tav tm="0">
                                          <p:val>
                                            <p:strVal val="#ppt_x"/>
                                          </p:val>
                                        </p:tav>
                                        <p:tav tm="100000">
                                          <p:val>
                                            <p:strVal val="#ppt_x"/>
                                          </p:val>
                                        </p:tav>
                                      </p:tavLst>
                                    </p:anim>
                                    <p:anim calcmode="lin" valueType="num">
                                      <p:cBhvr>
                                        <p:cTn id="31" dur="500" fill="hold"/>
                                        <p:tgtEl>
                                          <p:spTgt spid="29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4" fill="hold" grpId="6" nodeType="afterEffect">
                                  <p:stCondLst>
                                    <p:cond delay="0"/>
                                  </p:stCondLst>
                                  <p:iterate>
                                    <p:tmAbs val="0"/>
                                  </p:iterate>
                                  <p:childTnLst>
                                    <p:set>
                                      <p:cBhvr>
                                        <p:cTn id="34" fill="hold"/>
                                        <p:tgtEl>
                                          <p:spTgt spid="295"/>
                                        </p:tgtEl>
                                        <p:attrNameLst>
                                          <p:attrName>style.visibility</p:attrName>
                                        </p:attrNameLst>
                                      </p:cBhvr>
                                      <p:to>
                                        <p:strVal val="visible"/>
                                      </p:to>
                                    </p:set>
                                    <p:anim calcmode="lin" valueType="num">
                                      <p:cBhvr>
                                        <p:cTn id="35" dur="500" fill="hold"/>
                                        <p:tgtEl>
                                          <p:spTgt spid="295"/>
                                        </p:tgtEl>
                                        <p:attrNameLst>
                                          <p:attrName>ppt_x</p:attrName>
                                        </p:attrNameLst>
                                      </p:cBhvr>
                                      <p:tavLst>
                                        <p:tav tm="0">
                                          <p:val>
                                            <p:strVal val="#ppt_x"/>
                                          </p:val>
                                        </p:tav>
                                        <p:tav tm="100000">
                                          <p:val>
                                            <p:strVal val="#ppt_x"/>
                                          </p:val>
                                        </p:tav>
                                      </p:tavLst>
                                    </p:anim>
                                    <p:anim calcmode="lin" valueType="num">
                                      <p:cBhvr>
                                        <p:cTn id="36" dur="500" fill="hold"/>
                                        <p:tgtEl>
                                          <p:spTgt spid="29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7" nodeType="clickEffect">
                                  <p:stCondLst>
                                    <p:cond delay="0"/>
                                  </p:stCondLst>
                                  <p:iterate>
                                    <p:tmAbs val="0"/>
                                  </p:iterate>
                                  <p:childTnLst>
                                    <p:set>
                                      <p:cBhvr>
                                        <p:cTn id="40" fill="hold"/>
                                        <p:tgtEl>
                                          <p:spTgt spid="296"/>
                                        </p:tgtEl>
                                        <p:attrNameLst>
                                          <p:attrName>style.visibility</p:attrName>
                                        </p:attrNameLst>
                                      </p:cBhvr>
                                      <p:to>
                                        <p:strVal val="visible"/>
                                      </p:to>
                                    </p:set>
                                    <p:anim calcmode="lin" valueType="num">
                                      <p:cBhvr>
                                        <p:cTn id="41" dur="500" fill="hold"/>
                                        <p:tgtEl>
                                          <p:spTgt spid="296"/>
                                        </p:tgtEl>
                                        <p:attrNameLst>
                                          <p:attrName>ppt_x</p:attrName>
                                        </p:attrNameLst>
                                      </p:cBhvr>
                                      <p:tavLst>
                                        <p:tav tm="0">
                                          <p:val>
                                            <p:strVal val="#ppt_x"/>
                                          </p:val>
                                        </p:tav>
                                        <p:tav tm="100000">
                                          <p:val>
                                            <p:strVal val="#ppt_x"/>
                                          </p:val>
                                        </p:tav>
                                      </p:tavLst>
                                    </p:anim>
                                    <p:anim calcmode="lin" valueType="num">
                                      <p:cBhvr>
                                        <p:cTn id="42" dur="500" fill="hold"/>
                                        <p:tgtEl>
                                          <p:spTgt spid="296"/>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8" nodeType="afterEffect">
                                  <p:stCondLst>
                                    <p:cond delay="0"/>
                                  </p:stCondLst>
                                  <p:iterate>
                                    <p:tmAbs val="0"/>
                                  </p:iterate>
                                  <p:childTnLst>
                                    <p:set>
                                      <p:cBhvr>
                                        <p:cTn id="45" fill="hold"/>
                                        <p:tgtEl>
                                          <p:spTgt spid="297"/>
                                        </p:tgtEl>
                                        <p:attrNameLst>
                                          <p:attrName>style.visibility</p:attrName>
                                        </p:attrNameLst>
                                      </p:cBhvr>
                                      <p:to>
                                        <p:strVal val="visible"/>
                                      </p:to>
                                    </p:set>
                                    <p:anim calcmode="lin" valueType="num">
                                      <p:cBhvr>
                                        <p:cTn id="46" dur="500" fill="hold"/>
                                        <p:tgtEl>
                                          <p:spTgt spid="297"/>
                                        </p:tgtEl>
                                        <p:attrNameLst>
                                          <p:attrName>ppt_x</p:attrName>
                                        </p:attrNameLst>
                                      </p:cBhvr>
                                      <p:tavLst>
                                        <p:tav tm="0">
                                          <p:val>
                                            <p:strVal val="#ppt_x"/>
                                          </p:val>
                                        </p:tav>
                                        <p:tav tm="100000">
                                          <p:val>
                                            <p:strVal val="#ppt_x"/>
                                          </p:val>
                                        </p:tav>
                                      </p:tavLst>
                                    </p:anim>
                                    <p:anim calcmode="lin" valueType="num">
                                      <p:cBhvr>
                                        <p:cTn id="47" dur="500" fill="hold"/>
                                        <p:tgtEl>
                                          <p:spTgt spid="29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9" nodeType="clickEffect">
                                  <p:stCondLst>
                                    <p:cond delay="0"/>
                                  </p:stCondLst>
                                  <p:iterate>
                                    <p:tmAbs val="0"/>
                                  </p:iterate>
                                  <p:childTnLst>
                                    <p:set>
                                      <p:cBhvr>
                                        <p:cTn id="51" fill="hold"/>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1" animBg="1" advAuto="0"/>
      <p:bldP spid="291" grpId="2" animBg="1" advAuto="0"/>
      <p:bldP spid="292" grpId="3" animBg="1" advAuto="0"/>
      <p:bldP spid="293" grpId="4" animBg="1" advAuto="0"/>
      <p:bldP spid="294" grpId="5" animBg="1" advAuto="0"/>
      <p:bldP spid="295" grpId="6" animBg="1" advAuto="0"/>
      <p:bldP spid="296" grpId="7" animBg="1" advAuto="0"/>
      <p:bldP spid="297" grpId="8" animBg="1" advAuto="0"/>
      <p:bldP spid="298" grpId="9"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icture 2" descr="Picture 2"/>
          <p:cNvPicPr>
            <a:picLocks noChangeAspect="1"/>
          </p:cNvPicPr>
          <p:nvPr/>
        </p:nvPicPr>
        <p:blipFill>
          <a:blip r:embed="rId3"/>
          <a:srcRect t="8019" b="15645"/>
          <a:stretch>
            <a:fillRect/>
          </a:stretch>
        </p:blipFill>
        <p:spPr>
          <a:xfrm>
            <a:off x="3078479" y="9"/>
            <a:ext cx="10221063"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794" y="21600"/>
                </a:lnTo>
                <a:lnTo>
                  <a:pt x="21600" y="21600"/>
                </a:lnTo>
                <a:lnTo>
                  <a:pt x="21600" y="0"/>
                </a:lnTo>
                <a:lnTo>
                  <a:pt x="0" y="0"/>
                </a:lnTo>
                <a:close/>
              </a:path>
            </a:pathLst>
          </a:custGeom>
          <a:ln w="12700">
            <a:miter lim="400000"/>
          </a:ln>
        </p:spPr>
      </p:pic>
      <p:sp>
        <p:nvSpPr>
          <p:cNvPr id="303" name="Freeform: Shape 70"/>
          <p:cNvSpPr/>
          <p:nvPr/>
        </p:nvSpPr>
        <p:spPr>
          <a:xfrm>
            <a:off x="0" y="0"/>
            <a:ext cx="4352050" cy="68584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5835" y="0"/>
                </a:lnTo>
                <a:close/>
              </a:path>
            </a:pathLst>
          </a:custGeom>
          <a:solidFill>
            <a:srgbClr val="262626">
              <a:alpha val="70000"/>
            </a:srgbClr>
          </a:solidFill>
          <a:ln w="12700">
            <a:miter lim="400000"/>
          </a:ln>
        </p:spPr>
        <p:txBody>
          <a:bodyPr lIns="45719" rIns="45719" anchor="ctr"/>
          <a:lstStyle/>
          <a:p>
            <a:pPr algn="ctr">
              <a:defRPr>
                <a:solidFill>
                  <a:srgbClr val="FFFFFF"/>
                </a:solidFill>
              </a:defRPr>
            </a:pPr>
            <a:endParaRPr/>
          </a:p>
        </p:txBody>
      </p:sp>
      <p:sp>
        <p:nvSpPr>
          <p:cNvPr id="304" name="Freeform: Shape 72"/>
          <p:cNvSpPr/>
          <p:nvPr/>
        </p:nvSpPr>
        <p:spPr>
          <a:xfrm>
            <a:off x="-1" y="0"/>
            <a:ext cx="3524053" cy="68584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31" y="0"/>
                </a:lnTo>
                <a:close/>
              </a:path>
            </a:pathLst>
          </a:custGeom>
          <a:solidFill>
            <a:srgbClr val="262626"/>
          </a:solidFill>
          <a:ln w="12700">
            <a:miter lim="400000"/>
          </a:ln>
        </p:spPr>
        <p:txBody>
          <a:bodyPr lIns="45719" rIns="45719" anchor="ctr"/>
          <a:lstStyle/>
          <a:p>
            <a:pPr algn="ctr">
              <a:defRPr>
                <a:solidFill>
                  <a:srgbClr val="FFFFFF"/>
                </a:solidFill>
              </a:defRPr>
            </a:pPr>
            <a:endParaRPr/>
          </a:p>
        </p:txBody>
      </p:sp>
      <p:sp>
        <p:nvSpPr>
          <p:cNvPr id="305" name="TextBox 1"/>
          <p:cNvSpPr txBox="1"/>
          <p:nvPr/>
        </p:nvSpPr>
        <p:spPr>
          <a:xfrm>
            <a:off x="187988" y="444841"/>
            <a:ext cx="5445762"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313131"/>
                </a:solidFill>
                <a:latin typeface="Noto"/>
                <a:ea typeface="Noto"/>
                <a:cs typeface="Noto"/>
                <a:sym typeface="Noto"/>
              </a:defRPr>
            </a:pPr>
            <a:r>
              <a:t> </a:t>
            </a:r>
            <a:r>
              <a:rPr sz="2000" b="1" i="1">
                <a:solidFill>
                  <a:srgbClr val="000000"/>
                </a:solidFill>
              </a:rPr>
              <a:t>Escargots à la Bourguignonne</a:t>
            </a:r>
          </a:p>
        </p:txBody>
      </p:sp>
      <p:sp>
        <p:nvSpPr>
          <p:cNvPr id="306" name="TextBox 2"/>
          <p:cNvSpPr txBox="1"/>
          <p:nvPr/>
        </p:nvSpPr>
        <p:spPr>
          <a:xfrm>
            <a:off x="228600" y="1130660"/>
            <a:ext cx="3409950" cy="1488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0000"/>
                </a:solidFill>
                <a:latin typeface="Noto"/>
                <a:ea typeface="Noto"/>
                <a:cs typeface="Noto"/>
                <a:sym typeface="Noto"/>
              </a:defRPr>
            </a:lvl1pPr>
          </a:lstStyle>
          <a:p>
            <a:r>
              <a:t>Snails cooked in a sauce of white wine, garlic, butter and parsley served in their shells.Rather rubbery! Are they from?</a:t>
            </a:r>
          </a:p>
        </p:txBody>
      </p:sp>
      <p:pic>
        <p:nvPicPr>
          <p:cNvPr id="307" name="Picture 4" descr="Picture 4"/>
          <p:cNvPicPr>
            <a:picLocks noChangeAspect="1"/>
          </p:cNvPicPr>
          <p:nvPr/>
        </p:nvPicPr>
        <p:blipFill>
          <a:blip r:embed="rId4"/>
          <a:stretch>
            <a:fillRect/>
          </a:stretch>
        </p:blipFill>
        <p:spPr>
          <a:xfrm flipH="1">
            <a:off x="332979" y="2916266"/>
            <a:ext cx="1245187" cy="769281"/>
          </a:xfrm>
          <a:prstGeom prst="rect">
            <a:avLst/>
          </a:prstGeom>
          <a:ln w="12700">
            <a:miter lim="400000"/>
          </a:ln>
        </p:spPr>
      </p:pic>
      <p:sp>
        <p:nvSpPr>
          <p:cNvPr id="308" name="TextBox 5"/>
          <p:cNvSpPr txBox="1"/>
          <p:nvPr/>
        </p:nvSpPr>
        <p:spPr>
          <a:xfrm>
            <a:off x="1796781" y="3116240"/>
            <a:ext cx="237085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IRAQ-Hands on head</a:t>
            </a:r>
          </a:p>
        </p:txBody>
      </p:sp>
      <p:pic>
        <p:nvPicPr>
          <p:cNvPr id="309" name="Picture 7" descr="Picture 7"/>
          <p:cNvPicPr>
            <a:picLocks noChangeAspect="1"/>
          </p:cNvPicPr>
          <p:nvPr/>
        </p:nvPicPr>
        <p:blipFill>
          <a:blip r:embed="rId5"/>
          <a:stretch>
            <a:fillRect/>
          </a:stretch>
        </p:blipFill>
        <p:spPr>
          <a:xfrm>
            <a:off x="332981" y="4074597"/>
            <a:ext cx="1255345" cy="714376"/>
          </a:xfrm>
          <a:prstGeom prst="rect">
            <a:avLst/>
          </a:prstGeom>
          <a:ln w="12700">
            <a:miter lim="400000"/>
          </a:ln>
        </p:spPr>
      </p:pic>
      <p:sp>
        <p:nvSpPr>
          <p:cNvPr id="310" name="TextBox 8"/>
          <p:cNvSpPr txBox="1"/>
          <p:nvPr/>
        </p:nvSpPr>
        <p:spPr>
          <a:xfrm>
            <a:off x="1796781" y="4142640"/>
            <a:ext cx="2563399"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FRANCE- Hands on shoulders</a:t>
            </a:r>
          </a:p>
        </p:txBody>
      </p:sp>
      <p:pic>
        <p:nvPicPr>
          <p:cNvPr id="311" name="Picture 10" descr="Picture 10"/>
          <p:cNvPicPr>
            <a:picLocks noChangeAspect="1"/>
          </p:cNvPicPr>
          <p:nvPr/>
        </p:nvPicPr>
        <p:blipFill>
          <a:blip r:embed="rId6"/>
          <a:stretch>
            <a:fillRect/>
          </a:stretch>
        </p:blipFill>
        <p:spPr>
          <a:xfrm>
            <a:off x="332978" y="5340327"/>
            <a:ext cx="1245187" cy="774026"/>
          </a:xfrm>
          <a:prstGeom prst="rect">
            <a:avLst/>
          </a:prstGeom>
          <a:ln w="12700">
            <a:miter lim="400000"/>
          </a:ln>
        </p:spPr>
      </p:pic>
      <p:sp>
        <p:nvSpPr>
          <p:cNvPr id="312" name="TextBox 11"/>
          <p:cNvSpPr txBox="1"/>
          <p:nvPr/>
        </p:nvSpPr>
        <p:spPr>
          <a:xfrm>
            <a:off x="1796781" y="5433695"/>
            <a:ext cx="1656079"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BELGIUM-Cross arms</a:t>
            </a:r>
          </a:p>
        </p:txBody>
      </p:sp>
      <p:sp>
        <p:nvSpPr>
          <p:cNvPr id="313" name="Dingbat Tick"/>
          <p:cNvSpPr/>
          <p:nvPr/>
        </p:nvSpPr>
        <p:spPr>
          <a:xfrm>
            <a:off x="3841349" y="4180740"/>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0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30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30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6" nodeType="afterEffect">
                                  <p:stCondLst>
                                    <p:cond delay="0"/>
                                  </p:stCondLst>
                                  <p:iterate>
                                    <p:tmAbs val="0"/>
                                  </p:iterate>
                                  <p:childTnLst>
                                    <p:set>
                                      <p:cBhvr>
                                        <p:cTn id="24" fill="hold"/>
                                        <p:tgtEl>
                                          <p:spTgt spid="3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31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8" nodeType="afterEffect">
                                  <p:stCondLst>
                                    <p:cond delay="0"/>
                                  </p:stCondLst>
                                  <p:iterate>
                                    <p:tmAbs val="0"/>
                                  </p:iterate>
                                  <p:childTnLst>
                                    <p:set>
                                      <p:cBhvr>
                                        <p:cTn id="31" fill="hold"/>
                                        <p:tgtEl>
                                          <p:spTgt spid="3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9" nodeType="clickEffect">
                                  <p:stCondLst>
                                    <p:cond delay="0"/>
                                  </p:stCondLst>
                                  <p:iterate>
                                    <p:tmAbs val="0"/>
                                  </p:iterate>
                                  <p:childTnLst>
                                    <p:set>
                                      <p:cBhvr>
                                        <p:cTn id="35" fill="hold"/>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1" animBg="1" advAuto="0"/>
      <p:bldP spid="306" grpId="2" animBg="1" advAuto="0"/>
      <p:bldP spid="307" grpId="3" animBg="1" advAuto="0"/>
      <p:bldP spid="308" grpId="4" animBg="1" advAuto="0"/>
      <p:bldP spid="309" grpId="5" animBg="1" advAuto="0"/>
      <p:bldP spid="310" grpId="6" animBg="1" advAuto="0"/>
      <p:bldP spid="311" grpId="7" animBg="1" advAuto="0"/>
      <p:bldP spid="312" grpId="8" animBg="1" advAuto="0"/>
      <p:bldP spid="313" grpId="9"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17" name="Rectangle 7"/>
          <p:cNvSpPr/>
          <p:nvPr/>
        </p:nvSpPr>
        <p:spPr>
          <a:xfrm>
            <a:off x="-1" y="0"/>
            <a:ext cx="12188954" cy="6858000"/>
          </a:xfrm>
          <a:prstGeom prst="rect">
            <a:avLst/>
          </a:prstGeom>
          <a:solidFill>
            <a:srgbClr val="FF0000"/>
          </a:solidFill>
          <a:ln w="12700">
            <a:miter lim="400000"/>
          </a:ln>
        </p:spPr>
        <p:txBody>
          <a:bodyPr lIns="45719" rIns="45719" anchor="ctr"/>
          <a:lstStyle/>
          <a:p>
            <a:pPr algn="ctr">
              <a:defRPr>
                <a:solidFill>
                  <a:srgbClr val="FFFFFF"/>
                </a:solidFill>
              </a:defRPr>
            </a:pPr>
            <a:endParaRPr/>
          </a:p>
        </p:txBody>
      </p:sp>
      <p:pic>
        <p:nvPicPr>
          <p:cNvPr id="318" name="Picture 2" descr="Picture 2"/>
          <p:cNvPicPr>
            <a:picLocks noChangeAspect="1"/>
          </p:cNvPicPr>
          <p:nvPr/>
        </p:nvPicPr>
        <p:blipFill>
          <a:blip r:embed="rId3"/>
          <a:srcRect t="1251"/>
          <a:stretch>
            <a:fillRect/>
          </a:stretch>
        </p:blipFill>
        <p:spPr>
          <a:xfrm>
            <a:off x="3383279" y="-103"/>
            <a:ext cx="8808634" cy="6857922"/>
          </a:xfrm>
          <a:custGeom>
            <a:avLst/>
            <a:gdLst/>
            <a:ahLst/>
            <a:cxnLst>
              <a:cxn ang="0">
                <a:pos x="wd2" y="hd2"/>
              </a:cxn>
              <a:cxn ang="5400000">
                <a:pos x="wd2" y="hd2"/>
              </a:cxn>
              <a:cxn ang="10800000">
                <a:pos x="wd2" y="hd2"/>
              </a:cxn>
              <a:cxn ang="16200000">
                <a:pos x="wd2" y="hd2"/>
              </a:cxn>
            </a:cxnLst>
            <a:rect l="0" t="0" r="r" b="b"/>
            <a:pathLst>
              <a:path w="21600" h="21600" extrusionOk="0">
                <a:moveTo>
                  <a:pt x="5916" y="0"/>
                </a:moveTo>
                <a:lnTo>
                  <a:pt x="5402" y="620"/>
                </a:lnTo>
                <a:cubicBezTo>
                  <a:pt x="2103" y="4798"/>
                  <a:pt x="0" y="11120"/>
                  <a:pt x="0" y="18196"/>
                </a:cubicBezTo>
                <a:cubicBezTo>
                  <a:pt x="0" y="18983"/>
                  <a:pt x="26" y="19759"/>
                  <a:pt x="77" y="20525"/>
                </a:cubicBezTo>
                <a:lnTo>
                  <a:pt x="165" y="21600"/>
                </a:lnTo>
                <a:lnTo>
                  <a:pt x="21600" y="21600"/>
                </a:lnTo>
                <a:lnTo>
                  <a:pt x="21600" y="0"/>
                </a:lnTo>
                <a:lnTo>
                  <a:pt x="5916" y="0"/>
                </a:lnTo>
                <a:close/>
              </a:path>
            </a:pathLst>
          </a:custGeom>
          <a:ln w="12700">
            <a:miter lim="400000"/>
          </a:ln>
        </p:spPr>
      </p:pic>
      <p:sp>
        <p:nvSpPr>
          <p:cNvPr id="319" name="Arc 9"/>
          <p:cNvSpPr/>
          <p:nvPr/>
        </p:nvSpPr>
        <p:spPr>
          <a:xfrm rot="21427714">
            <a:off x="2587212" y="738788"/>
            <a:ext cx="1493951" cy="24162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5979"/>
                  <a:pt x="21600" y="13355"/>
                </a:cubicBezTo>
                <a:cubicBezTo>
                  <a:pt x="21600" y="16345"/>
                  <a:pt x="19978" y="19248"/>
                  <a:pt x="16993" y="21600"/>
                </a:cubicBezTo>
              </a:path>
            </a:pathLst>
          </a:custGeom>
          <a:ln w="127000" cap="rnd">
            <a:solidFill>
              <a:schemeClr val="accent4"/>
            </a:solidFill>
            <a:prstDash val="dash"/>
            <a:miter/>
          </a:ln>
        </p:spPr>
        <p:txBody>
          <a:bodyPr lIns="45719" rIns="45719" anchor="ctr"/>
          <a:lstStyle/>
          <a:p>
            <a:pPr algn="ctr"/>
            <a:endParaRPr/>
          </a:p>
        </p:txBody>
      </p:sp>
      <p:sp>
        <p:nvSpPr>
          <p:cNvPr id="320" name="Oval 11"/>
          <p:cNvSpPr/>
          <p:nvPr/>
        </p:nvSpPr>
        <p:spPr>
          <a:xfrm>
            <a:off x="860742" y="5649686"/>
            <a:ext cx="546101" cy="546101"/>
          </a:xfrm>
          <a:prstGeom prst="ellipse">
            <a:avLst/>
          </a:prstGeom>
          <a:solidFill>
            <a:schemeClr val="accent5"/>
          </a:solidFill>
          <a:ln w="12700">
            <a:miter lim="400000"/>
          </a:ln>
        </p:spPr>
        <p:txBody>
          <a:bodyPr lIns="45719" rIns="45719" anchor="ctr"/>
          <a:lstStyle/>
          <a:p>
            <a:pPr algn="ctr">
              <a:defRPr>
                <a:solidFill>
                  <a:srgbClr val="FFFFFF"/>
                </a:solidFill>
              </a:defRPr>
            </a:pPr>
            <a:endParaRPr/>
          </a:p>
        </p:txBody>
      </p:sp>
      <p:sp>
        <p:nvSpPr>
          <p:cNvPr id="321" name="TextBox 8"/>
          <p:cNvSpPr txBox="1"/>
          <p:nvPr/>
        </p:nvSpPr>
        <p:spPr>
          <a:xfrm>
            <a:off x="442769" y="40671"/>
            <a:ext cx="6093618" cy="52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i="1">
                <a:solidFill>
                  <a:srgbClr val="313131"/>
                </a:solidFill>
                <a:latin typeface="Noto"/>
                <a:ea typeface="Noto"/>
                <a:cs typeface="Noto"/>
                <a:sym typeface="Noto"/>
              </a:defRPr>
            </a:lvl1pPr>
          </a:lstStyle>
          <a:p>
            <a:r>
              <a:t>Tequila Worm</a:t>
            </a:r>
          </a:p>
        </p:txBody>
      </p:sp>
      <p:sp>
        <p:nvSpPr>
          <p:cNvPr id="322" name="TextBox 10"/>
          <p:cNvSpPr txBox="1"/>
          <p:nvPr/>
        </p:nvSpPr>
        <p:spPr>
          <a:xfrm>
            <a:off x="167257" y="604551"/>
            <a:ext cx="3815464" cy="252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b="1">
                <a:solidFill>
                  <a:srgbClr val="FFFFFF"/>
                </a:solidFill>
                <a:latin typeface="Noto"/>
                <a:ea typeface="Noto"/>
                <a:cs typeface="Noto"/>
                <a:sym typeface="Noto"/>
              </a:defRPr>
            </a:lvl1pPr>
          </a:lstStyle>
          <a:p>
            <a:r>
              <a:t>A big fat, juicy worm that’s said to be full of meat. Although traditionally dried or smoked to preserve, they are usually re-hydrated and cooked with tomato or chilli sauce to flavour. Are they from?</a:t>
            </a:r>
          </a:p>
        </p:txBody>
      </p:sp>
      <p:pic>
        <p:nvPicPr>
          <p:cNvPr id="323" name="Picture 6" descr="Picture 6"/>
          <p:cNvPicPr>
            <a:picLocks noChangeAspect="1"/>
          </p:cNvPicPr>
          <p:nvPr/>
        </p:nvPicPr>
        <p:blipFill>
          <a:blip r:embed="rId4"/>
          <a:stretch>
            <a:fillRect/>
          </a:stretch>
        </p:blipFill>
        <p:spPr>
          <a:xfrm>
            <a:off x="227077" y="3069141"/>
            <a:ext cx="1311607" cy="937539"/>
          </a:xfrm>
          <a:prstGeom prst="rect">
            <a:avLst/>
          </a:prstGeom>
          <a:ln w="12700">
            <a:miter lim="400000"/>
          </a:ln>
        </p:spPr>
      </p:pic>
      <p:sp>
        <p:nvSpPr>
          <p:cNvPr id="324" name="TextBox 12"/>
          <p:cNvSpPr txBox="1"/>
          <p:nvPr/>
        </p:nvSpPr>
        <p:spPr>
          <a:xfrm>
            <a:off x="1877105" y="3228846"/>
            <a:ext cx="1394269"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FFFF"/>
                </a:solidFill>
              </a:defRPr>
            </a:lvl1pPr>
          </a:lstStyle>
          <a:p>
            <a:r>
              <a:t>MEXICO –Thumbs up</a:t>
            </a:r>
          </a:p>
        </p:txBody>
      </p:sp>
      <p:pic>
        <p:nvPicPr>
          <p:cNvPr id="325" name="Picture 14" descr="Picture 14"/>
          <p:cNvPicPr>
            <a:picLocks noChangeAspect="1"/>
          </p:cNvPicPr>
          <p:nvPr/>
        </p:nvPicPr>
        <p:blipFill>
          <a:blip r:embed="rId5"/>
          <a:stretch>
            <a:fillRect/>
          </a:stretch>
        </p:blipFill>
        <p:spPr>
          <a:xfrm>
            <a:off x="227078" y="4231559"/>
            <a:ext cx="1311607" cy="838282"/>
          </a:xfrm>
          <a:prstGeom prst="rect">
            <a:avLst/>
          </a:prstGeom>
          <a:ln w="12700">
            <a:miter lim="400000"/>
          </a:ln>
        </p:spPr>
      </p:pic>
      <p:sp>
        <p:nvSpPr>
          <p:cNvPr id="326" name="TextBox 15"/>
          <p:cNvSpPr txBox="1"/>
          <p:nvPr/>
        </p:nvSpPr>
        <p:spPr>
          <a:xfrm>
            <a:off x="1877105" y="4252703"/>
            <a:ext cx="2105615"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solidFill>
                  <a:srgbClr val="FFFFFF"/>
                </a:solidFill>
              </a:defRPr>
            </a:pPr>
            <a:r>
              <a:t>ARGENTINA</a:t>
            </a:r>
            <a:r>
              <a:rPr b="0"/>
              <a:t>-Thumbs down</a:t>
            </a:r>
          </a:p>
        </p:txBody>
      </p:sp>
      <p:pic>
        <p:nvPicPr>
          <p:cNvPr id="327" name="Picture 17" descr="Picture 17"/>
          <p:cNvPicPr>
            <a:picLocks noChangeAspect="1"/>
          </p:cNvPicPr>
          <p:nvPr/>
        </p:nvPicPr>
        <p:blipFill>
          <a:blip r:embed="rId6"/>
          <a:stretch>
            <a:fillRect/>
          </a:stretch>
        </p:blipFill>
        <p:spPr>
          <a:xfrm>
            <a:off x="227077" y="5409534"/>
            <a:ext cx="1311607" cy="937539"/>
          </a:xfrm>
          <a:prstGeom prst="rect">
            <a:avLst/>
          </a:prstGeom>
          <a:ln w="12700">
            <a:miter lim="400000"/>
          </a:ln>
        </p:spPr>
      </p:pic>
      <p:sp>
        <p:nvSpPr>
          <p:cNvPr id="328" name="TextBox 19"/>
          <p:cNvSpPr txBox="1"/>
          <p:nvPr/>
        </p:nvSpPr>
        <p:spPr>
          <a:xfrm>
            <a:off x="1877105" y="5409534"/>
            <a:ext cx="2105615"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FFFF"/>
                </a:solidFill>
              </a:defRPr>
            </a:lvl1pPr>
          </a:lstStyle>
          <a:p>
            <a:r>
              <a:t>BRAZIL-Thumbs together</a:t>
            </a:r>
          </a:p>
        </p:txBody>
      </p:sp>
      <p:sp>
        <p:nvSpPr>
          <p:cNvPr id="329" name="Dingbat Tick"/>
          <p:cNvSpPr/>
          <p:nvPr/>
        </p:nvSpPr>
        <p:spPr>
          <a:xfrm>
            <a:off x="3200900" y="3154679"/>
            <a:ext cx="577356"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2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3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32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6" nodeType="afterEffect">
                                  <p:stCondLst>
                                    <p:cond delay="0"/>
                                  </p:stCondLst>
                                  <p:iterate>
                                    <p:tmAbs val="0"/>
                                  </p:iterate>
                                  <p:childTnLst>
                                    <p:set>
                                      <p:cBhvr>
                                        <p:cTn id="24" fill="hold"/>
                                        <p:tgtEl>
                                          <p:spTgt spid="3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32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8" nodeType="afterEffect">
                                  <p:stCondLst>
                                    <p:cond delay="0"/>
                                  </p:stCondLst>
                                  <p:iterate>
                                    <p:tmAbs val="0"/>
                                  </p:iterate>
                                  <p:childTnLst>
                                    <p:set>
                                      <p:cBhvr>
                                        <p:cTn id="31" fill="hold"/>
                                        <p:tgtEl>
                                          <p:spTgt spid="32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9" nodeType="clickEffect">
                                  <p:stCondLst>
                                    <p:cond delay="0"/>
                                  </p:stCondLst>
                                  <p:iterate>
                                    <p:tmAbs val="0"/>
                                  </p:iterate>
                                  <p:childTnLst>
                                    <p:set>
                                      <p:cBhvr>
                                        <p:cTn id="35" fill="hold"/>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1" animBg="1" advAuto="0"/>
      <p:bldP spid="322" grpId="2" animBg="1" advAuto="0"/>
      <p:bldP spid="323" grpId="3" animBg="1" advAuto="0"/>
      <p:bldP spid="324" grpId="4" animBg="1" advAuto="0"/>
      <p:bldP spid="325" grpId="5" animBg="1" advAuto="0"/>
      <p:bldP spid="326" grpId="6" animBg="1" advAuto="0"/>
      <p:bldP spid="327" grpId="7" animBg="1" advAuto="0"/>
      <p:bldP spid="328" grpId="8" animBg="1" advAuto="0"/>
      <p:bldP spid="329" grpId="9"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3" name="Rectangle 8"/>
          <p:cNvSpPr/>
          <p:nvPr/>
        </p:nvSpPr>
        <p:spPr>
          <a:xfrm>
            <a:off x="-1" y="0"/>
            <a:ext cx="12188954"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334" name="Picture 3" descr="Picture 3"/>
          <p:cNvPicPr>
            <a:picLocks noChangeAspect="1"/>
          </p:cNvPicPr>
          <p:nvPr/>
        </p:nvPicPr>
        <p:blipFill>
          <a:blip r:embed="rId3"/>
          <a:srcRect l="1" t="27281" r="2"/>
          <a:stretch>
            <a:fillRect/>
          </a:stretch>
        </p:blipFill>
        <p:spPr>
          <a:xfrm>
            <a:off x="4175189" y="1471612"/>
            <a:ext cx="7884595" cy="4558410"/>
          </a:xfrm>
          <a:custGeom>
            <a:avLst/>
            <a:gdLst/>
            <a:ahLst/>
            <a:cxnLst>
              <a:cxn ang="0">
                <a:pos x="wd2" y="hd2"/>
              </a:cxn>
              <a:cxn ang="5400000">
                <a:pos x="wd2" y="hd2"/>
              </a:cxn>
              <a:cxn ang="10800000">
                <a:pos x="wd2" y="hd2"/>
              </a:cxn>
              <a:cxn ang="16200000">
                <a:pos x="wd2" y="hd2"/>
              </a:cxn>
            </a:cxnLst>
            <a:rect l="0" t="0" r="r" b="b"/>
            <a:pathLst>
              <a:path w="21572" h="21600" extrusionOk="0">
                <a:moveTo>
                  <a:pt x="1904" y="0"/>
                </a:moveTo>
                <a:cubicBezTo>
                  <a:pt x="2096" y="112"/>
                  <a:pt x="2283" y="247"/>
                  <a:pt x="2475" y="348"/>
                </a:cubicBezTo>
                <a:cubicBezTo>
                  <a:pt x="2448" y="460"/>
                  <a:pt x="2420" y="436"/>
                  <a:pt x="2393" y="425"/>
                </a:cubicBezTo>
                <a:cubicBezTo>
                  <a:pt x="2228" y="380"/>
                  <a:pt x="2058" y="347"/>
                  <a:pt x="1899" y="224"/>
                </a:cubicBezTo>
                <a:cubicBezTo>
                  <a:pt x="1860" y="201"/>
                  <a:pt x="1816" y="202"/>
                  <a:pt x="1800" y="280"/>
                </a:cubicBezTo>
                <a:cubicBezTo>
                  <a:pt x="1772" y="392"/>
                  <a:pt x="1811" y="459"/>
                  <a:pt x="1850" y="515"/>
                </a:cubicBezTo>
                <a:cubicBezTo>
                  <a:pt x="1916" y="616"/>
                  <a:pt x="1992" y="594"/>
                  <a:pt x="2064" y="606"/>
                </a:cubicBezTo>
                <a:cubicBezTo>
                  <a:pt x="2261" y="662"/>
                  <a:pt x="2354" y="819"/>
                  <a:pt x="2398" y="1177"/>
                </a:cubicBezTo>
                <a:cubicBezTo>
                  <a:pt x="2228" y="1032"/>
                  <a:pt x="2058" y="1210"/>
                  <a:pt x="1893" y="1110"/>
                </a:cubicBezTo>
                <a:cubicBezTo>
                  <a:pt x="1849" y="1087"/>
                  <a:pt x="1783" y="1120"/>
                  <a:pt x="1805" y="1243"/>
                </a:cubicBezTo>
                <a:cubicBezTo>
                  <a:pt x="1827" y="1355"/>
                  <a:pt x="1899" y="1446"/>
                  <a:pt x="1773" y="1424"/>
                </a:cubicBezTo>
                <a:cubicBezTo>
                  <a:pt x="1679" y="1412"/>
                  <a:pt x="1651" y="1278"/>
                  <a:pt x="1624" y="1132"/>
                </a:cubicBezTo>
                <a:cubicBezTo>
                  <a:pt x="1602" y="1054"/>
                  <a:pt x="1542" y="1008"/>
                  <a:pt x="1498" y="1053"/>
                </a:cubicBezTo>
                <a:cubicBezTo>
                  <a:pt x="1443" y="1098"/>
                  <a:pt x="1459" y="1221"/>
                  <a:pt x="1459" y="1311"/>
                </a:cubicBezTo>
                <a:cubicBezTo>
                  <a:pt x="1453" y="1479"/>
                  <a:pt x="1498" y="1557"/>
                  <a:pt x="1575" y="1591"/>
                </a:cubicBezTo>
                <a:cubicBezTo>
                  <a:pt x="1668" y="1636"/>
                  <a:pt x="1762" y="1691"/>
                  <a:pt x="1882" y="1758"/>
                </a:cubicBezTo>
                <a:cubicBezTo>
                  <a:pt x="1751" y="1870"/>
                  <a:pt x="1651" y="1848"/>
                  <a:pt x="1552" y="1758"/>
                </a:cubicBezTo>
                <a:cubicBezTo>
                  <a:pt x="1432" y="1657"/>
                  <a:pt x="1273" y="1524"/>
                  <a:pt x="1174" y="1647"/>
                </a:cubicBezTo>
                <a:cubicBezTo>
                  <a:pt x="1026" y="1827"/>
                  <a:pt x="904" y="1715"/>
                  <a:pt x="773" y="1681"/>
                </a:cubicBezTo>
                <a:cubicBezTo>
                  <a:pt x="498" y="1614"/>
                  <a:pt x="669" y="1512"/>
                  <a:pt x="395" y="1456"/>
                </a:cubicBezTo>
                <a:cubicBezTo>
                  <a:pt x="285" y="1433"/>
                  <a:pt x="170" y="1344"/>
                  <a:pt x="10" y="1467"/>
                </a:cubicBezTo>
                <a:cubicBezTo>
                  <a:pt x="730" y="2117"/>
                  <a:pt x="1070" y="2072"/>
                  <a:pt x="1712" y="2868"/>
                </a:cubicBezTo>
                <a:cubicBezTo>
                  <a:pt x="1685" y="2946"/>
                  <a:pt x="1657" y="2913"/>
                  <a:pt x="1629" y="2902"/>
                </a:cubicBezTo>
                <a:cubicBezTo>
                  <a:pt x="1586" y="2890"/>
                  <a:pt x="1531" y="2846"/>
                  <a:pt x="1520" y="2992"/>
                </a:cubicBezTo>
                <a:cubicBezTo>
                  <a:pt x="1514" y="3104"/>
                  <a:pt x="1547" y="3159"/>
                  <a:pt x="1602" y="3171"/>
                </a:cubicBezTo>
                <a:cubicBezTo>
                  <a:pt x="1762" y="3215"/>
                  <a:pt x="1905" y="3373"/>
                  <a:pt x="2047" y="3507"/>
                </a:cubicBezTo>
                <a:cubicBezTo>
                  <a:pt x="2113" y="3563"/>
                  <a:pt x="2185" y="3640"/>
                  <a:pt x="2157" y="3842"/>
                </a:cubicBezTo>
                <a:cubicBezTo>
                  <a:pt x="2102" y="3898"/>
                  <a:pt x="2063" y="3819"/>
                  <a:pt x="2019" y="3808"/>
                </a:cubicBezTo>
                <a:cubicBezTo>
                  <a:pt x="1975" y="3797"/>
                  <a:pt x="1871" y="3842"/>
                  <a:pt x="1899" y="3876"/>
                </a:cubicBezTo>
                <a:cubicBezTo>
                  <a:pt x="2025" y="3999"/>
                  <a:pt x="1795" y="4303"/>
                  <a:pt x="1949" y="4303"/>
                </a:cubicBezTo>
                <a:cubicBezTo>
                  <a:pt x="2201" y="4303"/>
                  <a:pt x="2338" y="4839"/>
                  <a:pt x="2580" y="4850"/>
                </a:cubicBezTo>
                <a:cubicBezTo>
                  <a:pt x="2618" y="4850"/>
                  <a:pt x="2635" y="4952"/>
                  <a:pt x="2635" y="5030"/>
                </a:cubicBezTo>
                <a:cubicBezTo>
                  <a:pt x="2635" y="5131"/>
                  <a:pt x="2596" y="5142"/>
                  <a:pt x="2558" y="5153"/>
                </a:cubicBezTo>
                <a:cubicBezTo>
                  <a:pt x="2497" y="5164"/>
                  <a:pt x="2432" y="5030"/>
                  <a:pt x="2355" y="5220"/>
                </a:cubicBezTo>
                <a:cubicBezTo>
                  <a:pt x="2498" y="5332"/>
                  <a:pt x="2646" y="5445"/>
                  <a:pt x="2640" y="5826"/>
                </a:cubicBezTo>
                <a:cubicBezTo>
                  <a:pt x="2640" y="5927"/>
                  <a:pt x="2701" y="5971"/>
                  <a:pt x="2745" y="5993"/>
                </a:cubicBezTo>
                <a:cubicBezTo>
                  <a:pt x="2821" y="6038"/>
                  <a:pt x="2882" y="6105"/>
                  <a:pt x="2926" y="6251"/>
                </a:cubicBezTo>
                <a:cubicBezTo>
                  <a:pt x="2926" y="6285"/>
                  <a:pt x="2926" y="6308"/>
                  <a:pt x="2926" y="6341"/>
                </a:cubicBezTo>
                <a:cubicBezTo>
                  <a:pt x="2915" y="6689"/>
                  <a:pt x="2805" y="6677"/>
                  <a:pt x="2684" y="6621"/>
                </a:cubicBezTo>
                <a:cubicBezTo>
                  <a:pt x="2541" y="6554"/>
                  <a:pt x="2399" y="6419"/>
                  <a:pt x="2245" y="6542"/>
                </a:cubicBezTo>
                <a:cubicBezTo>
                  <a:pt x="2459" y="6710"/>
                  <a:pt x="2695" y="6721"/>
                  <a:pt x="2892" y="6956"/>
                </a:cubicBezTo>
                <a:cubicBezTo>
                  <a:pt x="2157" y="7001"/>
                  <a:pt x="1509" y="6251"/>
                  <a:pt x="796" y="5959"/>
                </a:cubicBezTo>
                <a:cubicBezTo>
                  <a:pt x="817" y="6150"/>
                  <a:pt x="877" y="6195"/>
                  <a:pt x="927" y="6217"/>
                </a:cubicBezTo>
                <a:cubicBezTo>
                  <a:pt x="1190" y="6363"/>
                  <a:pt x="1422" y="6655"/>
                  <a:pt x="1663" y="6902"/>
                </a:cubicBezTo>
                <a:cubicBezTo>
                  <a:pt x="1762" y="7002"/>
                  <a:pt x="1833" y="7114"/>
                  <a:pt x="1872" y="7327"/>
                </a:cubicBezTo>
                <a:cubicBezTo>
                  <a:pt x="1905" y="7528"/>
                  <a:pt x="1970" y="7618"/>
                  <a:pt x="2091" y="7562"/>
                </a:cubicBezTo>
                <a:cubicBezTo>
                  <a:pt x="2190" y="7517"/>
                  <a:pt x="2294" y="7539"/>
                  <a:pt x="2398" y="7562"/>
                </a:cubicBezTo>
                <a:cubicBezTo>
                  <a:pt x="2514" y="7584"/>
                  <a:pt x="2645" y="7809"/>
                  <a:pt x="2618" y="7932"/>
                </a:cubicBezTo>
                <a:cubicBezTo>
                  <a:pt x="2563" y="8134"/>
                  <a:pt x="2470" y="8032"/>
                  <a:pt x="2393" y="8009"/>
                </a:cubicBezTo>
                <a:cubicBezTo>
                  <a:pt x="2299" y="7987"/>
                  <a:pt x="2129" y="7932"/>
                  <a:pt x="2129" y="7955"/>
                </a:cubicBezTo>
                <a:cubicBezTo>
                  <a:pt x="2069" y="8459"/>
                  <a:pt x="1931" y="8077"/>
                  <a:pt x="1832" y="8077"/>
                </a:cubicBezTo>
                <a:cubicBezTo>
                  <a:pt x="1739" y="8077"/>
                  <a:pt x="1647" y="8022"/>
                  <a:pt x="1559" y="7977"/>
                </a:cubicBezTo>
                <a:cubicBezTo>
                  <a:pt x="1444" y="7921"/>
                  <a:pt x="1339" y="8021"/>
                  <a:pt x="1229" y="8043"/>
                </a:cubicBezTo>
                <a:cubicBezTo>
                  <a:pt x="1130" y="8066"/>
                  <a:pt x="1185" y="8358"/>
                  <a:pt x="1125" y="8481"/>
                </a:cubicBezTo>
                <a:cubicBezTo>
                  <a:pt x="1114" y="8515"/>
                  <a:pt x="1103" y="8515"/>
                  <a:pt x="1092" y="8515"/>
                </a:cubicBezTo>
                <a:cubicBezTo>
                  <a:pt x="1059" y="9389"/>
                  <a:pt x="482" y="9175"/>
                  <a:pt x="482" y="9209"/>
                </a:cubicBezTo>
                <a:cubicBezTo>
                  <a:pt x="432" y="9265"/>
                  <a:pt x="373" y="9131"/>
                  <a:pt x="312" y="9265"/>
                </a:cubicBezTo>
                <a:cubicBezTo>
                  <a:pt x="570" y="9882"/>
                  <a:pt x="965" y="10027"/>
                  <a:pt x="1317" y="10486"/>
                </a:cubicBezTo>
                <a:cubicBezTo>
                  <a:pt x="1026" y="10643"/>
                  <a:pt x="855" y="10105"/>
                  <a:pt x="641" y="10172"/>
                </a:cubicBezTo>
                <a:cubicBezTo>
                  <a:pt x="537" y="10340"/>
                  <a:pt x="850" y="10609"/>
                  <a:pt x="548" y="10687"/>
                </a:cubicBezTo>
                <a:cubicBezTo>
                  <a:pt x="680" y="10833"/>
                  <a:pt x="773" y="10978"/>
                  <a:pt x="866" y="11146"/>
                </a:cubicBezTo>
                <a:cubicBezTo>
                  <a:pt x="1025" y="11448"/>
                  <a:pt x="1059" y="11651"/>
                  <a:pt x="982" y="12054"/>
                </a:cubicBezTo>
                <a:cubicBezTo>
                  <a:pt x="933" y="12323"/>
                  <a:pt x="861" y="12570"/>
                  <a:pt x="927" y="12884"/>
                </a:cubicBezTo>
                <a:cubicBezTo>
                  <a:pt x="971" y="13097"/>
                  <a:pt x="955" y="13242"/>
                  <a:pt x="790" y="13141"/>
                </a:cubicBezTo>
                <a:cubicBezTo>
                  <a:pt x="614" y="13040"/>
                  <a:pt x="549" y="13231"/>
                  <a:pt x="592" y="13611"/>
                </a:cubicBezTo>
                <a:cubicBezTo>
                  <a:pt x="620" y="13858"/>
                  <a:pt x="592" y="13937"/>
                  <a:pt x="471" y="13903"/>
                </a:cubicBezTo>
                <a:cubicBezTo>
                  <a:pt x="339" y="13869"/>
                  <a:pt x="213" y="13712"/>
                  <a:pt x="48" y="13790"/>
                </a:cubicBezTo>
                <a:cubicBezTo>
                  <a:pt x="180" y="14238"/>
                  <a:pt x="460" y="14105"/>
                  <a:pt x="614" y="14531"/>
                </a:cubicBezTo>
                <a:cubicBezTo>
                  <a:pt x="433" y="14531"/>
                  <a:pt x="290" y="14530"/>
                  <a:pt x="158" y="14441"/>
                </a:cubicBezTo>
                <a:cubicBezTo>
                  <a:pt x="103" y="14407"/>
                  <a:pt x="43" y="14363"/>
                  <a:pt x="10" y="14497"/>
                </a:cubicBezTo>
                <a:cubicBezTo>
                  <a:pt x="-28" y="14654"/>
                  <a:pt x="48" y="14710"/>
                  <a:pt x="92" y="14732"/>
                </a:cubicBezTo>
                <a:cubicBezTo>
                  <a:pt x="218" y="14811"/>
                  <a:pt x="318" y="14989"/>
                  <a:pt x="427" y="15135"/>
                </a:cubicBezTo>
                <a:cubicBezTo>
                  <a:pt x="663" y="15448"/>
                  <a:pt x="921" y="15718"/>
                  <a:pt x="1119" y="16233"/>
                </a:cubicBezTo>
                <a:cubicBezTo>
                  <a:pt x="872" y="16098"/>
                  <a:pt x="685" y="15785"/>
                  <a:pt x="449" y="15729"/>
                </a:cubicBezTo>
                <a:cubicBezTo>
                  <a:pt x="652" y="16199"/>
                  <a:pt x="910" y="16514"/>
                  <a:pt x="1152" y="16861"/>
                </a:cubicBezTo>
                <a:cubicBezTo>
                  <a:pt x="1223" y="16962"/>
                  <a:pt x="1295" y="17028"/>
                  <a:pt x="1306" y="17241"/>
                </a:cubicBezTo>
                <a:cubicBezTo>
                  <a:pt x="1339" y="17655"/>
                  <a:pt x="1426" y="17993"/>
                  <a:pt x="1624" y="18172"/>
                </a:cubicBezTo>
                <a:cubicBezTo>
                  <a:pt x="1624" y="18172"/>
                  <a:pt x="1613" y="18238"/>
                  <a:pt x="1608" y="18271"/>
                </a:cubicBezTo>
                <a:cubicBezTo>
                  <a:pt x="1487" y="18283"/>
                  <a:pt x="1393" y="18037"/>
                  <a:pt x="1245" y="18127"/>
                </a:cubicBezTo>
                <a:cubicBezTo>
                  <a:pt x="1393" y="18463"/>
                  <a:pt x="1514" y="18754"/>
                  <a:pt x="1717" y="18911"/>
                </a:cubicBezTo>
                <a:cubicBezTo>
                  <a:pt x="1882" y="19034"/>
                  <a:pt x="2085" y="19113"/>
                  <a:pt x="2206" y="19516"/>
                </a:cubicBezTo>
                <a:cubicBezTo>
                  <a:pt x="2069" y="19595"/>
                  <a:pt x="1965" y="19493"/>
                  <a:pt x="1861" y="19426"/>
                </a:cubicBezTo>
                <a:cubicBezTo>
                  <a:pt x="1701" y="19314"/>
                  <a:pt x="1542" y="19190"/>
                  <a:pt x="1383" y="19078"/>
                </a:cubicBezTo>
                <a:cubicBezTo>
                  <a:pt x="1323" y="19033"/>
                  <a:pt x="1256" y="19012"/>
                  <a:pt x="1218" y="19214"/>
                </a:cubicBezTo>
                <a:cubicBezTo>
                  <a:pt x="1421" y="19258"/>
                  <a:pt x="1542" y="19528"/>
                  <a:pt x="1669" y="19785"/>
                </a:cubicBezTo>
                <a:cubicBezTo>
                  <a:pt x="1740" y="19931"/>
                  <a:pt x="1800" y="20120"/>
                  <a:pt x="1926" y="20052"/>
                </a:cubicBezTo>
                <a:cubicBezTo>
                  <a:pt x="1992" y="20019"/>
                  <a:pt x="2036" y="20121"/>
                  <a:pt x="2030" y="20255"/>
                </a:cubicBezTo>
                <a:cubicBezTo>
                  <a:pt x="2003" y="20726"/>
                  <a:pt x="2162" y="20882"/>
                  <a:pt x="2327" y="20972"/>
                </a:cubicBezTo>
                <a:cubicBezTo>
                  <a:pt x="2568" y="21106"/>
                  <a:pt x="2782" y="21376"/>
                  <a:pt x="3007" y="21600"/>
                </a:cubicBezTo>
                <a:lnTo>
                  <a:pt x="21572" y="21600"/>
                </a:lnTo>
                <a:lnTo>
                  <a:pt x="21572" y="0"/>
                </a:lnTo>
                <a:lnTo>
                  <a:pt x="14228" y="0"/>
                </a:lnTo>
                <a:lnTo>
                  <a:pt x="14089" y="0"/>
                </a:lnTo>
                <a:lnTo>
                  <a:pt x="13784" y="0"/>
                </a:lnTo>
                <a:lnTo>
                  <a:pt x="10407" y="0"/>
                </a:lnTo>
                <a:lnTo>
                  <a:pt x="10001" y="0"/>
                </a:lnTo>
                <a:lnTo>
                  <a:pt x="8348" y="0"/>
                </a:lnTo>
                <a:lnTo>
                  <a:pt x="1904" y="0"/>
                </a:lnTo>
                <a:close/>
              </a:path>
            </a:pathLst>
          </a:custGeom>
          <a:ln w="12700">
            <a:miter lim="400000"/>
          </a:ln>
        </p:spPr>
      </p:pic>
      <p:sp>
        <p:nvSpPr>
          <p:cNvPr id="335" name="TextBox 6"/>
          <p:cNvSpPr txBox="1"/>
          <p:nvPr/>
        </p:nvSpPr>
        <p:spPr>
          <a:xfrm>
            <a:off x="385747" y="381961"/>
            <a:ext cx="6093618"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i="1">
                <a:solidFill>
                  <a:srgbClr val="FFFFFF"/>
                </a:solidFill>
                <a:latin typeface="Noto"/>
                <a:ea typeface="Noto"/>
                <a:cs typeface="Noto"/>
                <a:sym typeface="Noto"/>
              </a:defRPr>
            </a:lvl1pPr>
          </a:lstStyle>
          <a:p>
            <a:r>
              <a:t>Southern Fried Rattlesnake</a:t>
            </a:r>
          </a:p>
        </p:txBody>
      </p:sp>
      <p:sp>
        <p:nvSpPr>
          <p:cNvPr id="336" name="TextBox 5"/>
          <p:cNvSpPr txBox="1"/>
          <p:nvPr/>
        </p:nvSpPr>
        <p:spPr>
          <a:xfrm>
            <a:off x="385746" y="1205861"/>
            <a:ext cx="3149601" cy="155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b="1">
                <a:solidFill>
                  <a:srgbClr val="FFFFFF"/>
                </a:solidFill>
              </a:defRPr>
            </a:lvl1pPr>
          </a:lstStyle>
          <a:p>
            <a:r>
              <a:t>Tastes a little like frogs legs from France - Texture of chicken with a faint taste of fish. Is it from?</a:t>
            </a:r>
          </a:p>
        </p:txBody>
      </p:sp>
      <p:pic>
        <p:nvPicPr>
          <p:cNvPr id="337" name="Picture 9" descr="Picture 9"/>
          <p:cNvPicPr>
            <a:picLocks noChangeAspect="1"/>
          </p:cNvPicPr>
          <p:nvPr/>
        </p:nvPicPr>
        <p:blipFill>
          <a:blip r:embed="rId4"/>
          <a:stretch>
            <a:fillRect/>
          </a:stretch>
        </p:blipFill>
        <p:spPr>
          <a:xfrm>
            <a:off x="385746" y="2971953"/>
            <a:ext cx="1643063" cy="909638"/>
          </a:xfrm>
          <a:prstGeom prst="rect">
            <a:avLst/>
          </a:prstGeom>
          <a:ln w="12700">
            <a:miter lim="400000"/>
          </a:ln>
        </p:spPr>
      </p:pic>
      <p:sp>
        <p:nvSpPr>
          <p:cNvPr id="338" name="TextBox 10"/>
          <p:cNvSpPr txBox="1"/>
          <p:nvPr/>
        </p:nvSpPr>
        <p:spPr>
          <a:xfrm>
            <a:off x="2129217" y="3095731"/>
            <a:ext cx="2606676"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FFFF"/>
                </a:solidFill>
              </a:defRPr>
            </a:lvl1pPr>
          </a:lstStyle>
          <a:p>
            <a:r>
              <a:t>CANADA-Peddle your feet in the air</a:t>
            </a:r>
          </a:p>
        </p:txBody>
      </p:sp>
      <p:pic>
        <p:nvPicPr>
          <p:cNvPr id="339" name="Picture 12" descr="Picture 12"/>
          <p:cNvPicPr>
            <a:picLocks noChangeAspect="1"/>
          </p:cNvPicPr>
          <p:nvPr/>
        </p:nvPicPr>
        <p:blipFill>
          <a:blip r:embed="rId5"/>
          <a:stretch>
            <a:fillRect/>
          </a:stretch>
        </p:blipFill>
        <p:spPr>
          <a:xfrm>
            <a:off x="366696" y="4222162"/>
            <a:ext cx="1662129" cy="942976"/>
          </a:xfrm>
          <a:prstGeom prst="rect">
            <a:avLst/>
          </a:prstGeom>
          <a:ln w="12700">
            <a:miter lim="400000"/>
          </a:ln>
        </p:spPr>
      </p:pic>
      <p:sp>
        <p:nvSpPr>
          <p:cNvPr id="340" name="TextBox 13"/>
          <p:cNvSpPr txBox="1"/>
          <p:nvPr/>
        </p:nvSpPr>
        <p:spPr>
          <a:xfrm>
            <a:off x="2129217" y="4516678"/>
            <a:ext cx="234950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FFFF"/>
                </a:solidFill>
              </a:defRPr>
            </a:lvl1pPr>
          </a:lstStyle>
          <a:p>
            <a:r>
              <a:t>USA- Do star jumps</a:t>
            </a:r>
          </a:p>
        </p:txBody>
      </p:sp>
      <p:pic>
        <p:nvPicPr>
          <p:cNvPr id="341" name="Picture 15" descr="Picture 15"/>
          <p:cNvPicPr>
            <a:picLocks noChangeAspect="1"/>
          </p:cNvPicPr>
          <p:nvPr/>
        </p:nvPicPr>
        <p:blipFill>
          <a:blip r:embed="rId6"/>
          <a:stretch>
            <a:fillRect/>
          </a:stretch>
        </p:blipFill>
        <p:spPr>
          <a:xfrm>
            <a:off x="385746" y="5445290"/>
            <a:ext cx="1643063" cy="942975"/>
          </a:xfrm>
          <a:prstGeom prst="rect">
            <a:avLst/>
          </a:prstGeom>
          <a:ln w="12700">
            <a:miter lim="400000"/>
          </a:ln>
        </p:spPr>
      </p:pic>
      <p:sp>
        <p:nvSpPr>
          <p:cNvPr id="342" name="TextBox 16"/>
          <p:cNvSpPr txBox="1"/>
          <p:nvPr/>
        </p:nvSpPr>
        <p:spPr>
          <a:xfrm>
            <a:off x="2129217" y="5687338"/>
            <a:ext cx="2463103"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FFFF"/>
                </a:solidFill>
              </a:defRPr>
            </a:lvl1pPr>
          </a:lstStyle>
          <a:p>
            <a:r>
              <a:t>ALASKA – Do a dance</a:t>
            </a:r>
          </a:p>
        </p:txBody>
      </p:sp>
      <p:sp>
        <p:nvSpPr>
          <p:cNvPr id="343" name="Dingbat Tick"/>
          <p:cNvSpPr/>
          <p:nvPr/>
        </p:nvSpPr>
        <p:spPr>
          <a:xfrm>
            <a:off x="4349349" y="4419330"/>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335"/>
                                        </p:tgtEl>
                                        <p:attrNameLst>
                                          <p:attrName>style.visibility</p:attrName>
                                        </p:attrNameLst>
                                      </p:cBhvr>
                                      <p:to>
                                        <p:strVal val="visible"/>
                                      </p:to>
                                    </p:set>
                                    <p:animEffect transition="in" filter="wipe(down)">
                                      <p:cBhvr>
                                        <p:cTn id="7" dur="500"/>
                                        <p:tgtEl>
                                          <p:spTgt spid="3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iterate>
                                    <p:tmAbs val="0"/>
                                  </p:iterate>
                                  <p:childTnLst>
                                    <p:set>
                                      <p:cBhvr>
                                        <p:cTn id="11" fill="hold"/>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3" nodeType="clickEffect">
                                  <p:stCondLst>
                                    <p:cond delay="0"/>
                                  </p:stCondLst>
                                  <p:iterate>
                                    <p:tmAbs val="0"/>
                                  </p:iterate>
                                  <p:childTnLst>
                                    <p:set>
                                      <p:cBhvr>
                                        <p:cTn id="16" fill="hold"/>
                                        <p:tgtEl>
                                          <p:spTgt spid="338"/>
                                        </p:tgtEl>
                                        <p:attrNameLst>
                                          <p:attrName>style.visibility</p:attrName>
                                        </p:attrNameLst>
                                      </p:cBhvr>
                                      <p:to>
                                        <p:strVal val="visible"/>
                                      </p:to>
                                    </p:set>
                                    <p:animEffect transition="in" filter="wipe(down)">
                                      <p:cBhvr>
                                        <p:cTn id="17" dur="500"/>
                                        <p:tgtEl>
                                          <p:spTgt spid="338"/>
                                        </p:tgtEl>
                                      </p:cBhvr>
                                    </p:animEffect>
                                  </p:childTnLst>
                                </p:cTn>
                              </p:par>
                            </p:childTnLst>
                          </p:cTn>
                        </p:par>
                        <p:par>
                          <p:cTn id="18" fill="hold">
                            <p:stCondLst>
                              <p:cond delay="500"/>
                            </p:stCondLst>
                            <p:childTnLst>
                              <p:par>
                                <p:cTn id="19" presetID="22" presetClass="entr" presetSubtype="4" fill="hold" grpId="4" nodeType="afterEffect">
                                  <p:stCondLst>
                                    <p:cond delay="0"/>
                                  </p:stCondLst>
                                  <p:iterate>
                                    <p:tmAbs val="0"/>
                                  </p:iterate>
                                  <p:childTnLst>
                                    <p:set>
                                      <p:cBhvr>
                                        <p:cTn id="20" fill="hold"/>
                                        <p:tgtEl>
                                          <p:spTgt spid="337"/>
                                        </p:tgtEl>
                                        <p:attrNameLst>
                                          <p:attrName>style.visibility</p:attrName>
                                        </p:attrNameLst>
                                      </p:cBhvr>
                                      <p:to>
                                        <p:strVal val="visible"/>
                                      </p:to>
                                    </p:set>
                                    <p:animEffect transition="in" filter="wipe(down)">
                                      <p:cBhvr>
                                        <p:cTn id="21" dur="500"/>
                                        <p:tgtEl>
                                          <p:spTgt spid="3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5" nodeType="clickEffect">
                                  <p:stCondLst>
                                    <p:cond delay="0"/>
                                  </p:stCondLst>
                                  <p:iterate>
                                    <p:tmAbs val="0"/>
                                  </p:iterate>
                                  <p:childTnLst>
                                    <p:set>
                                      <p:cBhvr>
                                        <p:cTn id="25" fill="hold"/>
                                        <p:tgtEl>
                                          <p:spTgt spid="339"/>
                                        </p:tgtEl>
                                        <p:attrNameLst>
                                          <p:attrName>style.visibility</p:attrName>
                                        </p:attrNameLst>
                                      </p:cBhvr>
                                      <p:to>
                                        <p:strVal val="visible"/>
                                      </p:to>
                                    </p:set>
                                    <p:animEffect transition="in" filter="wipe(down)">
                                      <p:cBhvr>
                                        <p:cTn id="26" dur="500"/>
                                        <p:tgtEl>
                                          <p:spTgt spid="339"/>
                                        </p:tgtEl>
                                      </p:cBhvr>
                                    </p:animEffect>
                                  </p:childTnLst>
                                </p:cTn>
                              </p:par>
                            </p:childTnLst>
                          </p:cTn>
                        </p:par>
                        <p:par>
                          <p:cTn id="27" fill="hold">
                            <p:stCondLst>
                              <p:cond delay="500"/>
                            </p:stCondLst>
                            <p:childTnLst>
                              <p:par>
                                <p:cTn id="28" presetID="22" presetClass="entr" presetSubtype="4" fill="hold" grpId="6" nodeType="afterEffect">
                                  <p:stCondLst>
                                    <p:cond delay="0"/>
                                  </p:stCondLst>
                                  <p:iterate>
                                    <p:tmAbs val="0"/>
                                  </p:iterate>
                                  <p:childTnLst>
                                    <p:set>
                                      <p:cBhvr>
                                        <p:cTn id="29" fill="hold"/>
                                        <p:tgtEl>
                                          <p:spTgt spid="340"/>
                                        </p:tgtEl>
                                        <p:attrNameLst>
                                          <p:attrName>style.visibility</p:attrName>
                                        </p:attrNameLst>
                                      </p:cBhvr>
                                      <p:to>
                                        <p:strVal val="visible"/>
                                      </p:to>
                                    </p:set>
                                    <p:animEffect transition="in" filter="wipe(down)">
                                      <p:cBhvr>
                                        <p:cTn id="30" dur="500"/>
                                        <p:tgtEl>
                                          <p:spTgt spid="34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7" nodeType="clickEffect">
                                  <p:stCondLst>
                                    <p:cond delay="0"/>
                                  </p:stCondLst>
                                  <p:iterate>
                                    <p:tmAbs val="0"/>
                                  </p:iterate>
                                  <p:childTnLst>
                                    <p:set>
                                      <p:cBhvr>
                                        <p:cTn id="34" fill="hold"/>
                                        <p:tgtEl>
                                          <p:spTgt spid="341"/>
                                        </p:tgtEl>
                                        <p:attrNameLst>
                                          <p:attrName>style.visibility</p:attrName>
                                        </p:attrNameLst>
                                      </p:cBhvr>
                                      <p:to>
                                        <p:strVal val="visible"/>
                                      </p:to>
                                    </p:set>
                                    <p:animEffect transition="in" filter="wipe(down)">
                                      <p:cBhvr>
                                        <p:cTn id="35" dur="500"/>
                                        <p:tgtEl>
                                          <p:spTgt spid="341"/>
                                        </p:tgtEl>
                                      </p:cBhvr>
                                    </p:animEffect>
                                  </p:childTnLst>
                                </p:cTn>
                              </p:par>
                            </p:childTnLst>
                          </p:cTn>
                        </p:par>
                        <p:par>
                          <p:cTn id="36" fill="hold">
                            <p:stCondLst>
                              <p:cond delay="500"/>
                            </p:stCondLst>
                            <p:childTnLst>
                              <p:par>
                                <p:cTn id="37" presetID="22" presetClass="entr" presetSubtype="4" fill="hold" grpId="8" nodeType="afterEffect">
                                  <p:stCondLst>
                                    <p:cond delay="0"/>
                                  </p:stCondLst>
                                  <p:iterate>
                                    <p:tmAbs val="0"/>
                                  </p:iterate>
                                  <p:childTnLst>
                                    <p:set>
                                      <p:cBhvr>
                                        <p:cTn id="38" fill="hold"/>
                                        <p:tgtEl>
                                          <p:spTgt spid="342"/>
                                        </p:tgtEl>
                                        <p:attrNameLst>
                                          <p:attrName>style.visibility</p:attrName>
                                        </p:attrNameLst>
                                      </p:cBhvr>
                                      <p:to>
                                        <p:strVal val="visible"/>
                                      </p:to>
                                    </p:set>
                                    <p:animEffect transition="in" filter="wipe(down)">
                                      <p:cBhvr>
                                        <p:cTn id="39" dur="500"/>
                                        <p:tgtEl>
                                          <p:spTgt spid="34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9" nodeType="clickEffect">
                                  <p:stCondLst>
                                    <p:cond delay="0"/>
                                  </p:stCondLst>
                                  <p:iterate>
                                    <p:tmAbs val="0"/>
                                  </p:iterate>
                                  <p:childTnLst>
                                    <p:set>
                                      <p:cBhvr>
                                        <p:cTn id="43" fill="hold"/>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1" animBg="1" advAuto="0"/>
      <p:bldP spid="336" grpId="2" animBg="1" advAuto="0"/>
      <p:bldP spid="337" grpId="4" animBg="1" advAuto="0"/>
      <p:bldP spid="338" grpId="3" animBg="1" advAuto="0"/>
      <p:bldP spid="339" grpId="5" animBg="1" advAuto="0"/>
      <p:bldP spid="340" grpId="6" animBg="1" advAuto="0"/>
      <p:bldP spid="341" grpId="7" animBg="1" advAuto="0"/>
      <p:bldP spid="342" grpId="8" animBg="1" advAuto="0"/>
      <p:bldP spid="343" grpId="9"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47" name="Picture 2" descr="Picture 2"/>
          <p:cNvPicPr>
            <a:picLocks noChangeAspect="1"/>
          </p:cNvPicPr>
          <p:nvPr/>
        </p:nvPicPr>
        <p:blipFill>
          <a:blip r:embed="rId3"/>
          <a:srcRect l="22172" r="5984"/>
          <a:stretch>
            <a:fillRect/>
          </a:stretch>
        </p:blipFill>
        <p:spPr>
          <a:xfrm>
            <a:off x="5203535" y="9"/>
            <a:ext cx="6988573" cy="6857991"/>
          </a:xfrm>
          <a:custGeom>
            <a:avLst/>
            <a:gdLst/>
            <a:ahLst/>
            <a:cxnLst>
              <a:cxn ang="0">
                <a:pos x="wd2" y="hd2"/>
              </a:cxn>
              <a:cxn ang="5400000">
                <a:pos x="wd2" y="hd2"/>
              </a:cxn>
              <a:cxn ang="10800000">
                <a:pos x="wd2" y="hd2"/>
              </a:cxn>
              <a:cxn ang="16200000">
                <a:pos x="wd2" y="hd2"/>
              </a:cxn>
            </a:cxnLst>
            <a:rect l="0" t="0" r="r" b="b"/>
            <a:pathLst>
              <a:path w="21600" h="21600" extrusionOk="0">
                <a:moveTo>
                  <a:pt x="2143" y="0"/>
                </a:moveTo>
                <a:lnTo>
                  <a:pt x="2452" y="1199"/>
                </a:lnTo>
                <a:cubicBezTo>
                  <a:pt x="4052" y="8062"/>
                  <a:pt x="3158" y="14986"/>
                  <a:pt x="335" y="20935"/>
                </a:cubicBezTo>
                <a:lnTo>
                  <a:pt x="0" y="21600"/>
                </a:lnTo>
                <a:lnTo>
                  <a:pt x="21600" y="21600"/>
                </a:lnTo>
                <a:lnTo>
                  <a:pt x="21600" y="0"/>
                </a:lnTo>
                <a:lnTo>
                  <a:pt x="2143" y="0"/>
                </a:lnTo>
                <a:close/>
              </a:path>
            </a:pathLst>
          </a:custGeom>
          <a:ln w="12700">
            <a:miter lim="400000"/>
          </a:ln>
        </p:spPr>
      </p:pic>
      <p:sp>
        <p:nvSpPr>
          <p:cNvPr id="348" name="Freeform: Shape 10"/>
          <p:cNvSpPr/>
          <p:nvPr/>
        </p:nvSpPr>
        <p:spPr>
          <a:xfrm>
            <a:off x="-1" y="-2"/>
            <a:ext cx="6480075" cy="6858004"/>
          </a:xfrm>
          <a:custGeom>
            <a:avLst/>
            <a:gdLst/>
            <a:ahLst/>
            <a:cxnLst>
              <a:cxn ang="0">
                <a:pos x="wd2" y="hd2"/>
              </a:cxn>
              <a:cxn ang="5400000">
                <a:pos x="wd2" y="hd2"/>
              </a:cxn>
              <a:cxn ang="10800000">
                <a:pos x="wd2" y="hd2"/>
              </a:cxn>
              <a:cxn ang="16200000">
                <a:pos x="wd2" y="hd2"/>
              </a:cxn>
            </a:cxnLst>
            <a:rect l="0" t="0" r="r" b="b"/>
            <a:pathLst>
              <a:path w="20749" h="21600" extrusionOk="0">
                <a:moveTo>
                  <a:pt x="19629" y="0"/>
                </a:moveTo>
                <a:lnTo>
                  <a:pt x="19894" y="991"/>
                </a:lnTo>
                <a:cubicBezTo>
                  <a:pt x="21600" y="8037"/>
                  <a:pt x="20688" y="15146"/>
                  <a:pt x="17741" y="21281"/>
                </a:cubicBezTo>
                <a:lnTo>
                  <a:pt x="17579" y="21600"/>
                </a:lnTo>
                <a:lnTo>
                  <a:pt x="0" y="21600"/>
                </a:lnTo>
                <a:lnTo>
                  <a:pt x="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sp>
        <p:nvSpPr>
          <p:cNvPr id="349" name="Freeform: Shape 12"/>
          <p:cNvSpPr/>
          <p:nvPr/>
        </p:nvSpPr>
        <p:spPr>
          <a:xfrm>
            <a:off x="-1" y="0"/>
            <a:ext cx="6249218" cy="6858001"/>
          </a:xfrm>
          <a:custGeom>
            <a:avLst/>
            <a:gdLst/>
            <a:ahLst/>
            <a:cxnLst>
              <a:cxn ang="0">
                <a:pos x="wd2" y="hd2"/>
              </a:cxn>
              <a:cxn ang="5400000">
                <a:pos x="wd2" y="hd2"/>
              </a:cxn>
              <a:cxn ang="10800000">
                <a:pos x="wd2" y="hd2"/>
              </a:cxn>
              <a:cxn ang="16200000">
                <a:pos x="wd2" y="hd2"/>
              </a:cxn>
            </a:cxnLst>
            <a:rect l="0" t="0" r="r" b="b"/>
            <a:pathLst>
              <a:path w="20730" h="21600" extrusionOk="0">
                <a:moveTo>
                  <a:pt x="0" y="0"/>
                </a:moveTo>
                <a:lnTo>
                  <a:pt x="19551" y="0"/>
                </a:lnTo>
                <a:lnTo>
                  <a:pt x="19883" y="1199"/>
                </a:lnTo>
                <a:cubicBezTo>
                  <a:pt x="21600" y="8062"/>
                  <a:pt x="20641" y="14987"/>
                  <a:pt x="17611" y="20935"/>
                </a:cubicBezTo>
                <a:lnTo>
                  <a:pt x="17252" y="21600"/>
                </a:lnTo>
                <a:lnTo>
                  <a:pt x="0" y="21600"/>
                </a:lnTo>
                <a:close/>
              </a:path>
            </a:pathLst>
          </a:custGeom>
          <a:solidFill>
            <a:srgbClr val="92D050"/>
          </a:solidFill>
          <a:ln w="12700">
            <a:miter lim="400000"/>
          </a:ln>
        </p:spPr>
        <p:txBody>
          <a:bodyPr lIns="45719" rIns="45719" anchor="ctr"/>
          <a:lstStyle/>
          <a:p>
            <a:pPr algn="ctr">
              <a:defRPr>
                <a:solidFill>
                  <a:srgbClr val="FFFFFF"/>
                </a:solidFill>
              </a:defRPr>
            </a:pPr>
            <a:endParaRPr/>
          </a:p>
        </p:txBody>
      </p:sp>
      <p:sp>
        <p:nvSpPr>
          <p:cNvPr id="350" name="TextBox 3"/>
          <p:cNvSpPr txBox="1"/>
          <p:nvPr/>
        </p:nvSpPr>
        <p:spPr>
          <a:xfrm>
            <a:off x="399645" y="-203912"/>
            <a:ext cx="478246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spcBef>
                <a:spcPts val="600"/>
              </a:spcBef>
              <a:defRPr sz="4400" i="1">
                <a:solidFill>
                  <a:srgbClr val="FFFFFF"/>
                </a:solidFill>
                <a:latin typeface="Calibri Light"/>
                <a:ea typeface="Calibri Light"/>
                <a:cs typeface="Calibri Light"/>
                <a:sym typeface="Calibri Light"/>
              </a:defRPr>
            </a:lvl1pPr>
          </a:lstStyle>
          <a:p>
            <a:r>
              <a:t>Stink Bugs</a:t>
            </a:r>
          </a:p>
        </p:txBody>
      </p:sp>
      <p:sp>
        <p:nvSpPr>
          <p:cNvPr id="351" name="TextBox 5"/>
          <p:cNvSpPr txBox="1"/>
          <p:nvPr/>
        </p:nvSpPr>
        <p:spPr>
          <a:xfrm>
            <a:off x="306831" y="808140"/>
            <a:ext cx="4782460" cy="1569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90000"/>
              </a:lnSpc>
              <a:spcBef>
                <a:spcPts val="600"/>
              </a:spcBef>
              <a:defRPr sz="2000" b="1"/>
            </a:lvl1pPr>
          </a:lstStyle>
          <a:p>
            <a:r>
              <a:t>Used to flavour stews or eaten on their own, stinkbugs are said to have a crunch to them and taste a little like apple. Are they from?</a:t>
            </a:r>
          </a:p>
        </p:txBody>
      </p:sp>
      <p:pic>
        <p:nvPicPr>
          <p:cNvPr id="352" name="Picture 7" descr="Picture 7"/>
          <p:cNvPicPr>
            <a:picLocks noChangeAspect="1"/>
          </p:cNvPicPr>
          <p:nvPr/>
        </p:nvPicPr>
        <p:blipFill>
          <a:blip r:embed="rId4"/>
          <a:stretch>
            <a:fillRect/>
          </a:stretch>
        </p:blipFill>
        <p:spPr>
          <a:xfrm>
            <a:off x="306831" y="2592384"/>
            <a:ext cx="1779592" cy="1186394"/>
          </a:xfrm>
          <a:prstGeom prst="rect">
            <a:avLst/>
          </a:prstGeom>
          <a:ln w="12700">
            <a:miter lim="400000"/>
          </a:ln>
        </p:spPr>
      </p:pic>
      <p:sp>
        <p:nvSpPr>
          <p:cNvPr id="353" name="TextBox 8"/>
          <p:cNvSpPr txBox="1"/>
          <p:nvPr/>
        </p:nvSpPr>
        <p:spPr>
          <a:xfrm>
            <a:off x="2136331" y="3032164"/>
            <a:ext cx="295296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VENEZUELA -Cup your ear</a:t>
            </a:r>
          </a:p>
        </p:txBody>
      </p:sp>
      <p:pic>
        <p:nvPicPr>
          <p:cNvPr id="354" name="Picture 11" descr="Picture 11"/>
          <p:cNvPicPr>
            <a:picLocks noChangeAspect="1"/>
          </p:cNvPicPr>
          <p:nvPr/>
        </p:nvPicPr>
        <p:blipFill>
          <a:blip r:embed="rId5"/>
          <a:stretch>
            <a:fillRect/>
          </a:stretch>
        </p:blipFill>
        <p:spPr>
          <a:xfrm>
            <a:off x="306831" y="3971926"/>
            <a:ext cx="1779591" cy="1293085"/>
          </a:xfrm>
          <a:prstGeom prst="rect">
            <a:avLst/>
          </a:prstGeom>
          <a:ln w="12700">
            <a:miter lim="400000"/>
          </a:ln>
        </p:spPr>
      </p:pic>
      <p:sp>
        <p:nvSpPr>
          <p:cNvPr id="355" name="TextBox 18"/>
          <p:cNvSpPr txBox="1"/>
          <p:nvPr/>
        </p:nvSpPr>
        <p:spPr>
          <a:xfrm>
            <a:off x="2161881" y="4417255"/>
            <a:ext cx="2572680"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pPr>
            <a:r>
              <a:t>ISRAEL</a:t>
            </a:r>
            <a:r>
              <a:rPr b="0"/>
              <a:t>- </a:t>
            </a:r>
            <a:r>
              <a:t>Talk to the hand</a:t>
            </a:r>
          </a:p>
        </p:txBody>
      </p:sp>
      <p:pic>
        <p:nvPicPr>
          <p:cNvPr id="356" name="Picture 2" descr="Picture 2"/>
          <p:cNvPicPr>
            <a:picLocks noChangeAspect="1"/>
          </p:cNvPicPr>
          <p:nvPr/>
        </p:nvPicPr>
        <p:blipFill>
          <a:blip r:embed="rId6"/>
          <a:stretch>
            <a:fillRect/>
          </a:stretch>
        </p:blipFill>
        <p:spPr>
          <a:xfrm>
            <a:off x="306830" y="5458159"/>
            <a:ext cx="1779591" cy="1227305"/>
          </a:xfrm>
          <a:prstGeom prst="rect">
            <a:avLst/>
          </a:prstGeom>
          <a:ln w="12700">
            <a:miter lim="400000"/>
          </a:ln>
        </p:spPr>
      </p:pic>
      <p:sp>
        <p:nvSpPr>
          <p:cNvPr id="357" name="TextBox 21"/>
          <p:cNvSpPr txBox="1"/>
          <p:nvPr/>
        </p:nvSpPr>
        <p:spPr>
          <a:xfrm>
            <a:off x="2136331" y="5865193"/>
            <a:ext cx="3045772"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SOUTH AFRICA- Do the ‘floss’ dance</a:t>
            </a:r>
          </a:p>
        </p:txBody>
      </p:sp>
      <p:sp>
        <p:nvSpPr>
          <p:cNvPr id="358" name="Dingbat Tick"/>
          <p:cNvSpPr/>
          <p:nvPr/>
        </p:nvSpPr>
        <p:spPr>
          <a:xfrm>
            <a:off x="4692249" y="5903293"/>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50"/>
                                        </p:tgtEl>
                                        <p:attrNameLst>
                                          <p:attrName>style.visibility</p:attrName>
                                        </p:attrNameLst>
                                      </p:cBhvr>
                                      <p:to>
                                        <p:strVal val="visible"/>
                                      </p:to>
                                    </p:set>
                                    <p:anim calcmode="lin" valueType="num">
                                      <p:cBhvr>
                                        <p:cTn id="7" dur="500" fill="hold"/>
                                        <p:tgtEl>
                                          <p:spTgt spid="350"/>
                                        </p:tgtEl>
                                        <p:attrNameLst>
                                          <p:attrName>ppt_w</p:attrName>
                                        </p:attrNameLst>
                                      </p:cBhvr>
                                      <p:tavLst>
                                        <p:tav tm="0">
                                          <p:val>
                                            <p:fltVal val="0"/>
                                          </p:val>
                                        </p:tav>
                                        <p:tav tm="100000">
                                          <p:val>
                                            <p:strVal val="#ppt_w"/>
                                          </p:val>
                                        </p:tav>
                                      </p:tavLst>
                                    </p:anim>
                                    <p:anim calcmode="lin" valueType="num">
                                      <p:cBhvr>
                                        <p:cTn id="8" dur="500" fill="hold"/>
                                        <p:tgtEl>
                                          <p:spTgt spid="35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51"/>
                                        </p:tgtEl>
                                        <p:attrNameLst>
                                          <p:attrName>style.visibility</p:attrName>
                                        </p:attrNameLst>
                                      </p:cBhvr>
                                      <p:to>
                                        <p:strVal val="visible"/>
                                      </p:to>
                                    </p:set>
                                    <p:anim calcmode="lin" valueType="num">
                                      <p:cBhvr>
                                        <p:cTn id="13" dur="500" fill="hold"/>
                                        <p:tgtEl>
                                          <p:spTgt spid="351"/>
                                        </p:tgtEl>
                                        <p:attrNameLst>
                                          <p:attrName>ppt_w</p:attrName>
                                        </p:attrNameLst>
                                      </p:cBhvr>
                                      <p:tavLst>
                                        <p:tav tm="0">
                                          <p:val>
                                            <p:fltVal val="0"/>
                                          </p:val>
                                        </p:tav>
                                        <p:tav tm="100000">
                                          <p:val>
                                            <p:strVal val="#ppt_w"/>
                                          </p:val>
                                        </p:tav>
                                      </p:tavLst>
                                    </p:anim>
                                    <p:anim calcmode="lin" valueType="num">
                                      <p:cBhvr>
                                        <p:cTn id="14" dur="500" fill="hold"/>
                                        <p:tgtEl>
                                          <p:spTgt spid="35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352"/>
                                        </p:tgtEl>
                                        <p:attrNameLst>
                                          <p:attrName>style.visibility</p:attrName>
                                        </p:attrNameLst>
                                      </p:cBhvr>
                                      <p:to>
                                        <p:strVal val="visible"/>
                                      </p:to>
                                    </p:set>
                                    <p:anim calcmode="lin" valueType="num">
                                      <p:cBhvr>
                                        <p:cTn id="19" dur="500" fill="hold"/>
                                        <p:tgtEl>
                                          <p:spTgt spid="352"/>
                                        </p:tgtEl>
                                        <p:attrNameLst>
                                          <p:attrName>ppt_w</p:attrName>
                                        </p:attrNameLst>
                                      </p:cBhvr>
                                      <p:tavLst>
                                        <p:tav tm="0">
                                          <p:val>
                                            <p:fltVal val="0"/>
                                          </p:val>
                                        </p:tav>
                                        <p:tav tm="100000">
                                          <p:val>
                                            <p:strVal val="#ppt_w"/>
                                          </p:val>
                                        </p:tav>
                                      </p:tavLst>
                                    </p:anim>
                                    <p:anim calcmode="lin" valueType="num">
                                      <p:cBhvr>
                                        <p:cTn id="20" dur="500" fill="hold"/>
                                        <p:tgtEl>
                                          <p:spTgt spid="352"/>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3" presetClass="entr" presetSubtype="16" fill="hold" grpId="4" nodeType="afterEffect">
                                  <p:stCondLst>
                                    <p:cond delay="0"/>
                                  </p:stCondLst>
                                  <p:iterate>
                                    <p:tmAbs val="0"/>
                                  </p:iterate>
                                  <p:childTnLst>
                                    <p:set>
                                      <p:cBhvr>
                                        <p:cTn id="23" fill="hold"/>
                                        <p:tgtEl>
                                          <p:spTgt spid="353"/>
                                        </p:tgtEl>
                                        <p:attrNameLst>
                                          <p:attrName>style.visibility</p:attrName>
                                        </p:attrNameLst>
                                      </p:cBhvr>
                                      <p:to>
                                        <p:strVal val="visible"/>
                                      </p:to>
                                    </p:set>
                                    <p:anim calcmode="lin" valueType="num">
                                      <p:cBhvr>
                                        <p:cTn id="24" dur="500" fill="hold"/>
                                        <p:tgtEl>
                                          <p:spTgt spid="353"/>
                                        </p:tgtEl>
                                        <p:attrNameLst>
                                          <p:attrName>ppt_w</p:attrName>
                                        </p:attrNameLst>
                                      </p:cBhvr>
                                      <p:tavLst>
                                        <p:tav tm="0">
                                          <p:val>
                                            <p:fltVal val="0"/>
                                          </p:val>
                                        </p:tav>
                                        <p:tav tm="100000">
                                          <p:val>
                                            <p:strVal val="#ppt_w"/>
                                          </p:val>
                                        </p:tav>
                                      </p:tavLst>
                                    </p:anim>
                                    <p:anim calcmode="lin" valueType="num">
                                      <p:cBhvr>
                                        <p:cTn id="25" dur="500" fill="hold"/>
                                        <p:tgtEl>
                                          <p:spTgt spid="353"/>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5" nodeType="clickEffect">
                                  <p:stCondLst>
                                    <p:cond delay="0"/>
                                  </p:stCondLst>
                                  <p:iterate>
                                    <p:tmAbs val="0"/>
                                  </p:iterate>
                                  <p:childTnLst>
                                    <p:set>
                                      <p:cBhvr>
                                        <p:cTn id="29" fill="hold"/>
                                        <p:tgtEl>
                                          <p:spTgt spid="354"/>
                                        </p:tgtEl>
                                        <p:attrNameLst>
                                          <p:attrName>style.visibility</p:attrName>
                                        </p:attrNameLst>
                                      </p:cBhvr>
                                      <p:to>
                                        <p:strVal val="visible"/>
                                      </p:to>
                                    </p:set>
                                    <p:anim calcmode="lin" valueType="num">
                                      <p:cBhvr>
                                        <p:cTn id="30" dur="500" fill="hold"/>
                                        <p:tgtEl>
                                          <p:spTgt spid="354"/>
                                        </p:tgtEl>
                                        <p:attrNameLst>
                                          <p:attrName>ppt_w</p:attrName>
                                        </p:attrNameLst>
                                      </p:cBhvr>
                                      <p:tavLst>
                                        <p:tav tm="0">
                                          <p:val>
                                            <p:fltVal val="0"/>
                                          </p:val>
                                        </p:tav>
                                        <p:tav tm="100000">
                                          <p:val>
                                            <p:strVal val="#ppt_w"/>
                                          </p:val>
                                        </p:tav>
                                      </p:tavLst>
                                    </p:anim>
                                    <p:anim calcmode="lin" valueType="num">
                                      <p:cBhvr>
                                        <p:cTn id="31" dur="500" fill="hold"/>
                                        <p:tgtEl>
                                          <p:spTgt spid="354"/>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3" presetClass="entr" presetSubtype="16" fill="hold" grpId="6" nodeType="afterEffect">
                                  <p:stCondLst>
                                    <p:cond delay="0"/>
                                  </p:stCondLst>
                                  <p:iterate>
                                    <p:tmAbs val="0"/>
                                  </p:iterate>
                                  <p:childTnLst>
                                    <p:set>
                                      <p:cBhvr>
                                        <p:cTn id="34" fill="hold"/>
                                        <p:tgtEl>
                                          <p:spTgt spid="355"/>
                                        </p:tgtEl>
                                        <p:attrNameLst>
                                          <p:attrName>style.visibility</p:attrName>
                                        </p:attrNameLst>
                                      </p:cBhvr>
                                      <p:to>
                                        <p:strVal val="visible"/>
                                      </p:to>
                                    </p:set>
                                    <p:anim calcmode="lin" valueType="num">
                                      <p:cBhvr>
                                        <p:cTn id="35" dur="500" fill="hold"/>
                                        <p:tgtEl>
                                          <p:spTgt spid="355"/>
                                        </p:tgtEl>
                                        <p:attrNameLst>
                                          <p:attrName>ppt_w</p:attrName>
                                        </p:attrNameLst>
                                      </p:cBhvr>
                                      <p:tavLst>
                                        <p:tav tm="0">
                                          <p:val>
                                            <p:fltVal val="0"/>
                                          </p:val>
                                        </p:tav>
                                        <p:tav tm="100000">
                                          <p:val>
                                            <p:strVal val="#ppt_w"/>
                                          </p:val>
                                        </p:tav>
                                      </p:tavLst>
                                    </p:anim>
                                    <p:anim calcmode="lin" valueType="num">
                                      <p:cBhvr>
                                        <p:cTn id="36" dur="500" fill="hold"/>
                                        <p:tgtEl>
                                          <p:spTgt spid="355"/>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7" nodeType="clickEffect">
                                  <p:stCondLst>
                                    <p:cond delay="0"/>
                                  </p:stCondLst>
                                  <p:iterate>
                                    <p:tmAbs val="0"/>
                                  </p:iterate>
                                  <p:childTnLst>
                                    <p:set>
                                      <p:cBhvr>
                                        <p:cTn id="40" fill="hold"/>
                                        <p:tgtEl>
                                          <p:spTgt spid="356"/>
                                        </p:tgtEl>
                                        <p:attrNameLst>
                                          <p:attrName>style.visibility</p:attrName>
                                        </p:attrNameLst>
                                      </p:cBhvr>
                                      <p:to>
                                        <p:strVal val="visible"/>
                                      </p:to>
                                    </p:set>
                                    <p:anim calcmode="lin" valueType="num">
                                      <p:cBhvr>
                                        <p:cTn id="41" dur="500" fill="hold"/>
                                        <p:tgtEl>
                                          <p:spTgt spid="356"/>
                                        </p:tgtEl>
                                        <p:attrNameLst>
                                          <p:attrName>ppt_w</p:attrName>
                                        </p:attrNameLst>
                                      </p:cBhvr>
                                      <p:tavLst>
                                        <p:tav tm="0">
                                          <p:val>
                                            <p:fltVal val="0"/>
                                          </p:val>
                                        </p:tav>
                                        <p:tav tm="100000">
                                          <p:val>
                                            <p:strVal val="#ppt_w"/>
                                          </p:val>
                                        </p:tav>
                                      </p:tavLst>
                                    </p:anim>
                                    <p:anim calcmode="lin" valueType="num">
                                      <p:cBhvr>
                                        <p:cTn id="42" dur="500" fill="hold"/>
                                        <p:tgtEl>
                                          <p:spTgt spid="356"/>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23" presetClass="entr" presetSubtype="16" fill="hold" grpId="8" nodeType="afterEffect">
                                  <p:stCondLst>
                                    <p:cond delay="0"/>
                                  </p:stCondLst>
                                  <p:iterate>
                                    <p:tmAbs val="0"/>
                                  </p:iterate>
                                  <p:childTnLst>
                                    <p:set>
                                      <p:cBhvr>
                                        <p:cTn id="45" fill="hold"/>
                                        <p:tgtEl>
                                          <p:spTgt spid="357"/>
                                        </p:tgtEl>
                                        <p:attrNameLst>
                                          <p:attrName>style.visibility</p:attrName>
                                        </p:attrNameLst>
                                      </p:cBhvr>
                                      <p:to>
                                        <p:strVal val="visible"/>
                                      </p:to>
                                    </p:set>
                                    <p:anim calcmode="lin" valueType="num">
                                      <p:cBhvr>
                                        <p:cTn id="46" dur="500" fill="hold"/>
                                        <p:tgtEl>
                                          <p:spTgt spid="357"/>
                                        </p:tgtEl>
                                        <p:attrNameLst>
                                          <p:attrName>ppt_w</p:attrName>
                                        </p:attrNameLst>
                                      </p:cBhvr>
                                      <p:tavLst>
                                        <p:tav tm="0">
                                          <p:val>
                                            <p:fltVal val="0"/>
                                          </p:val>
                                        </p:tav>
                                        <p:tav tm="100000">
                                          <p:val>
                                            <p:strVal val="#ppt_w"/>
                                          </p:val>
                                        </p:tav>
                                      </p:tavLst>
                                    </p:anim>
                                    <p:anim calcmode="lin" valueType="num">
                                      <p:cBhvr>
                                        <p:cTn id="47" dur="500" fill="hold"/>
                                        <p:tgtEl>
                                          <p:spTgt spid="357"/>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9" nodeType="clickEffect">
                                  <p:stCondLst>
                                    <p:cond delay="0"/>
                                  </p:stCondLst>
                                  <p:iterate>
                                    <p:tmAbs val="0"/>
                                  </p:iterate>
                                  <p:childTnLst>
                                    <p:set>
                                      <p:cBhvr>
                                        <p:cTn id="51" fill="hold"/>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1" animBg="1" advAuto="0"/>
      <p:bldP spid="351" grpId="2" animBg="1" advAuto="0"/>
      <p:bldP spid="352" grpId="3" animBg="1" advAuto="0"/>
      <p:bldP spid="353" grpId="4" animBg="1" advAuto="0"/>
      <p:bldP spid="354" grpId="5" animBg="1" advAuto="0"/>
      <p:bldP spid="355" grpId="6" animBg="1" advAuto="0"/>
      <p:bldP spid="356" grpId="7" animBg="1" advAuto="0"/>
      <p:bldP spid="357" grpId="8" animBg="1" advAuto="0"/>
      <p:bldP spid="358" grpId="9"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2" name="Rectangle 8"/>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363" name="Rectangle 10"/>
          <p:cNvSpPr/>
          <p:nvPr/>
        </p:nvSpPr>
        <p:spPr>
          <a:xfrm>
            <a:off x="4038600" y="0"/>
            <a:ext cx="8157458" cy="6858000"/>
          </a:xfrm>
          <a:prstGeom prst="rect">
            <a:avLst/>
          </a:prstGeom>
          <a:gradFill>
            <a:gsLst>
              <a:gs pos="2000">
                <a:schemeClr val="accent1"/>
              </a:gs>
              <a:gs pos="78000">
                <a:srgbClr val="203864"/>
              </a:gs>
              <a:gs pos="100000">
                <a:srgbClr val="000000">
                  <a:alpha val="85000"/>
                </a:srgbClr>
              </a:gs>
            </a:gsLst>
            <a:lin ang="18000000"/>
          </a:gradFill>
          <a:ln w="12700">
            <a:miter lim="400000"/>
          </a:ln>
        </p:spPr>
        <p:txBody>
          <a:bodyPr lIns="45719" rIns="45719" anchor="ctr"/>
          <a:lstStyle/>
          <a:p>
            <a:pPr algn="ctr">
              <a:defRPr>
                <a:solidFill>
                  <a:srgbClr val="FFFFFF"/>
                </a:solidFill>
              </a:defRPr>
            </a:pPr>
            <a:endParaRPr/>
          </a:p>
        </p:txBody>
      </p:sp>
      <p:sp>
        <p:nvSpPr>
          <p:cNvPr id="364" name="Rectangle 12"/>
          <p:cNvSpPr/>
          <p:nvPr/>
        </p:nvSpPr>
        <p:spPr>
          <a:xfrm flipH="1">
            <a:off x="4034537" y="1839884"/>
            <a:ext cx="8157461" cy="5017688"/>
          </a:xfrm>
          <a:prstGeom prst="rect">
            <a:avLst/>
          </a:prstGeom>
          <a:gradFill>
            <a:gsLst>
              <a:gs pos="0">
                <a:srgbClr val="8FAADC">
                  <a:alpha val="30000"/>
                </a:srgbClr>
              </a:gs>
              <a:gs pos="100000">
                <a:srgbClr val="000000">
                  <a:alpha val="44000"/>
                </a:srgbClr>
              </a:gs>
            </a:gsLst>
            <a:lin ang="4800000"/>
          </a:gradFill>
          <a:ln w="12700">
            <a:miter lim="400000"/>
          </a:ln>
        </p:spPr>
        <p:txBody>
          <a:bodyPr lIns="45719" rIns="45719" anchor="ctr"/>
          <a:lstStyle/>
          <a:p>
            <a:pPr algn="ctr">
              <a:defRPr>
                <a:solidFill>
                  <a:srgbClr val="FFFFFF"/>
                </a:solidFill>
              </a:defRPr>
            </a:pPr>
            <a:endParaRPr/>
          </a:p>
        </p:txBody>
      </p:sp>
      <p:sp>
        <p:nvSpPr>
          <p:cNvPr id="365" name="Rectangle 14"/>
          <p:cNvSpPr/>
          <p:nvPr/>
        </p:nvSpPr>
        <p:spPr>
          <a:xfrm rot="5400000" flipH="1">
            <a:off x="4063179" y="-33131"/>
            <a:ext cx="6858000" cy="6923404"/>
          </a:xfrm>
          <a:prstGeom prst="rect">
            <a:avLst/>
          </a:prstGeom>
          <a:gradFill>
            <a:gsLst>
              <a:gs pos="56000">
                <a:srgbClr val="8FAADC">
                  <a:alpha val="0"/>
                </a:srgbClr>
              </a:gs>
              <a:gs pos="100000">
                <a:schemeClr val="accent1"/>
              </a:gs>
            </a:gsLst>
            <a:lin ang="6599999"/>
          </a:gradFill>
          <a:ln w="12700">
            <a:miter lim="400000"/>
          </a:ln>
        </p:spPr>
        <p:txBody>
          <a:bodyPr lIns="45719" rIns="45719" anchor="ctr"/>
          <a:lstStyle/>
          <a:p>
            <a:pPr algn="ctr">
              <a:defRPr>
                <a:solidFill>
                  <a:srgbClr val="FFFFFF"/>
                </a:solidFill>
              </a:defRPr>
            </a:pPr>
            <a:endParaRPr/>
          </a:p>
        </p:txBody>
      </p:sp>
      <p:pic>
        <p:nvPicPr>
          <p:cNvPr id="366" name="Picture 3" descr="Picture 3"/>
          <p:cNvPicPr>
            <a:picLocks noChangeAspect="1"/>
          </p:cNvPicPr>
          <p:nvPr/>
        </p:nvPicPr>
        <p:blipFill>
          <a:blip r:embed="rId3"/>
          <a:stretch>
            <a:fillRect/>
          </a:stretch>
        </p:blipFill>
        <p:spPr>
          <a:xfrm>
            <a:off x="4571319" y="700087"/>
            <a:ext cx="6792687" cy="5943601"/>
          </a:xfrm>
          <a:prstGeom prst="rect">
            <a:avLst/>
          </a:prstGeom>
          <a:ln w="12700">
            <a:miter lim="400000"/>
          </a:ln>
        </p:spPr>
      </p:pic>
      <p:pic>
        <p:nvPicPr>
          <p:cNvPr id="367" name="Picture 5" descr="Picture 5"/>
          <p:cNvPicPr>
            <a:picLocks noChangeAspect="1"/>
          </p:cNvPicPr>
          <p:nvPr/>
        </p:nvPicPr>
        <p:blipFill>
          <a:blip r:embed="rId4"/>
          <a:stretch>
            <a:fillRect/>
          </a:stretch>
        </p:blipFill>
        <p:spPr>
          <a:xfrm>
            <a:off x="159171" y="3631312"/>
            <a:ext cx="1337647" cy="949298"/>
          </a:xfrm>
          <a:prstGeom prst="rect">
            <a:avLst/>
          </a:prstGeom>
          <a:ln w="12700">
            <a:miter lim="400000"/>
          </a:ln>
        </p:spPr>
      </p:pic>
      <p:sp>
        <p:nvSpPr>
          <p:cNvPr id="368" name="TextBox 7"/>
          <p:cNvSpPr txBox="1"/>
          <p:nvPr/>
        </p:nvSpPr>
        <p:spPr>
          <a:xfrm>
            <a:off x="1967470" y="3671887"/>
            <a:ext cx="1775855"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FFFFFF"/>
                </a:solidFill>
              </a:defRPr>
            </a:pPr>
            <a:r>
              <a:t>Japan </a:t>
            </a:r>
          </a:p>
          <a:p>
            <a:pPr>
              <a:defRPr sz="2000">
                <a:solidFill>
                  <a:srgbClr val="FFFFFF"/>
                </a:solidFill>
              </a:defRPr>
            </a:pPr>
            <a:r>
              <a:t>Hands on head</a:t>
            </a:r>
          </a:p>
        </p:txBody>
      </p:sp>
      <p:sp>
        <p:nvSpPr>
          <p:cNvPr id="369" name="TextBox 9"/>
          <p:cNvSpPr txBox="1"/>
          <p:nvPr/>
        </p:nvSpPr>
        <p:spPr>
          <a:xfrm>
            <a:off x="256853" y="236305"/>
            <a:ext cx="3302972"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i="1">
                <a:solidFill>
                  <a:srgbClr val="FFFFFF"/>
                </a:solidFill>
              </a:defRPr>
            </a:lvl1pPr>
          </a:lstStyle>
          <a:p>
            <a:r>
              <a:t>Wasp Crackers</a:t>
            </a:r>
          </a:p>
        </p:txBody>
      </p:sp>
      <p:sp>
        <p:nvSpPr>
          <p:cNvPr id="370" name="TextBox 11"/>
          <p:cNvSpPr txBox="1"/>
          <p:nvPr/>
        </p:nvSpPr>
        <p:spPr>
          <a:xfrm>
            <a:off x="192267" y="726518"/>
            <a:ext cx="3367558" cy="260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latin typeface="Noto"/>
                <a:ea typeface="Noto"/>
                <a:cs typeface="Noto"/>
                <a:sym typeface="Noto"/>
              </a:defRPr>
            </a:lvl1pPr>
          </a:lstStyle>
          <a:p>
            <a:r>
              <a:t>Yep, you guessed it, it’s a biscuit filled with wasps. Think chocolate chip cookies, only the insects replace the choccy chips. Apparently the digger wasp, which the biscuit contains, has a pretty mean sting. I wish your tongue good luck.</a:t>
            </a:r>
          </a:p>
        </p:txBody>
      </p:sp>
      <p:pic>
        <p:nvPicPr>
          <p:cNvPr id="371" name="Picture 17" descr="Picture 17"/>
          <p:cNvPicPr>
            <a:picLocks noChangeAspect="1"/>
          </p:cNvPicPr>
          <p:nvPr/>
        </p:nvPicPr>
        <p:blipFill>
          <a:blip r:embed="rId5"/>
          <a:stretch>
            <a:fillRect/>
          </a:stretch>
        </p:blipFill>
        <p:spPr>
          <a:xfrm>
            <a:off x="159171" y="4764747"/>
            <a:ext cx="1361962" cy="844944"/>
          </a:xfrm>
          <a:prstGeom prst="rect">
            <a:avLst/>
          </a:prstGeom>
          <a:ln w="12700">
            <a:miter lim="400000"/>
          </a:ln>
        </p:spPr>
      </p:pic>
      <p:sp>
        <p:nvSpPr>
          <p:cNvPr id="372" name="TextBox 18"/>
          <p:cNvSpPr txBox="1"/>
          <p:nvPr/>
        </p:nvSpPr>
        <p:spPr>
          <a:xfrm>
            <a:off x="1922187" y="4824195"/>
            <a:ext cx="1899800"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FFFFFF"/>
                </a:solidFill>
              </a:defRPr>
            </a:pPr>
            <a:r>
              <a:t>Tunisia</a:t>
            </a:r>
          </a:p>
          <a:p>
            <a:pPr>
              <a:defRPr sz="2000">
                <a:solidFill>
                  <a:srgbClr val="FFFFFF"/>
                </a:solidFill>
              </a:defRPr>
            </a:pPr>
            <a:r>
              <a:t>Finger on nose</a:t>
            </a:r>
          </a:p>
        </p:txBody>
      </p:sp>
      <p:pic>
        <p:nvPicPr>
          <p:cNvPr id="373" name="Picture 20" descr="Picture 20"/>
          <p:cNvPicPr>
            <a:picLocks noChangeAspect="1"/>
          </p:cNvPicPr>
          <p:nvPr/>
        </p:nvPicPr>
        <p:blipFill>
          <a:blip r:embed="rId6"/>
          <a:stretch>
            <a:fillRect/>
          </a:stretch>
        </p:blipFill>
        <p:spPr>
          <a:xfrm>
            <a:off x="192268" y="5793828"/>
            <a:ext cx="1328866" cy="844944"/>
          </a:xfrm>
          <a:prstGeom prst="rect">
            <a:avLst/>
          </a:prstGeom>
          <a:ln w="12700">
            <a:miter lim="400000"/>
          </a:ln>
        </p:spPr>
      </p:pic>
      <p:sp>
        <p:nvSpPr>
          <p:cNvPr id="374" name="TextBox 21"/>
          <p:cNvSpPr txBox="1"/>
          <p:nvPr/>
        </p:nvSpPr>
        <p:spPr>
          <a:xfrm>
            <a:off x="1912578" y="5940361"/>
            <a:ext cx="1941504"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FFFFFF"/>
                </a:solidFill>
              </a:defRPr>
            </a:pPr>
            <a:r>
              <a:t>Ethiopia</a:t>
            </a:r>
          </a:p>
          <a:p>
            <a:pPr>
              <a:defRPr sz="2000">
                <a:solidFill>
                  <a:srgbClr val="FFFFFF"/>
                </a:solidFill>
              </a:defRPr>
            </a:pPr>
            <a:r>
              <a:t>Fold your arms</a:t>
            </a:r>
          </a:p>
        </p:txBody>
      </p:sp>
      <p:sp>
        <p:nvSpPr>
          <p:cNvPr id="375" name="Dingbat Tick"/>
          <p:cNvSpPr/>
          <p:nvPr/>
        </p:nvSpPr>
        <p:spPr>
          <a:xfrm>
            <a:off x="3868644" y="3735387"/>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69"/>
                                        </p:tgtEl>
                                        <p:attrNameLst>
                                          <p:attrName>style.visibility</p:attrName>
                                        </p:attrNameLst>
                                      </p:cBhvr>
                                      <p:to>
                                        <p:strVal val="visible"/>
                                      </p:to>
                                    </p:set>
                                    <p:animEffect transition="in" filter="dissolve">
                                      <p:cBhvr>
                                        <p:cTn id="7" dur="500"/>
                                        <p:tgtEl>
                                          <p:spTgt spid="36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37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9" presetClass="entr" presetSubtype="10" fill="hold" grpId="3" nodeType="clickEffect">
                                  <p:stCondLst>
                                    <p:cond delay="0"/>
                                  </p:stCondLst>
                                  <p:iterate>
                                    <p:tmAbs val="0"/>
                                  </p:iterate>
                                  <p:childTnLst>
                                    <p:set>
                                      <p:cBhvr>
                                        <p:cTn id="15" fill="hold"/>
                                        <p:tgtEl>
                                          <p:spTgt spid="367"/>
                                        </p:tgtEl>
                                        <p:attrNameLst>
                                          <p:attrName>style.visibility</p:attrName>
                                        </p:attrNameLst>
                                      </p:cBhvr>
                                      <p:to>
                                        <p:strVal val="visible"/>
                                      </p:to>
                                    </p:set>
                                    <p:anim calcmode="lin" valueType="num">
                                      <p:cBhvr>
                                        <p:cTn id="16" dur="2000" fill="hold"/>
                                        <p:tgtEl>
                                          <p:spTgt spid="367"/>
                                        </p:tgtEl>
                                        <p:attrNameLst>
                                          <p:attrName>ppt_w</p:attrName>
                                        </p:attrNameLst>
                                      </p:cBhvr>
                                      <p:tavLst>
                                        <p:tav tm="0" fmla="#ppt_w*sin(2.5*pi*$)">
                                          <p:val>
                                            <p:fltVal val="0"/>
                                          </p:val>
                                        </p:tav>
                                        <p:tav tm="100000">
                                          <p:val>
                                            <p:fltVal val="1"/>
                                          </p:val>
                                        </p:tav>
                                      </p:tavLst>
                                    </p:anim>
                                    <p:anim calcmode="lin" valueType="num">
                                      <p:cBhvr>
                                        <p:cTn id="17" dur="2000" fill="hold"/>
                                        <p:tgtEl>
                                          <p:spTgt spid="367"/>
                                        </p:tgtEl>
                                        <p:attrNameLst>
                                          <p:attrName>ppt_h</p:attrName>
                                        </p:attrNameLst>
                                      </p:cBhvr>
                                      <p:tavLst>
                                        <p:tav tm="0">
                                          <p:val>
                                            <p:strVal val="#ppt_h"/>
                                          </p:val>
                                        </p:tav>
                                        <p:tav tm="100000">
                                          <p:val>
                                            <p:strVal val="#ppt_h"/>
                                          </p:val>
                                        </p:tav>
                                      </p:tavLst>
                                    </p:anim>
                                  </p:childTnLst>
                                </p:cTn>
                              </p:par>
                            </p:childTnLst>
                          </p:cTn>
                        </p:par>
                        <p:par>
                          <p:cTn id="18" fill="hold">
                            <p:stCondLst>
                              <p:cond delay="2000"/>
                            </p:stCondLst>
                            <p:childTnLst>
                              <p:par>
                                <p:cTn id="19" presetID="19" presetClass="entr" presetSubtype="10" fill="hold" grpId="4" nodeType="afterEffect">
                                  <p:stCondLst>
                                    <p:cond delay="0"/>
                                  </p:stCondLst>
                                  <p:iterate>
                                    <p:tmAbs val="0"/>
                                  </p:iterate>
                                  <p:childTnLst>
                                    <p:set>
                                      <p:cBhvr>
                                        <p:cTn id="20" fill="hold"/>
                                        <p:tgtEl>
                                          <p:spTgt spid="368"/>
                                        </p:tgtEl>
                                        <p:attrNameLst>
                                          <p:attrName>style.visibility</p:attrName>
                                        </p:attrNameLst>
                                      </p:cBhvr>
                                      <p:to>
                                        <p:strVal val="visible"/>
                                      </p:to>
                                    </p:set>
                                    <p:anim calcmode="lin" valueType="num">
                                      <p:cBhvr>
                                        <p:cTn id="21" dur="2000" fill="hold"/>
                                        <p:tgtEl>
                                          <p:spTgt spid="368"/>
                                        </p:tgtEl>
                                        <p:attrNameLst>
                                          <p:attrName>ppt_w</p:attrName>
                                        </p:attrNameLst>
                                      </p:cBhvr>
                                      <p:tavLst>
                                        <p:tav tm="0" fmla="#ppt_w*sin(2.5*pi*$)">
                                          <p:val>
                                            <p:fltVal val="0"/>
                                          </p:val>
                                        </p:tav>
                                        <p:tav tm="100000">
                                          <p:val>
                                            <p:fltVal val="1"/>
                                          </p:val>
                                        </p:tav>
                                      </p:tavLst>
                                    </p:anim>
                                    <p:anim calcmode="lin" valueType="num">
                                      <p:cBhvr>
                                        <p:cTn id="22" dur="2000" fill="hold"/>
                                        <p:tgtEl>
                                          <p:spTgt spid="368"/>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5" nodeType="clickEffect">
                                  <p:stCondLst>
                                    <p:cond delay="0"/>
                                  </p:stCondLst>
                                  <p:iterate>
                                    <p:tmAbs val="0"/>
                                  </p:iterate>
                                  <p:childTnLst>
                                    <p:set>
                                      <p:cBhvr>
                                        <p:cTn id="26" fill="hold"/>
                                        <p:tgtEl>
                                          <p:spTgt spid="371"/>
                                        </p:tgtEl>
                                        <p:attrNameLst>
                                          <p:attrName>style.visibility</p:attrName>
                                        </p:attrNameLst>
                                      </p:cBhvr>
                                      <p:to>
                                        <p:strVal val="visible"/>
                                      </p:to>
                                    </p:set>
                                    <p:anim calcmode="lin" valueType="num">
                                      <p:cBhvr>
                                        <p:cTn id="27" dur="1000" fill="hold"/>
                                        <p:tgtEl>
                                          <p:spTgt spid="371"/>
                                        </p:tgtEl>
                                        <p:attrNameLst>
                                          <p:attrName>ppt_x</p:attrName>
                                        </p:attrNameLst>
                                      </p:cBhvr>
                                      <p:tavLst>
                                        <p:tav tm="0">
                                          <p:val>
                                            <p:strVal val="#ppt_x"/>
                                          </p:val>
                                        </p:tav>
                                        <p:tav tm="100000">
                                          <p:val>
                                            <p:strVal val="#ppt_x"/>
                                          </p:val>
                                        </p:tav>
                                      </p:tavLst>
                                    </p:anim>
                                    <p:anim calcmode="lin" valueType="num">
                                      <p:cBhvr>
                                        <p:cTn id="28" dur="1000" fill="hold"/>
                                        <p:tgtEl>
                                          <p:spTgt spid="371"/>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6" nodeType="afterEffect">
                                  <p:stCondLst>
                                    <p:cond delay="0"/>
                                  </p:stCondLst>
                                  <p:iterate>
                                    <p:tmAbs val="0"/>
                                  </p:iterate>
                                  <p:childTnLst>
                                    <p:set>
                                      <p:cBhvr>
                                        <p:cTn id="31" fill="hold"/>
                                        <p:tgtEl>
                                          <p:spTgt spid="372"/>
                                        </p:tgtEl>
                                        <p:attrNameLst>
                                          <p:attrName>style.visibility</p:attrName>
                                        </p:attrNameLst>
                                      </p:cBhvr>
                                      <p:to>
                                        <p:strVal val="visible"/>
                                      </p:to>
                                    </p:set>
                                    <p:anim calcmode="lin" valueType="num">
                                      <p:cBhvr>
                                        <p:cTn id="32" dur="1000" fill="hold"/>
                                        <p:tgtEl>
                                          <p:spTgt spid="372"/>
                                        </p:tgtEl>
                                        <p:attrNameLst>
                                          <p:attrName>ppt_x</p:attrName>
                                        </p:attrNameLst>
                                      </p:cBhvr>
                                      <p:tavLst>
                                        <p:tav tm="0">
                                          <p:val>
                                            <p:strVal val="#ppt_x"/>
                                          </p:val>
                                        </p:tav>
                                        <p:tav tm="100000">
                                          <p:val>
                                            <p:strVal val="#ppt_x"/>
                                          </p:val>
                                        </p:tav>
                                      </p:tavLst>
                                    </p:anim>
                                    <p:anim calcmode="lin" valueType="num">
                                      <p:cBhvr>
                                        <p:cTn id="33" dur="1000" fill="hold"/>
                                        <p:tgtEl>
                                          <p:spTgt spid="37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7" nodeType="clickEffect">
                                  <p:stCondLst>
                                    <p:cond delay="0"/>
                                  </p:stCondLst>
                                  <p:iterate>
                                    <p:tmAbs val="0"/>
                                  </p:iterate>
                                  <p:childTnLst>
                                    <p:set>
                                      <p:cBhvr>
                                        <p:cTn id="37" fill="hold"/>
                                        <p:tgtEl>
                                          <p:spTgt spid="373"/>
                                        </p:tgtEl>
                                        <p:attrNameLst>
                                          <p:attrName>style.visibility</p:attrName>
                                        </p:attrNameLst>
                                      </p:cBhvr>
                                      <p:to>
                                        <p:strVal val="visible"/>
                                      </p:to>
                                    </p:set>
                                    <p:animEffect transition="in" filter="wipe(down)">
                                      <p:cBhvr>
                                        <p:cTn id="38" dur="500"/>
                                        <p:tgtEl>
                                          <p:spTgt spid="373"/>
                                        </p:tgtEl>
                                      </p:cBhvr>
                                    </p:animEffect>
                                  </p:childTnLst>
                                </p:cTn>
                              </p:par>
                            </p:childTnLst>
                          </p:cTn>
                        </p:par>
                        <p:par>
                          <p:cTn id="39" fill="hold">
                            <p:stCondLst>
                              <p:cond delay="500"/>
                            </p:stCondLst>
                            <p:childTnLst>
                              <p:par>
                                <p:cTn id="40" presetID="22" presetClass="entr" presetSubtype="4" fill="hold" grpId="8" nodeType="afterEffect">
                                  <p:stCondLst>
                                    <p:cond delay="0"/>
                                  </p:stCondLst>
                                  <p:iterate>
                                    <p:tmAbs val="0"/>
                                  </p:iterate>
                                  <p:childTnLst>
                                    <p:set>
                                      <p:cBhvr>
                                        <p:cTn id="41" fill="hold"/>
                                        <p:tgtEl>
                                          <p:spTgt spid="374"/>
                                        </p:tgtEl>
                                        <p:attrNameLst>
                                          <p:attrName>style.visibility</p:attrName>
                                        </p:attrNameLst>
                                      </p:cBhvr>
                                      <p:to>
                                        <p:strVal val="visible"/>
                                      </p:to>
                                    </p:set>
                                    <p:animEffect transition="in" filter="wipe(down)">
                                      <p:cBhvr>
                                        <p:cTn id="42" dur="500"/>
                                        <p:tgtEl>
                                          <p:spTgt spid="37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9" nodeType="clickEffect">
                                  <p:stCondLst>
                                    <p:cond delay="0"/>
                                  </p:stCondLst>
                                  <p:iterate>
                                    <p:tmAbs val="0"/>
                                  </p:iterate>
                                  <p:childTnLst>
                                    <p:set>
                                      <p:cBhvr>
                                        <p:cTn id="46" fill="hold"/>
                                        <p:tgtEl>
                                          <p:spTgt spid="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3" animBg="1" advAuto="0"/>
      <p:bldP spid="368" grpId="4" animBg="1" advAuto="0"/>
      <p:bldP spid="369" grpId="1" animBg="1" advAuto="0"/>
      <p:bldP spid="370" grpId="2" animBg="1" advAuto="0"/>
      <p:bldP spid="371" grpId="5" animBg="1" advAuto="0"/>
      <p:bldP spid="372" grpId="6" animBg="1" advAuto="0"/>
      <p:bldP spid="373" grpId="7" animBg="1" advAuto="0"/>
      <p:bldP spid="374" grpId="8" animBg="1" advAuto="0"/>
      <p:bldP spid="375" grpId="9"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DO YOU KNOW YOUR FLAGS?"/>
          <p:cNvSpPr txBox="1"/>
          <p:nvPr/>
        </p:nvSpPr>
        <p:spPr>
          <a:xfrm>
            <a:off x="3410965" y="544830"/>
            <a:ext cx="5370071"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100" b="1">
                <a:solidFill>
                  <a:schemeClr val="accent4"/>
                </a:solidFill>
              </a:defRPr>
            </a:lvl1pPr>
          </a:lstStyle>
          <a:p>
            <a:r>
              <a:t>DO YOU KNOW YOUR FLAGS?</a:t>
            </a:r>
          </a:p>
        </p:txBody>
      </p:sp>
      <p:pic>
        <p:nvPicPr>
          <p:cNvPr id="380" name="1.jpg" descr="1.jpg"/>
          <p:cNvPicPr>
            <a:picLocks noChangeAspect="1"/>
          </p:cNvPicPr>
          <p:nvPr/>
        </p:nvPicPr>
        <p:blipFill>
          <a:blip r:embed="rId2"/>
          <a:stretch>
            <a:fillRect/>
          </a:stretch>
        </p:blipFill>
        <p:spPr>
          <a:xfrm>
            <a:off x="2936527" y="1402655"/>
            <a:ext cx="6478402" cy="388704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10" descr="Picture 10"/>
          <p:cNvPicPr>
            <a:picLocks noChangeAspect="1"/>
          </p:cNvPicPr>
          <p:nvPr/>
        </p:nvPicPr>
        <p:blipFill>
          <a:blip r:embed="rId2"/>
          <a:stretch>
            <a:fillRect/>
          </a:stretch>
        </p:blipFill>
        <p:spPr>
          <a:xfrm>
            <a:off x="1736913" y="2173787"/>
            <a:ext cx="3765638" cy="2510426"/>
          </a:xfrm>
          <a:prstGeom prst="rect">
            <a:avLst/>
          </a:prstGeom>
          <a:ln w="12700">
            <a:miter lim="400000"/>
          </a:ln>
        </p:spPr>
      </p:pic>
      <p:pic>
        <p:nvPicPr>
          <p:cNvPr id="383" name="Picture 7" descr="Picture 7"/>
          <p:cNvPicPr>
            <a:picLocks noChangeAspect="1"/>
          </p:cNvPicPr>
          <p:nvPr/>
        </p:nvPicPr>
        <p:blipFill>
          <a:blip r:embed="rId3"/>
          <a:stretch>
            <a:fillRect/>
          </a:stretch>
        </p:blipFill>
        <p:spPr>
          <a:xfrm>
            <a:off x="6441680" y="2169597"/>
            <a:ext cx="4411476" cy="2510426"/>
          </a:xfrm>
          <a:prstGeom prst="rect">
            <a:avLst/>
          </a:prstGeom>
          <a:ln w="12700">
            <a:miter lim="400000"/>
          </a:ln>
        </p:spPr>
      </p:pic>
      <p:sp>
        <p:nvSpPr>
          <p:cNvPr id="384" name="BELGIUM"/>
          <p:cNvSpPr txBox="1"/>
          <p:nvPr/>
        </p:nvSpPr>
        <p:spPr>
          <a:xfrm>
            <a:off x="4518782" y="697230"/>
            <a:ext cx="2960556" cy="90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500" b="1"/>
            </a:lvl1pPr>
          </a:lstStyle>
          <a:p>
            <a:r>
              <a:t>BELGIUM</a:t>
            </a:r>
          </a:p>
        </p:txBody>
      </p:sp>
      <p:sp>
        <p:nvSpPr>
          <p:cNvPr id="385" name="Dingbat Tick"/>
          <p:cNvSpPr/>
          <p:nvPr/>
        </p:nvSpPr>
        <p:spPr>
          <a:xfrm>
            <a:off x="3331054" y="3154679"/>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
        <p:nvSpPr>
          <p:cNvPr id="386" name="HANDS ON HEAD"/>
          <p:cNvSpPr txBox="1"/>
          <p:nvPr/>
        </p:nvSpPr>
        <p:spPr>
          <a:xfrm>
            <a:off x="2606850" y="5256529"/>
            <a:ext cx="2416868"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HANDS ON HEAD</a:t>
            </a:r>
          </a:p>
        </p:txBody>
      </p:sp>
      <p:sp>
        <p:nvSpPr>
          <p:cNvPr id="387" name="FINGER ON YOUR NOSE"/>
          <p:cNvSpPr txBox="1"/>
          <p:nvPr/>
        </p:nvSpPr>
        <p:spPr>
          <a:xfrm>
            <a:off x="6970331" y="5248149"/>
            <a:ext cx="3354175"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FINGER ON YOUR NOSE</a:t>
            </a:r>
          </a:p>
        </p:txBody>
      </p:sp>
      <p:sp>
        <p:nvSpPr>
          <p:cNvPr id="388" name="FRANCE"/>
          <p:cNvSpPr txBox="1"/>
          <p:nvPr/>
        </p:nvSpPr>
        <p:spPr>
          <a:xfrm>
            <a:off x="8044684" y="5789929"/>
            <a:ext cx="1205469"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FRANCE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1" animBg="1" advAuto="0"/>
      <p:bldP spid="383" grpId="2" animBg="1" advAuto="0"/>
      <p:bldP spid="385" grpId="3" animBg="1" advAuto="0"/>
      <p:bldP spid="388" grpId="4"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2" descr="Picture 2"/>
          <p:cNvPicPr>
            <a:picLocks noChangeAspect="1"/>
          </p:cNvPicPr>
          <p:nvPr/>
        </p:nvPicPr>
        <p:blipFill>
          <a:blip r:embed="rId2"/>
          <a:stretch>
            <a:fillRect/>
          </a:stretch>
        </p:blipFill>
        <p:spPr>
          <a:xfrm>
            <a:off x="2895600" y="1"/>
            <a:ext cx="6667500" cy="6667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COTLAND"/>
          <p:cNvSpPr txBox="1"/>
          <p:nvPr/>
        </p:nvSpPr>
        <p:spPr>
          <a:xfrm>
            <a:off x="4518782" y="697230"/>
            <a:ext cx="3550598" cy="90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500" b="1"/>
            </a:lvl1pPr>
          </a:lstStyle>
          <a:p>
            <a:r>
              <a:t>SCOTLAND</a:t>
            </a:r>
          </a:p>
        </p:txBody>
      </p:sp>
      <p:pic>
        <p:nvPicPr>
          <p:cNvPr id="391" name="Picture 7" descr="Picture 7"/>
          <p:cNvPicPr>
            <a:picLocks noChangeAspect="1"/>
          </p:cNvPicPr>
          <p:nvPr/>
        </p:nvPicPr>
        <p:blipFill>
          <a:blip r:embed="rId2"/>
          <a:stretch>
            <a:fillRect/>
          </a:stretch>
        </p:blipFill>
        <p:spPr>
          <a:xfrm>
            <a:off x="1956865" y="2168135"/>
            <a:ext cx="3926438" cy="2521730"/>
          </a:xfrm>
          <a:prstGeom prst="rect">
            <a:avLst/>
          </a:prstGeom>
          <a:ln w="12700">
            <a:miter lim="400000"/>
          </a:ln>
        </p:spPr>
      </p:pic>
      <p:sp>
        <p:nvSpPr>
          <p:cNvPr id="392" name="Dingbat Tick"/>
          <p:cNvSpPr/>
          <p:nvPr/>
        </p:nvSpPr>
        <p:spPr>
          <a:xfrm>
            <a:off x="3631406" y="3154679"/>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
        <p:nvSpPr>
          <p:cNvPr id="393" name="HANDS ON HEAD"/>
          <p:cNvSpPr txBox="1"/>
          <p:nvPr/>
        </p:nvSpPr>
        <p:spPr>
          <a:xfrm>
            <a:off x="2606850" y="5256529"/>
            <a:ext cx="2416868"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HANDS ON HEAD</a:t>
            </a:r>
          </a:p>
        </p:txBody>
      </p:sp>
      <p:sp>
        <p:nvSpPr>
          <p:cNvPr id="394" name="FINGER ON YOUR NOSE"/>
          <p:cNvSpPr txBox="1"/>
          <p:nvPr/>
        </p:nvSpPr>
        <p:spPr>
          <a:xfrm>
            <a:off x="6970331" y="5256529"/>
            <a:ext cx="3354175"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FINGER ON YOUR NOSE</a:t>
            </a:r>
          </a:p>
        </p:txBody>
      </p:sp>
      <p:pic>
        <p:nvPicPr>
          <p:cNvPr id="395" name="Picture 17" descr="Picture 17"/>
          <p:cNvPicPr>
            <a:picLocks noChangeAspect="1"/>
          </p:cNvPicPr>
          <p:nvPr/>
        </p:nvPicPr>
        <p:blipFill>
          <a:blip r:embed="rId3"/>
          <a:stretch>
            <a:fillRect/>
          </a:stretch>
        </p:blipFill>
        <p:spPr>
          <a:xfrm>
            <a:off x="6872120" y="2168135"/>
            <a:ext cx="3550597" cy="2537971"/>
          </a:xfrm>
          <a:prstGeom prst="rect">
            <a:avLst/>
          </a:prstGeom>
          <a:ln w="12700">
            <a:miter lim="400000"/>
          </a:ln>
        </p:spPr>
      </p:pic>
      <p:sp>
        <p:nvSpPr>
          <p:cNvPr id="396" name="BRAZIL"/>
          <p:cNvSpPr txBox="1"/>
          <p:nvPr/>
        </p:nvSpPr>
        <p:spPr>
          <a:xfrm>
            <a:off x="8044684" y="5789929"/>
            <a:ext cx="1079740"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BRAZIL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1" animBg="1" advAuto="0"/>
      <p:bldP spid="392" grpId="3" animBg="1" advAuto="0"/>
      <p:bldP spid="395" grpId="2" animBg="1" advAuto="0"/>
      <p:bldP spid="396" grpId="4"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CHINA"/>
          <p:cNvSpPr txBox="1"/>
          <p:nvPr/>
        </p:nvSpPr>
        <p:spPr>
          <a:xfrm>
            <a:off x="5040006" y="697230"/>
            <a:ext cx="2111988" cy="90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500" b="1"/>
            </a:lvl1pPr>
          </a:lstStyle>
          <a:p>
            <a:r>
              <a:t>CHINA</a:t>
            </a:r>
          </a:p>
        </p:txBody>
      </p:sp>
      <p:pic>
        <p:nvPicPr>
          <p:cNvPr id="399" name="Picture 7" descr="Picture 7"/>
          <p:cNvPicPr>
            <a:picLocks noChangeAspect="1"/>
          </p:cNvPicPr>
          <p:nvPr/>
        </p:nvPicPr>
        <p:blipFill>
          <a:blip r:embed="rId2"/>
          <a:stretch>
            <a:fillRect/>
          </a:stretch>
        </p:blipFill>
        <p:spPr>
          <a:xfrm>
            <a:off x="6613073" y="2173787"/>
            <a:ext cx="3820020" cy="2510426"/>
          </a:xfrm>
          <a:prstGeom prst="rect">
            <a:avLst/>
          </a:prstGeom>
          <a:ln w="12700">
            <a:miter lim="400000"/>
          </a:ln>
        </p:spPr>
      </p:pic>
      <p:pic>
        <p:nvPicPr>
          <p:cNvPr id="400" name="Picture 5" descr="Picture 5"/>
          <p:cNvPicPr>
            <a:picLocks noChangeAspect="1"/>
          </p:cNvPicPr>
          <p:nvPr/>
        </p:nvPicPr>
        <p:blipFill>
          <a:blip r:embed="rId3"/>
          <a:stretch>
            <a:fillRect/>
          </a:stretch>
        </p:blipFill>
        <p:spPr>
          <a:xfrm>
            <a:off x="1870829" y="2148668"/>
            <a:ext cx="3621141" cy="2560664"/>
          </a:xfrm>
          <a:prstGeom prst="rect">
            <a:avLst/>
          </a:prstGeom>
          <a:ln w="12700">
            <a:miter lim="400000"/>
          </a:ln>
        </p:spPr>
      </p:pic>
      <p:sp>
        <p:nvSpPr>
          <p:cNvPr id="401" name="Text"/>
          <p:cNvSpPr txBox="1"/>
          <p:nvPr/>
        </p:nvSpPr>
        <p:spPr>
          <a:xfrm>
            <a:off x="2420896" y="5256529"/>
            <a:ext cx="2521008" cy="621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500"/>
            </a:pPr>
            <a:endParaRPr/>
          </a:p>
        </p:txBody>
      </p:sp>
      <p:sp>
        <p:nvSpPr>
          <p:cNvPr id="402" name="HANDS ON HEAD"/>
          <p:cNvSpPr txBox="1"/>
          <p:nvPr/>
        </p:nvSpPr>
        <p:spPr>
          <a:xfrm>
            <a:off x="2420896" y="5256529"/>
            <a:ext cx="2416868"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500"/>
            </a:lvl1pPr>
          </a:lstStyle>
          <a:p>
            <a:r>
              <a:t>HANDS ON HEAD</a:t>
            </a:r>
          </a:p>
        </p:txBody>
      </p:sp>
      <p:sp>
        <p:nvSpPr>
          <p:cNvPr id="403" name="Dingbat Tick"/>
          <p:cNvSpPr/>
          <p:nvPr/>
        </p:nvSpPr>
        <p:spPr>
          <a:xfrm>
            <a:off x="8499954" y="3154679"/>
            <a:ext cx="577356"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
        <p:nvSpPr>
          <p:cNvPr id="404" name="FINGER ON YOUR NOSE"/>
          <p:cNvSpPr txBox="1"/>
          <p:nvPr/>
        </p:nvSpPr>
        <p:spPr>
          <a:xfrm>
            <a:off x="6845996" y="5256529"/>
            <a:ext cx="3354175"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FINGER ON YOUR NOSE</a:t>
            </a:r>
          </a:p>
        </p:txBody>
      </p:sp>
      <p:sp>
        <p:nvSpPr>
          <p:cNvPr id="405" name="SOUTH KOREA"/>
          <p:cNvSpPr txBox="1"/>
          <p:nvPr/>
        </p:nvSpPr>
        <p:spPr>
          <a:xfrm>
            <a:off x="2629778" y="5866129"/>
            <a:ext cx="2103243"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SOUTH KOREA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iterate>
                                    <p:tmAbs val="0"/>
                                  </p:iterate>
                                  <p:childTnLst>
                                    <p:set>
                                      <p:cBhvr>
                                        <p:cTn id="6" fill="hold"/>
                                        <p:tgtEl>
                                          <p:spTgt spid="400"/>
                                        </p:tgtEl>
                                        <p:attrNameLst>
                                          <p:attrName>style.visibility</p:attrName>
                                        </p:attrNameLst>
                                      </p:cBhvr>
                                      <p:to>
                                        <p:strVal val="visible"/>
                                      </p:to>
                                    </p:set>
                                    <p:anim calcmode="lin" valueType="num">
                                      <p:cBhvr>
                                        <p:cTn id="7" dur="1000" fill="hold"/>
                                        <p:tgtEl>
                                          <p:spTgt spid="400"/>
                                        </p:tgtEl>
                                        <p:attrNameLst>
                                          <p:attrName>ppt_w</p:attrName>
                                        </p:attrNameLst>
                                      </p:cBhvr>
                                      <p:tavLst>
                                        <p:tav tm="0">
                                          <p:val>
                                            <p:fltVal val="0"/>
                                          </p:val>
                                        </p:tav>
                                        <p:tav tm="100000">
                                          <p:val>
                                            <p:strVal val="#ppt_w"/>
                                          </p:val>
                                        </p:tav>
                                      </p:tavLst>
                                    </p:anim>
                                    <p:anim calcmode="lin" valueType="num">
                                      <p:cBhvr>
                                        <p:cTn id="8" dur="1000" fill="hold"/>
                                        <p:tgtEl>
                                          <p:spTgt spid="400"/>
                                        </p:tgtEl>
                                        <p:attrNameLst>
                                          <p:attrName>ppt_h</p:attrName>
                                        </p:attrNameLst>
                                      </p:cBhvr>
                                      <p:tavLst>
                                        <p:tav tm="0">
                                          <p:val>
                                            <p:fltVal val="0"/>
                                          </p:val>
                                        </p:tav>
                                        <p:tav tm="100000">
                                          <p:val>
                                            <p:strVal val="#ppt_h"/>
                                          </p:val>
                                        </p:tav>
                                      </p:tavLst>
                                    </p:anim>
                                    <p:anim calcmode="lin" valueType="num">
                                      <p:cBhvr>
                                        <p:cTn id="9" dur="1000" fill="hold"/>
                                        <p:tgtEl>
                                          <p:spTgt spid="4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2" nodeType="clickEffect">
                                  <p:stCondLst>
                                    <p:cond delay="0"/>
                                  </p:stCondLst>
                                  <p:iterate>
                                    <p:tmAbs val="0"/>
                                  </p:iterate>
                                  <p:childTnLst>
                                    <p:set>
                                      <p:cBhvr>
                                        <p:cTn id="14" fill="hold"/>
                                        <p:tgtEl>
                                          <p:spTgt spid="399"/>
                                        </p:tgtEl>
                                        <p:attrNameLst>
                                          <p:attrName>style.visibility</p:attrName>
                                        </p:attrNameLst>
                                      </p:cBhvr>
                                      <p:to>
                                        <p:strVal val="visible"/>
                                      </p:to>
                                    </p:set>
                                    <p:anim calcmode="lin" valueType="num">
                                      <p:cBhvr>
                                        <p:cTn id="15" dur="500" fill="hold"/>
                                        <p:tgtEl>
                                          <p:spTgt spid="399"/>
                                        </p:tgtEl>
                                        <p:attrNameLst>
                                          <p:attrName>ppt_x</p:attrName>
                                        </p:attrNameLst>
                                      </p:cBhvr>
                                      <p:tavLst>
                                        <p:tav tm="0">
                                          <p:val>
                                            <p:strVal val="#ppt_x"/>
                                          </p:val>
                                        </p:tav>
                                        <p:tav tm="100000">
                                          <p:val>
                                            <p:strVal val="#ppt_x"/>
                                          </p:val>
                                        </p:tav>
                                      </p:tavLst>
                                    </p:anim>
                                    <p:anim calcmode="lin" valueType="num">
                                      <p:cBhvr>
                                        <p:cTn id="16" dur="500" fill="hold"/>
                                        <p:tgtEl>
                                          <p:spTgt spid="39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3" nodeType="clickEffect">
                                  <p:stCondLst>
                                    <p:cond delay="0"/>
                                  </p:stCondLst>
                                  <p:iterate>
                                    <p:tmAbs val="0"/>
                                  </p:iterate>
                                  <p:childTnLst>
                                    <p:set>
                                      <p:cBhvr>
                                        <p:cTn id="20" fill="hold"/>
                                        <p:tgtEl>
                                          <p:spTgt spid="40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4" nodeType="clickEffect">
                                  <p:stCondLst>
                                    <p:cond delay="0"/>
                                  </p:stCondLst>
                                  <p:iterate>
                                    <p:tmAbs val="0"/>
                                  </p:iterate>
                                  <p:childTnLst>
                                    <p:set>
                                      <p:cBhvr>
                                        <p:cTn id="24" fill="hold"/>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2" animBg="1" advAuto="0"/>
      <p:bldP spid="400" grpId="1" animBg="1" advAuto="0"/>
      <p:bldP spid="403" grpId="3" animBg="1" advAuto="0"/>
      <p:bldP spid="405" grpId="4"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Picture 7" descr="Picture 7"/>
          <p:cNvPicPr>
            <a:picLocks noChangeAspect="1"/>
          </p:cNvPicPr>
          <p:nvPr/>
        </p:nvPicPr>
        <p:blipFill>
          <a:blip r:embed="rId2"/>
          <a:stretch>
            <a:fillRect/>
          </a:stretch>
        </p:blipFill>
        <p:spPr>
          <a:xfrm>
            <a:off x="6441680" y="2169597"/>
            <a:ext cx="4411476" cy="2510426"/>
          </a:xfrm>
          <a:prstGeom prst="rect">
            <a:avLst/>
          </a:prstGeom>
          <a:ln w="12700">
            <a:miter lim="400000"/>
          </a:ln>
        </p:spPr>
      </p:pic>
      <p:sp>
        <p:nvSpPr>
          <p:cNvPr id="408" name="FRANCE"/>
          <p:cNvSpPr txBox="1"/>
          <p:nvPr/>
        </p:nvSpPr>
        <p:spPr>
          <a:xfrm>
            <a:off x="4760163" y="701420"/>
            <a:ext cx="2671674" cy="90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500" b="1"/>
            </a:lvl1pPr>
          </a:lstStyle>
          <a:p>
            <a:r>
              <a:t>FRANCE</a:t>
            </a:r>
          </a:p>
        </p:txBody>
      </p:sp>
      <p:sp>
        <p:nvSpPr>
          <p:cNvPr id="409" name="Dingbat Tick"/>
          <p:cNvSpPr/>
          <p:nvPr/>
        </p:nvSpPr>
        <p:spPr>
          <a:xfrm>
            <a:off x="8358740" y="3154679"/>
            <a:ext cx="577356"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pic>
        <p:nvPicPr>
          <p:cNvPr id="410" name="Picture 26" descr="Picture 26"/>
          <p:cNvPicPr>
            <a:picLocks noChangeAspect="1"/>
          </p:cNvPicPr>
          <p:nvPr/>
        </p:nvPicPr>
        <p:blipFill>
          <a:blip r:embed="rId3"/>
          <a:stretch>
            <a:fillRect/>
          </a:stretch>
        </p:blipFill>
        <p:spPr>
          <a:xfrm>
            <a:off x="1937534" y="2173787"/>
            <a:ext cx="3760562" cy="2510426"/>
          </a:xfrm>
          <a:prstGeom prst="rect">
            <a:avLst/>
          </a:prstGeom>
          <a:ln w="12700">
            <a:miter lim="400000"/>
          </a:ln>
        </p:spPr>
      </p:pic>
      <p:sp>
        <p:nvSpPr>
          <p:cNvPr id="411" name="Text"/>
          <p:cNvSpPr txBox="1"/>
          <p:nvPr/>
        </p:nvSpPr>
        <p:spPr>
          <a:xfrm>
            <a:off x="2467718" y="5167160"/>
            <a:ext cx="2521008" cy="62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500"/>
            </a:pPr>
            <a:endParaRPr/>
          </a:p>
        </p:txBody>
      </p:sp>
      <p:sp>
        <p:nvSpPr>
          <p:cNvPr id="412" name="HANDS ON HEAD"/>
          <p:cNvSpPr txBox="1"/>
          <p:nvPr/>
        </p:nvSpPr>
        <p:spPr>
          <a:xfrm>
            <a:off x="2467718" y="5167160"/>
            <a:ext cx="2416868"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500"/>
            </a:lvl1pPr>
          </a:lstStyle>
          <a:p>
            <a:r>
              <a:t>HANDS ON HEAD</a:t>
            </a:r>
          </a:p>
        </p:txBody>
      </p:sp>
      <p:sp>
        <p:nvSpPr>
          <p:cNvPr id="413" name="FINGER ON YOUR NOSE"/>
          <p:cNvSpPr txBox="1"/>
          <p:nvPr/>
        </p:nvSpPr>
        <p:spPr>
          <a:xfrm>
            <a:off x="6970331" y="5243958"/>
            <a:ext cx="3354175"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FINGER ON YOUR NOSE</a:t>
            </a:r>
          </a:p>
        </p:txBody>
      </p:sp>
      <p:sp>
        <p:nvSpPr>
          <p:cNvPr id="414" name="INDIA"/>
          <p:cNvSpPr txBox="1"/>
          <p:nvPr/>
        </p:nvSpPr>
        <p:spPr>
          <a:xfrm>
            <a:off x="3385070" y="5866129"/>
            <a:ext cx="865489"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INDIA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410"/>
                                        </p:tgtEl>
                                        <p:attrNameLst>
                                          <p:attrName>style.visibility</p:attrName>
                                        </p:attrNameLst>
                                      </p:cBhvr>
                                      <p:to>
                                        <p:strVal val="visible"/>
                                      </p:to>
                                    </p:set>
                                    <p:anim calcmode="lin" valueType="num">
                                      <p:cBhvr>
                                        <p:cTn id="7" dur="500" fill="hold"/>
                                        <p:tgtEl>
                                          <p:spTgt spid="410"/>
                                        </p:tgtEl>
                                        <p:attrNameLst>
                                          <p:attrName>ppt_x</p:attrName>
                                        </p:attrNameLst>
                                      </p:cBhvr>
                                      <p:tavLst>
                                        <p:tav tm="0">
                                          <p:val>
                                            <p:strVal val="#ppt_x"/>
                                          </p:val>
                                        </p:tav>
                                        <p:tav tm="100000">
                                          <p:val>
                                            <p:strVal val="#ppt_x"/>
                                          </p:val>
                                        </p:tav>
                                      </p:tavLst>
                                    </p:anim>
                                    <p:anim calcmode="lin" valueType="num">
                                      <p:cBhvr>
                                        <p:cTn id="8" dur="500" fill="hold"/>
                                        <p:tgtEl>
                                          <p:spTgt spid="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4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4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2" animBg="1" advAuto="0"/>
      <p:bldP spid="409" grpId="3" animBg="1" advAuto="0"/>
      <p:bldP spid="410" grpId="1" animBg="1" advAuto="0"/>
      <p:bldP spid="414" grpId="4"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GERMANY"/>
          <p:cNvSpPr txBox="1"/>
          <p:nvPr/>
        </p:nvSpPr>
        <p:spPr>
          <a:xfrm>
            <a:off x="4760163" y="701420"/>
            <a:ext cx="3254553" cy="90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500" b="1"/>
            </a:lvl1pPr>
          </a:lstStyle>
          <a:p>
            <a:r>
              <a:t>GERMANY</a:t>
            </a:r>
          </a:p>
        </p:txBody>
      </p:sp>
      <p:sp>
        <p:nvSpPr>
          <p:cNvPr id="417" name="FINGER ON YOUR NOSE"/>
          <p:cNvSpPr txBox="1"/>
          <p:nvPr/>
        </p:nvSpPr>
        <p:spPr>
          <a:xfrm>
            <a:off x="7124249" y="5252339"/>
            <a:ext cx="3354175"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FINGER ON YOUR NOSE</a:t>
            </a:r>
          </a:p>
        </p:txBody>
      </p:sp>
      <p:pic>
        <p:nvPicPr>
          <p:cNvPr id="418" name="Picture 10" descr="Picture 10"/>
          <p:cNvPicPr>
            <a:picLocks noChangeAspect="1"/>
          </p:cNvPicPr>
          <p:nvPr/>
        </p:nvPicPr>
        <p:blipFill>
          <a:blip r:embed="rId2"/>
          <a:stretch>
            <a:fillRect/>
          </a:stretch>
        </p:blipFill>
        <p:spPr>
          <a:xfrm>
            <a:off x="1827876" y="2141436"/>
            <a:ext cx="3741594" cy="2575128"/>
          </a:xfrm>
          <a:prstGeom prst="rect">
            <a:avLst/>
          </a:prstGeom>
          <a:ln w="12700">
            <a:miter lim="400000"/>
          </a:ln>
        </p:spPr>
      </p:pic>
      <p:sp>
        <p:nvSpPr>
          <p:cNvPr id="419" name="HANDS ON HEAD"/>
          <p:cNvSpPr txBox="1"/>
          <p:nvPr/>
        </p:nvSpPr>
        <p:spPr>
          <a:xfrm>
            <a:off x="2490239" y="5248149"/>
            <a:ext cx="2416868"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HANDS ON HEAD</a:t>
            </a:r>
          </a:p>
        </p:txBody>
      </p:sp>
      <p:sp>
        <p:nvSpPr>
          <p:cNvPr id="420" name="Dingbat Tick"/>
          <p:cNvSpPr/>
          <p:nvPr/>
        </p:nvSpPr>
        <p:spPr>
          <a:xfrm>
            <a:off x="3409995" y="3154679"/>
            <a:ext cx="577357"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pic>
        <p:nvPicPr>
          <p:cNvPr id="421" name="Picture 11" descr="Picture 11"/>
          <p:cNvPicPr>
            <a:picLocks noChangeAspect="1"/>
          </p:cNvPicPr>
          <p:nvPr/>
        </p:nvPicPr>
        <p:blipFill>
          <a:blip r:embed="rId3"/>
          <a:stretch>
            <a:fillRect/>
          </a:stretch>
        </p:blipFill>
        <p:spPr>
          <a:xfrm>
            <a:off x="6821930" y="1990726"/>
            <a:ext cx="3958813" cy="2876548"/>
          </a:xfrm>
          <a:prstGeom prst="rect">
            <a:avLst/>
          </a:prstGeom>
          <a:ln w="12700">
            <a:miter lim="400000"/>
          </a:ln>
        </p:spPr>
      </p:pic>
      <p:sp>
        <p:nvSpPr>
          <p:cNvPr id="422" name="ISRAEL"/>
          <p:cNvSpPr txBox="1"/>
          <p:nvPr/>
        </p:nvSpPr>
        <p:spPr>
          <a:xfrm>
            <a:off x="8277280" y="5789929"/>
            <a:ext cx="1048114"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ISRAEL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2" nodeType="clickEffect">
                                  <p:stCondLst>
                                    <p:cond delay="0"/>
                                  </p:stCondLst>
                                  <p:iterate>
                                    <p:tmAbs val="0"/>
                                  </p:iterate>
                                  <p:childTnLst>
                                    <p:set>
                                      <p:cBhvr>
                                        <p:cTn id="10" fill="hold"/>
                                        <p:tgtEl>
                                          <p:spTgt spid="421"/>
                                        </p:tgtEl>
                                        <p:attrNameLst>
                                          <p:attrName>style.visibility</p:attrName>
                                        </p:attrNameLst>
                                      </p:cBhvr>
                                      <p:to>
                                        <p:strVal val="visible"/>
                                      </p:to>
                                    </p:set>
                                    <p:anim calcmode="lin" valueType="num">
                                      <p:cBhvr>
                                        <p:cTn id="11" dur="500" fill="hold"/>
                                        <p:tgtEl>
                                          <p:spTgt spid="421"/>
                                        </p:tgtEl>
                                        <p:attrNameLst>
                                          <p:attrName>ppt_w</p:attrName>
                                        </p:attrNameLst>
                                      </p:cBhvr>
                                      <p:tavLst>
                                        <p:tav tm="0">
                                          <p:val>
                                            <p:fltVal val="0"/>
                                          </p:val>
                                        </p:tav>
                                        <p:tav tm="100000">
                                          <p:val>
                                            <p:strVal val="#ppt_w"/>
                                          </p:val>
                                        </p:tav>
                                      </p:tavLst>
                                    </p:anim>
                                    <p:anim calcmode="lin" valueType="num">
                                      <p:cBhvr>
                                        <p:cTn id="12" dur="500" fill="hold"/>
                                        <p:tgtEl>
                                          <p:spTgt spid="4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4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1" animBg="1" advAuto="0"/>
      <p:bldP spid="420" grpId="3" animBg="1" advAuto="0"/>
      <p:bldP spid="421" grpId="2" animBg="1" advAuto="0"/>
      <p:bldP spid="422" grpId="4"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USA"/>
          <p:cNvSpPr txBox="1"/>
          <p:nvPr/>
        </p:nvSpPr>
        <p:spPr>
          <a:xfrm>
            <a:off x="5522163" y="701420"/>
            <a:ext cx="1376993" cy="90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500" b="1"/>
            </a:lvl1pPr>
          </a:lstStyle>
          <a:p>
            <a:r>
              <a:t>USA</a:t>
            </a:r>
          </a:p>
        </p:txBody>
      </p:sp>
      <p:sp>
        <p:nvSpPr>
          <p:cNvPr id="425" name="Text"/>
          <p:cNvSpPr txBox="1"/>
          <p:nvPr/>
        </p:nvSpPr>
        <p:spPr>
          <a:xfrm>
            <a:off x="2557311" y="5252339"/>
            <a:ext cx="2521008" cy="621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500"/>
            </a:pPr>
            <a:endParaRPr/>
          </a:p>
        </p:txBody>
      </p:sp>
      <p:sp>
        <p:nvSpPr>
          <p:cNvPr id="426" name="HANDS ON HEAD"/>
          <p:cNvSpPr txBox="1"/>
          <p:nvPr/>
        </p:nvSpPr>
        <p:spPr>
          <a:xfrm>
            <a:off x="2557311" y="5252339"/>
            <a:ext cx="2416868"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defRPr sz="2500"/>
            </a:lvl1pPr>
          </a:lstStyle>
          <a:p>
            <a:r>
              <a:t>HANDS ON HEAD</a:t>
            </a:r>
          </a:p>
        </p:txBody>
      </p:sp>
      <p:sp>
        <p:nvSpPr>
          <p:cNvPr id="427" name="FINGER ON YOUR NOSE"/>
          <p:cNvSpPr txBox="1"/>
          <p:nvPr/>
        </p:nvSpPr>
        <p:spPr>
          <a:xfrm>
            <a:off x="6970331" y="5333329"/>
            <a:ext cx="3354175"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FINGER ON YOUR NOSE</a:t>
            </a:r>
          </a:p>
        </p:txBody>
      </p:sp>
      <p:pic>
        <p:nvPicPr>
          <p:cNvPr id="428" name="Picture 12" descr="Picture 12"/>
          <p:cNvPicPr>
            <a:picLocks noChangeAspect="1"/>
          </p:cNvPicPr>
          <p:nvPr/>
        </p:nvPicPr>
        <p:blipFill>
          <a:blip r:embed="rId2"/>
          <a:stretch>
            <a:fillRect/>
          </a:stretch>
        </p:blipFill>
        <p:spPr>
          <a:xfrm>
            <a:off x="6434925" y="2173787"/>
            <a:ext cx="4424986" cy="2510426"/>
          </a:xfrm>
          <a:prstGeom prst="rect">
            <a:avLst/>
          </a:prstGeom>
          <a:ln w="12700">
            <a:miter lim="400000"/>
          </a:ln>
        </p:spPr>
      </p:pic>
      <p:pic>
        <p:nvPicPr>
          <p:cNvPr id="429" name="Picture 26" descr="Picture 26"/>
          <p:cNvPicPr>
            <a:picLocks noChangeAspect="1"/>
          </p:cNvPicPr>
          <p:nvPr/>
        </p:nvPicPr>
        <p:blipFill>
          <a:blip r:embed="rId3"/>
          <a:stretch>
            <a:fillRect/>
          </a:stretch>
        </p:blipFill>
        <p:spPr>
          <a:xfrm>
            <a:off x="2108199" y="2131551"/>
            <a:ext cx="3601209" cy="2594898"/>
          </a:xfrm>
          <a:prstGeom prst="rect">
            <a:avLst/>
          </a:prstGeom>
          <a:ln w="12700">
            <a:miter lim="400000"/>
          </a:ln>
        </p:spPr>
      </p:pic>
      <p:sp>
        <p:nvSpPr>
          <p:cNvPr id="430" name="Dingbat Tick"/>
          <p:cNvSpPr/>
          <p:nvPr/>
        </p:nvSpPr>
        <p:spPr>
          <a:xfrm>
            <a:off x="8625440" y="3154679"/>
            <a:ext cx="577356" cy="54864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80B860"/>
              </a:gs>
              <a:gs pos="50000">
                <a:srgbClr val="6FB242"/>
              </a:gs>
              <a:gs pos="100000">
                <a:srgbClr val="61A236"/>
              </a:gs>
            </a:gsLst>
            <a:lin ang="5400000"/>
          </a:gradFill>
          <a:ln w="635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sp>
        <p:nvSpPr>
          <p:cNvPr id="431" name="JAMAICA"/>
          <p:cNvSpPr txBox="1"/>
          <p:nvPr/>
        </p:nvSpPr>
        <p:spPr>
          <a:xfrm>
            <a:off x="3215080" y="5815329"/>
            <a:ext cx="132081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a:lvl1pPr>
          </a:lstStyle>
          <a:p>
            <a:r>
              <a:t>JAMAICA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2" nodeType="clickEffect">
                                  <p:stCondLst>
                                    <p:cond delay="0"/>
                                  </p:stCondLst>
                                  <p:iterate>
                                    <p:tmAbs val="0"/>
                                  </p:iterate>
                                  <p:childTnLst>
                                    <p:set>
                                      <p:cBhvr>
                                        <p:cTn id="10" fill="hold"/>
                                        <p:tgtEl>
                                          <p:spTgt spid="428"/>
                                        </p:tgtEl>
                                        <p:attrNameLst>
                                          <p:attrName>style.visibility</p:attrName>
                                        </p:attrNameLst>
                                      </p:cBhvr>
                                      <p:to>
                                        <p:strVal val="visible"/>
                                      </p:to>
                                    </p:set>
                                    <p:animEffect transition="in" filter="wipe(down)">
                                      <p:cBhvr>
                                        <p:cTn id="11" dur="500"/>
                                        <p:tgtEl>
                                          <p:spTgt spid="42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4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2" animBg="1" advAuto="0"/>
      <p:bldP spid="429" grpId="1" animBg="1" advAuto="0"/>
      <p:bldP spid="430" grpId="3" animBg="1" advAuto="0"/>
      <p:bldP spid="431" grpId="4"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BEAVERS - SCOUTS CANADA"/>
          <p:cNvSpPr txBox="1"/>
          <p:nvPr/>
        </p:nvSpPr>
        <p:spPr>
          <a:xfrm>
            <a:off x="3029405" y="341629"/>
            <a:ext cx="6133189" cy="683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100" u="sng">
                <a:latin typeface="Chalkduster"/>
                <a:ea typeface="Chalkduster"/>
                <a:cs typeface="Chalkduster"/>
                <a:sym typeface="Chalkduster"/>
              </a:defRPr>
            </a:lvl1pPr>
          </a:lstStyle>
          <a:p>
            <a:r>
              <a:t>BEAVERS - SCOUTS CANADA</a:t>
            </a:r>
          </a:p>
        </p:txBody>
      </p:sp>
      <p:pic>
        <p:nvPicPr>
          <p:cNvPr id="434" name="1.png" descr="1.png">
            <a:hlinkClick r:id="rId2"/>
          </p:cNvPr>
          <p:cNvPicPr>
            <a:picLocks noChangeAspect="1"/>
          </p:cNvPicPr>
          <p:nvPr/>
        </p:nvPicPr>
        <p:blipFill>
          <a:blip r:embed="rId3"/>
          <a:stretch>
            <a:fillRect/>
          </a:stretch>
        </p:blipFill>
        <p:spPr>
          <a:xfrm>
            <a:off x="3726626" y="1419042"/>
            <a:ext cx="4958818" cy="4701217"/>
          </a:xfrm>
          <a:prstGeom prst="rect">
            <a:avLst/>
          </a:prstGeom>
          <a:ln w="12700">
            <a:miter lim="400000"/>
          </a:ln>
        </p:spPr>
      </p:pic>
      <p:pic>
        <p:nvPicPr>
          <p:cNvPr id="435" name="Picture 9" descr="Picture 9"/>
          <p:cNvPicPr>
            <a:picLocks noChangeAspect="1"/>
          </p:cNvPicPr>
          <p:nvPr/>
        </p:nvPicPr>
        <p:blipFill>
          <a:blip r:embed="rId4"/>
          <a:stretch>
            <a:fillRect/>
          </a:stretch>
        </p:blipFill>
        <p:spPr>
          <a:xfrm>
            <a:off x="741346" y="1371753"/>
            <a:ext cx="1643063" cy="909638"/>
          </a:xfrm>
          <a:prstGeom prst="rect">
            <a:avLst/>
          </a:prstGeom>
          <a:ln w="12700">
            <a:miter lim="400000"/>
          </a:ln>
        </p:spPr>
      </p:pic>
      <p:pic>
        <p:nvPicPr>
          <p:cNvPr id="436" name="Picture 9" descr="Picture 9"/>
          <p:cNvPicPr>
            <a:picLocks noChangeAspect="1"/>
          </p:cNvPicPr>
          <p:nvPr/>
        </p:nvPicPr>
        <p:blipFill>
          <a:blip r:embed="rId4"/>
          <a:stretch>
            <a:fillRect/>
          </a:stretch>
        </p:blipFill>
        <p:spPr>
          <a:xfrm>
            <a:off x="9834546" y="5232553"/>
            <a:ext cx="1643063" cy="909638"/>
          </a:xfrm>
          <a:prstGeom prst="rect">
            <a:avLst/>
          </a:prstGeom>
          <a:ln w="12700">
            <a:miter lim="400000"/>
          </a:ln>
        </p:spPr>
      </p:pic>
      <p:pic>
        <p:nvPicPr>
          <p:cNvPr id="437" name="1.png" descr="1.png"/>
          <p:cNvPicPr>
            <a:picLocks noChangeAspect="1"/>
          </p:cNvPicPr>
          <p:nvPr/>
        </p:nvPicPr>
        <p:blipFill>
          <a:blip r:embed="rId5"/>
          <a:stretch>
            <a:fillRect/>
          </a:stretch>
        </p:blipFill>
        <p:spPr>
          <a:xfrm>
            <a:off x="9340237" y="1062650"/>
            <a:ext cx="2029290" cy="1527844"/>
          </a:xfrm>
          <a:prstGeom prst="rect">
            <a:avLst/>
          </a:prstGeom>
          <a:ln w="12700">
            <a:miter lim="400000"/>
          </a:ln>
        </p:spPr>
      </p:pic>
      <p:pic>
        <p:nvPicPr>
          <p:cNvPr id="438" name="1.png" descr="1.png"/>
          <p:cNvPicPr>
            <a:picLocks noChangeAspect="1"/>
          </p:cNvPicPr>
          <p:nvPr/>
        </p:nvPicPr>
        <p:blipFill>
          <a:blip r:embed="rId5"/>
          <a:stretch>
            <a:fillRect/>
          </a:stretch>
        </p:blipFill>
        <p:spPr>
          <a:xfrm>
            <a:off x="548233" y="4648027"/>
            <a:ext cx="2029290" cy="152784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435"/>
                                        </p:tgtEl>
                                        <p:attrNameLst>
                                          <p:attrName>style.visibility</p:attrName>
                                        </p:attrNameLst>
                                      </p:cBhvr>
                                      <p:to>
                                        <p:strVal val="visible"/>
                                      </p:to>
                                    </p:set>
                                    <p:animEffect transition="in" filter="wipe(down)">
                                      <p:cBhvr>
                                        <p:cTn id="7" dur="500"/>
                                        <p:tgtEl>
                                          <p:spTgt spid="435"/>
                                        </p:tgtEl>
                                      </p:cBhvr>
                                    </p:animEffect>
                                  </p:childTnLst>
                                </p:cTn>
                              </p:par>
                            </p:childTnLst>
                          </p:cTn>
                        </p:par>
                        <p:par>
                          <p:cTn id="8" fill="hold">
                            <p:stCondLst>
                              <p:cond delay="500"/>
                            </p:stCondLst>
                            <p:childTnLst>
                              <p:par>
                                <p:cTn id="9" presetID="22" presetClass="entr" presetSubtype="4" fill="hold" grpId="2" nodeType="afterEffect">
                                  <p:stCondLst>
                                    <p:cond delay="0"/>
                                  </p:stCondLst>
                                  <p:iterate>
                                    <p:tmAbs val="0"/>
                                  </p:iterate>
                                  <p:childTnLst>
                                    <p:set>
                                      <p:cBhvr>
                                        <p:cTn id="10" fill="hold"/>
                                        <p:tgtEl>
                                          <p:spTgt spid="436"/>
                                        </p:tgtEl>
                                        <p:attrNameLst>
                                          <p:attrName>style.visibility</p:attrName>
                                        </p:attrNameLst>
                                      </p:cBhvr>
                                      <p:to>
                                        <p:strVal val="visible"/>
                                      </p:to>
                                    </p:set>
                                    <p:animEffect transition="in" filter="wipe(down)">
                                      <p:cBhvr>
                                        <p:cTn id="11" dur="5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1" animBg="1" advAuto="0"/>
      <p:bldP spid="436"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2" descr="Picture 2"/>
          <p:cNvPicPr>
            <a:picLocks noChangeAspect="1"/>
          </p:cNvPicPr>
          <p:nvPr/>
        </p:nvPicPr>
        <p:blipFill>
          <a:blip r:embed="rId2"/>
          <a:stretch>
            <a:fillRect/>
          </a:stretch>
        </p:blipFill>
        <p:spPr>
          <a:xfrm>
            <a:off x="1523999" y="1"/>
            <a:ext cx="9358038" cy="6858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2" descr="Picture 2"/>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2" descr="Picture 2"/>
          <p:cNvPicPr>
            <a:picLocks noChangeAspect="1"/>
          </p:cNvPicPr>
          <p:nvPr/>
        </p:nvPicPr>
        <p:blipFill>
          <a:blip r:embed="rId2"/>
          <a:stretch>
            <a:fillRect/>
          </a:stretch>
        </p:blipFill>
        <p:spPr>
          <a:xfrm>
            <a:off x="1524000" y="-2"/>
            <a:ext cx="9144000" cy="69060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2" descr="Picture 2"/>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2" descr="Picture 2"/>
          <p:cNvPicPr>
            <a:picLocks noChangeAspect="1"/>
          </p:cNvPicPr>
          <p:nvPr/>
        </p:nvPicPr>
        <p:blipFill>
          <a:blip r:embed="rId2"/>
          <a:stretch>
            <a:fillRect/>
          </a:stretch>
        </p:blipFill>
        <p:spPr>
          <a:xfrm>
            <a:off x="3048000" y="0"/>
            <a:ext cx="6096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2" descr="Picture 2"/>
          <p:cNvPicPr>
            <a:picLocks noChangeAspect="1"/>
          </p:cNvPicPr>
          <p:nvPr/>
        </p:nvPicPr>
        <p:blipFill>
          <a:blip r:embed="rId2"/>
          <a:stretch>
            <a:fillRect/>
          </a:stretch>
        </p:blipFill>
        <p:spPr>
          <a:xfrm>
            <a:off x="1676400" y="0"/>
            <a:ext cx="8839200" cy="6629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823</Words>
  <Application>Microsoft Office PowerPoint</Application>
  <PresentationFormat>Widescreen</PresentationFormat>
  <Paragraphs>132</Paragraphs>
  <Slides>35</Slides>
  <Notes>13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Arial Black</vt:lpstr>
      <vt:lpstr>Calibri</vt:lpstr>
      <vt:lpstr>Calibri Light</vt:lpstr>
      <vt:lpstr>Chalkduster</vt:lpstr>
      <vt:lpstr>Comic Sans MS</vt:lpstr>
      <vt:lpstr>Noto</vt:lpstr>
      <vt:lpstr>Office Theme</vt:lpstr>
      <vt:lpstr>PowerPoint Presentation</vt:lpstr>
      <vt:lpstr>FRERE JACQUES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 Greer</dc:creator>
  <cp:lastModifiedBy>Julian Greer</cp:lastModifiedBy>
  <cp:revision>1</cp:revision>
  <dcterms:modified xsi:type="dcterms:W3CDTF">2021-03-17T19:26:11Z</dcterms:modified>
</cp:coreProperties>
</file>