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96130-0038-4CF8-8C44-6F34F0425144}" v="189" dt="2021-03-16T22:09:18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3BD1D-2D59-48E8-9425-9C69A58F1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938F5-2BDC-406F-BDE2-466C97D1C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F7E5F-FE76-417A-823C-2156B575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6D173-D2AB-474B-B784-1F79CED5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DC6A8-6BC7-4893-BC1C-9D4B9A48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51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8E35-AA17-4D4A-8F4E-FB0C9DEEC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4933B-DB39-4A27-9145-1089353FB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EA24-DD2D-4A26-B78E-B6BD022E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0D0E4-DB9E-4E6A-86F8-87643B2B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E6223-C331-432B-837D-45C8AC93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54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FE360-76C0-4F23-ABC7-FE221A6A6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91A4D-4F9D-4BF9-AAA7-2A3C383C9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0685F-5FDF-4901-B61B-7D7626C22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E3EC7-77A0-478C-8A5F-10A24EA0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4485-F567-4062-A994-951263D4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66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2D83A-AC46-4ABA-8725-C3057374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36260-B47E-4582-99B4-4D959B408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65378-3B8D-4A18-91A8-A3C9ACBF9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504D3-C1E3-4897-95B0-0234BB15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C490C-02EF-4581-8DC6-85C7DFC5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97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927E-264A-4227-8CD9-418CED84A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EE40B-EB8C-4637-99D0-B986676BB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5F861-A8BC-418E-85E9-C0D4612FE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156FF-17A1-4D4B-ACA8-1369D55D9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2CDC-FC7D-419C-8DE1-B4000DB1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92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0188-C809-4D25-A41F-A141B376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4D92-9733-4CF6-9743-9E69E6686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CA649-5466-46BA-BC70-F472FF931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3B88A-ABCC-4A3C-B958-36F34601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6F2C1-F6D7-437B-A1FD-397BCDA3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F30EB-49E9-44DA-9435-3BE9E60B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8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BDD0-AC30-4FF0-90A3-B8F19CFC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06BA0-6632-4570-B746-DEC5B062E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CB2B5-400A-4299-949E-239EC4DDE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E1336-072A-4486-AD1A-5BE6E8CA1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B407D-D2FB-42EB-A48C-062C28D037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AD896D-A54D-419A-BB28-7567E202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2C24D-4C73-4E9D-B160-1A5585A7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A78BB-58FA-4382-B90D-0EA4C0BF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26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EA7B-9F07-431B-BDCC-ABC92713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27815-1386-4E01-9880-C84D06E8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DE2C0-FFC4-462B-B70D-BACAAF8B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4E539-BE9B-4F85-86F4-E1DC1F92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71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A2DE7B-909F-4298-B90B-C7F26A05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D320C-A54B-447C-9E0F-036457710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4F6B7-2CBE-41FE-930C-8F01AF91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9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812D0-4DFA-4ED5-A497-F310557A3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27941-68B8-43A3-B0ED-DA6B23CB0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28BFF7-F479-4E82-875A-7B68C9A1D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8AB6B-458F-4470-8142-FFBDDBB3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B1C7D-F5CD-4525-B52D-B134CAA3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D64A-E478-463E-A0C3-9520BCA3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8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36C4-7D90-4856-A6C3-E26EFB893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BEC45E-4735-4BD5-AC31-1E4364D8C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3A984-999F-42D5-A178-4585CD48A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31A92-C2EB-4376-B02D-0976F35B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229B6-8BFE-46E9-ABE2-B290BA85B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187DE-7579-4240-A66F-321A0747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32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861B4-A375-4326-901F-76794B0A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4638D-6B88-4DCC-826A-D57B27666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1EB38-FECB-4CD8-8AD4-3C7AE7421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9DA9-17BF-4C4C-A42D-7949B156028F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49444-D553-4659-9E0A-6082F1DB5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C7BC7-4055-4CC3-A4FE-50F8FAC26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2A9AA-208A-4E72-9C1C-5ACC46716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1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media" Target="../media/media2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5" Type="http://schemas.microsoft.com/office/2007/relationships/media" Target="../media/media3.wav"/><Relationship Id="rId10" Type="http://schemas.openxmlformats.org/officeDocument/2006/relationships/image" Target="../media/image13.png"/><Relationship Id="rId4" Type="http://schemas.openxmlformats.org/officeDocument/2006/relationships/audio" Target="../media/media2.wav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6BE51-5521-4113-B670-D2DF19E9A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011" y="4502330"/>
            <a:ext cx="10765410" cy="1207269"/>
          </a:xfrm>
        </p:spPr>
        <p:txBody>
          <a:bodyPr>
            <a:normAutofit/>
          </a:bodyPr>
          <a:lstStyle/>
          <a:p>
            <a:r>
              <a:rPr lang="en-GB"/>
              <a:t>Beavers Spy Missions -codes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0737F0-F686-4754-B101-69242EF7C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4" y="1563277"/>
            <a:ext cx="5458816" cy="1501173"/>
          </a:xfrm>
          <a:prstGeom prst="rect">
            <a:avLst/>
          </a:prstGeom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D83F26F-C55B-4A92-9AFF-4894D14E2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253414"/>
            <a:ext cx="0" cy="21209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781BC9F-A13F-42AC-8D89-95F854B77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415" y="321735"/>
            <a:ext cx="4450883" cy="398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98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5460-4E31-40FB-A0B8-F8AECD7D9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1 – Switching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D3BD-E607-4CEA-9875-CB4D70A0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33849"/>
          </a:xfrm>
        </p:spPr>
        <p:txBody>
          <a:bodyPr/>
          <a:lstStyle/>
          <a:p>
            <a:r>
              <a:rPr lang="en-GB" dirty="0"/>
              <a:t>Swap the first and last letter of each word</a:t>
            </a:r>
          </a:p>
          <a:p>
            <a:endParaRPr lang="en-GB" dirty="0"/>
          </a:p>
          <a:p>
            <a:r>
              <a:rPr lang="en-GB" dirty="0"/>
              <a:t>Dog = God</a:t>
            </a:r>
          </a:p>
          <a:p>
            <a:r>
              <a:rPr lang="en-GB" dirty="0"/>
              <a:t>I saw a dog = I was a God</a:t>
            </a:r>
          </a:p>
          <a:p>
            <a:r>
              <a:rPr lang="en-GB" dirty="0"/>
              <a:t>Beaver Leader Dave said hello = </a:t>
            </a:r>
            <a:r>
              <a:rPr lang="en-GB" dirty="0" err="1"/>
              <a:t>Reaveb</a:t>
            </a:r>
            <a:r>
              <a:rPr lang="en-GB" dirty="0"/>
              <a:t> </a:t>
            </a:r>
            <a:r>
              <a:rPr lang="en-GB" dirty="0" err="1"/>
              <a:t>readel</a:t>
            </a:r>
            <a:r>
              <a:rPr lang="en-GB" dirty="0"/>
              <a:t> </a:t>
            </a:r>
            <a:r>
              <a:rPr lang="en-GB" dirty="0" err="1"/>
              <a:t>Eavd</a:t>
            </a:r>
            <a:r>
              <a:rPr lang="en-GB" dirty="0"/>
              <a:t> dais </a:t>
            </a:r>
            <a:r>
              <a:rPr lang="en-GB" dirty="0" err="1"/>
              <a:t>oellh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491BE-A318-4346-8528-104AAD386EBF}"/>
              </a:ext>
            </a:extLst>
          </p:cNvPr>
          <p:cNvSpPr txBox="1"/>
          <p:nvPr/>
        </p:nvSpPr>
        <p:spPr>
          <a:xfrm>
            <a:off x="8424530" y="681037"/>
            <a:ext cx="242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Spy rating 1/5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ECE643-5615-41D7-A41B-386A2569F68D}"/>
              </a:ext>
            </a:extLst>
          </p:cNvPr>
          <p:cNvSpPr/>
          <p:nvPr/>
        </p:nvSpPr>
        <p:spPr>
          <a:xfrm>
            <a:off x="787864" y="4747456"/>
            <a:ext cx="4743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/>
              <a:t>Nac</a:t>
            </a:r>
            <a:r>
              <a:rPr lang="en-GB" sz="2800" dirty="0"/>
              <a:t> </a:t>
            </a:r>
            <a:r>
              <a:rPr lang="en-GB" sz="2800" dirty="0" err="1"/>
              <a:t>uoy</a:t>
            </a:r>
            <a:r>
              <a:rPr lang="en-GB" sz="2800" dirty="0"/>
              <a:t> </a:t>
            </a:r>
            <a:r>
              <a:rPr lang="en-GB" sz="2800" dirty="0" err="1"/>
              <a:t>kracc</a:t>
            </a:r>
            <a:r>
              <a:rPr lang="en-GB" sz="2800" dirty="0"/>
              <a:t> </a:t>
            </a:r>
            <a:r>
              <a:rPr lang="en-GB" sz="2800" dirty="0" err="1"/>
              <a:t>eht</a:t>
            </a:r>
            <a:r>
              <a:rPr lang="en-GB" sz="2800" dirty="0"/>
              <a:t> </a:t>
            </a:r>
            <a:r>
              <a:rPr lang="en-GB" sz="2800" dirty="0" err="1"/>
              <a:t>tecres</a:t>
            </a:r>
            <a:r>
              <a:rPr lang="en-GB" sz="2800" dirty="0"/>
              <a:t> </a:t>
            </a:r>
            <a:r>
              <a:rPr lang="en-GB" sz="2800" dirty="0" err="1"/>
              <a:t>eodc</a:t>
            </a:r>
            <a:r>
              <a:rPr lang="en-GB" sz="2800" dirty="0"/>
              <a:t>?</a:t>
            </a:r>
            <a:r>
              <a:rPr lang="en-GB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AC7A71-ECEE-4412-9D43-B96BBC7BB14B}"/>
              </a:ext>
            </a:extLst>
          </p:cNvPr>
          <p:cNvSpPr/>
          <p:nvPr/>
        </p:nvSpPr>
        <p:spPr>
          <a:xfrm>
            <a:off x="5443370" y="4747456"/>
            <a:ext cx="50285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= Can you crack the secret code?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3EB45B-84C1-4E2A-A673-60D823FF4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768" y="1531088"/>
            <a:ext cx="3534032" cy="198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2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5460-4E31-40FB-A0B8-F8AECD7D9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2 – Letter grouping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D3BD-E607-4CEA-9875-CB4D70A0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15186" cy="2733849"/>
          </a:xfrm>
        </p:spPr>
        <p:txBody>
          <a:bodyPr>
            <a:normAutofit fontScale="55000" lnSpcReduction="20000"/>
          </a:bodyPr>
          <a:lstStyle/>
          <a:p>
            <a:r>
              <a:rPr lang="en-GB" sz="3400" dirty="0"/>
              <a:t>Group letters in groups of three</a:t>
            </a:r>
          </a:p>
          <a:p>
            <a:r>
              <a:rPr lang="en-GB" sz="3400" dirty="0"/>
              <a:t>Make each group begin with a Capital letter</a:t>
            </a:r>
          </a:p>
          <a:p>
            <a:r>
              <a:rPr lang="en-GB" sz="3400" dirty="0"/>
              <a:t>Add random letters on the end to make the last group 3</a:t>
            </a:r>
          </a:p>
          <a:p>
            <a:r>
              <a:rPr lang="en-GB" sz="3400" dirty="0" err="1"/>
              <a:t>Thi</a:t>
            </a:r>
            <a:r>
              <a:rPr lang="en-GB" sz="3400" dirty="0"/>
              <a:t> S</a:t>
            </a:r>
            <a:r>
              <a:rPr lang="en-GB" sz="3400" dirty="0">
                <a:solidFill>
                  <a:srgbClr val="FF0000"/>
                </a:solidFill>
              </a:rPr>
              <a:t>is</a:t>
            </a:r>
            <a:r>
              <a:rPr lang="en-GB" sz="3400" dirty="0"/>
              <a:t> </a:t>
            </a:r>
            <a:r>
              <a:rPr lang="en-GB" sz="3400" dirty="0">
                <a:solidFill>
                  <a:srgbClr val="00B050"/>
                </a:solidFill>
              </a:rPr>
              <a:t>Let Ter </a:t>
            </a:r>
            <a:r>
              <a:rPr lang="en-GB" sz="3400" dirty="0"/>
              <a:t>Gro </a:t>
            </a:r>
            <a:r>
              <a:rPr lang="en-GB" sz="3400" dirty="0" err="1"/>
              <a:t>Upi</a:t>
            </a:r>
            <a:r>
              <a:rPr lang="en-GB" sz="3400" dirty="0"/>
              <a:t> Ng</a:t>
            </a:r>
            <a:r>
              <a:rPr lang="en-GB" sz="3400" dirty="0">
                <a:solidFill>
                  <a:schemeClr val="accent1"/>
                </a:solidFill>
              </a:rPr>
              <a:t>a</a:t>
            </a:r>
            <a:r>
              <a:rPr lang="en-GB" sz="3400" dirty="0"/>
              <a:t> = This </a:t>
            </a:r>
            <a:r>
              <a:rPr lang="en-GB" sz="3400" dirty="0">
                <a:solidFill>
                  <a:srgbClr val="FF0000"/>
                </a:solidFill>
              </a:rPr>
              <a:t>is</a:t>
            </a:r>
            <a:r>
              <a:rPr lang="en-GB" sz="3400" dirty="0"/>
              <a:t> </a:t>
            </a:r>
            <a:r>
              <a:rPr lang="en-GB" sz="3400" dirty="0">
                <a:solidFill>
                  <a:srgbClr val="00B050"/>
                </a:solidFill>
              </a:rPr>
              <a:t>letter</a:t>
            </a:r>
            <a:r>
              <a:rPr lang="en-GB" sz="3400" dirty="0"/>
              <a:t> grouping</a:t>
            </a:r>
          </a:p>
          <a:p>
            <a:endParaRPr lang="en-GB" sz="3400" dirty="0"/>
          </a:p>
          <a:p>
            <a:r>
              <a:rPr lang="en-GB" sz="3400" dirty="0"/>
              <a:t>Dog = dog</a:t>
            </a:r>
          </a:p>
          <a:p>
            <a:r>
              <a:rPr lang="en-GB" sz="3400" dirty="0"/>
              <a:t>Isa Wad </a:t>
            </a:r>
            <a:r>
              <a:rPr lang="en-GB" sz="3400" dirty="0" err="1"/>
              <a:t>Oge</a:t>
            </a:r>
            <a:r>
              <a:rPr lang="en-GB" sz="3400" dirty="0"/>
              <a:t> = I saw a dog</a:t>
            </a:r>
          </a:p>
          <a:p>
            <a:r>
              <a:rPr lang="en-GB" sz="3400" dirty="0"/>
              <a:t>Bea Ver Lea Der </a:t>
            </a:r>
            <a:r>
              <a:rPr lang="en-GB" sz="3400" dirty="0" err="1"/>
              <a:t>Dav</a:t>
            </a:r>
            <a:r>
              <a:rPr lang="en-GB" sz="3400" dirty="0"/>
              <a:t> </a:t>
            </a:r>
            <a:r>
              <a:rPr lang="en-GB" sz="3400" dirty="0" err="1"/>
              <a:t>Esa</a:t>
            </a:r>
            <a:r>
              <a:rPr lang="en-GB" sz="3400" dirty="0"/>
              <a:t> </a:t>
            </a:r>
            <a:r>
              <a:rPr lang="en-GB" sz="3400" dirty="0" err="1"/>
              <a:t>Idh</a:t>
            </a:r>
            <a:r>
              <a:rPr lang="en-GB" sz="3400" dirty="0"/>
              <a:t> Ell Oms = Beaver Leader Dave said hello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491BE-A318-4346-8528-104AAD386EBF}"/>
              </a:ext>
            </a:extLst>
          </p:cNvPr>
          <p:cNvSpPr txBox="1"/>
          <p:nvPr/>
        </p:nvSpPr>
        <p:spPr>
          <a:xfrm>
            <a:off x="8424530" y="681037"/>
            <a:ext cx="242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Spy rating 2/5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ECE643-5615-41D7-A41B-386A2569F68D}"/>
              </a:ext>
            </a:extLst>
          </p:cNvPr>
          <p:cNvSpPr/>
          <p:nvPr/>
        </p:nvSpPr>
        <p:spPr>
          <a:xfrm>
            <a:off x="1227328" y="5381382"/>
            <a:ext cx="4073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Yes Ica </a:t>
            </a:r>
            <a:r>
              <a:rPr lang="en-GB" sz="2800" dirty="0" err="1"/>
              <a:t>Ncr</a:t>
            </a:r>
            <a:r>
              <a:rPr lang="en-GB" sz="2800" dirty="0"/>
              <a:t> Ack </a:t>
            </a:r>
            <a:r>
              <a:rPr lang="en-GB" sz="2800" dirty="0" err="1"/>
              <a:t>Thi</a:t>
            </a:r>
            <a:r>
              <a:rPr lang="en-GB" sz="2800" dirty="0"/>
              <a:t> </a:t>
            </a:r>
            <a:r>
              <a:rPr lang="en-GB" sz="2800" dirty="0" err="1"/>
              <a:t>Sco</a:t>
            </a:r>
            <a:r>
              <a:rPr lang="en-GB" sz="2800" dirty="0"/>
              <a:t> Dez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AC7A71-ECEE-4412-9D43-B96BBC7BB14B}"/>
              </a:ext>
            </a:extLst>
          </p:cNvPr>
          <p:cNvSpPr/>
          <p:nvPr/>
        </p:nvSpPr>
        <p:spPr>
          <a:xfrm>
            <a:off x="5450686" y="5381382"/>
            <a:ext cx="4116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= Yes I can crack this code! </a:t>
            </a:r>
          </a:p>
        </p:txBody>
      </p:sp>
      <p:pic>
        <p:nvPicPr>
          <p:cNvPr id="1026" name="Picture 2" descr="Spy Camera, Spy, Secret, Top Secret, Spy">
            <a:extLst>
              <a:ext uri="{FF2B5EF4-FFF2-40B4-BE49-F238E27FC236}">
                <a16:creationId xmlns:a16="http://schemas.microsoft.com/office/drawing/2014/main" id="{FB104EE3-A935-4E8B-87FE-C6054DC59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482" y="1215008"/>
            <a:ext cx="3087320" cy="211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89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5460-4E31-40FB-A0B8-F8AECD7D9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3 – Pig 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D3BD-E607-4CEA-9875-CB4D70A0D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15186" cy="2733849"/>
          </a:xfrm>
        </p:spPr>
        <p:txBody>
          <a:bodyPr>
            <a:normAutofit/>
          </a:bodyPr>
          <a:lstStyle/>
          <a:p>
            <a:r>
              <a:rPr lang="en-GB" dirty="0"/>
              <a:t>Uses symbols instead of letters</a:t>
            </a:r>
          </a:p>
          <a:p>
            <a:r>
              <a:rPr lang="en-GB" dirty="0"/>
              <a:t>Easy once you have learnt the cypher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491BE-A318-4346-8528-104AAD386EBF}"/>
              </a:ext>
            </a:extLst>
          </p:cNvPr>
          <p:cNvSpPr txBox="1"/>
          <p:nvPr/>
        </p:nvSpPr>
        <p:spPr>
          <a:xfrm>
            <a:off x="8424530" y="681037"/>
            <a:ext cx="242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Spy rating 3/5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AC7A71-ECEE-4412-9D43-B96BBC7BB14B}"/>
              </a:ext>
            </a:extLst>
          </p:cNvPr>
          <p:cNvSpPr/>
          <p:nvPr/>
        </p:nvSpPr>
        <p:spPr>
          <a:xfrm>
            <a:off x="5522159" y="5519021"/>
            <a:ext cx="3976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= Beavers make good </a:t>
            </a:r>
            <a:r>
              <a:rPr lang="en-GB" sz="2800" dirty="0" err="1"/>
              <a:t>spys</a:t>
            </a:r>
            <a:endParaRPr lang="en-GB" sz="2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454A8DE-9D8E-4D67-BD3C-A5F9A3D49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488" y="1510215"/>
            <a:ext cx="2515382" cy="251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765DEA-AF0C-40C1-B753-D243C4A5E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708" y="3046782"/>
            <a:ext cx="885564" cy="5716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F76C9C-5A1D-428E-83A8-5A68E2F0D8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708" y="3836719"/>
            <a:ext cx="1911893" cy="5716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1957BB-2354-4517-9F64-AE6F86524B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954" y="4703622"/>
            <a:ext cx="3947502" cy="5563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D290566-A20D-4B65-B3CD-8EC068E1F462}"/>
              </a:ext>
            </a:extLst>
          </p:cNvPr>
          <p:cNvSpPr/>
          <p:nvPr/>
        </p:nvSpPr>
        <p:spPr>
          <a:xfrm>
            <a:off x="4997210" y="301316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/>
              <a:t>Dog</a:t>
            </a:r>
          </a:p>
          <a:p>
            <a:endParaRPr lang="en-GB" sz="2800" dirty="0"/>
          </a:p>
          <a:p>
            <a:r>
              <a:rPr lang="en-GB" sz="2800" dirty="0"/>
              <a:t>I saw a dog</a:t>
            </a:r>
          </a:p>
          <a:p>
            <a:endParaRPr lang="en-GB" sz="2800" dirty="0"/>
          </a:p>
          <a:p>
            <a:r>
              <a:rPr lang="en-GB" sz="2800" dirty="0"/>
              <a:t>Beaver Leader Dave said hello</a:t>
            </a:r>
          </a:p>
        </p:txBody>
      </p:sp>
      <p:pic>
        <p:nvPicPr>
          <p:cNvPr id="2054" name="Picture 6" descr="Drone, Uav, Sky, Clouds, Quadrocopter">
            <a:extLst>
              <a:ext uri="{FF2B5EF4-FFF2-40B4-BE49-F238E27FC236}">
                <a16:creationId xmlns:a16="http://schemas.microsoft.com/office/drawing/2014/main" id="{5289F1B7-E3D9-41F0-A3B5-40BD6B150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18" y="274732"/>
            <a:ext cx="2161482" cy="142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A8C2C7-7254-4FA2-A4D5-38D81F8FDA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9134" y="5452547"/>
            <a:ext cx="4205947" cy="53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58B9-8CC9-442B-8696-48C610931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4 – Morse Code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45340C-3372-40D4-8687-31E3C5F593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8797" y="1185045"/>
            <a:ext cx="3734677" cy="3772786"/>
          </a:xfrm>
          <a:prstGeom prst="rect">
            <a:avLst/>
          </a:prstGeom>
        </p:spPr>
      </p:pic>
      <p:pic>
        <p:nvPicPr>
          <p:cNvPr id="7" name="morse">
            <a:hlinkClick r:id="" action="ppaction://media"/>
            <a:extLst>
              <a:ext uri="{FF2B5EF4-FFF2-40B4-BE49-F238E27FC236}">
                <a16:creationId xmlns:a16="http://schemas.microsoft.com/office/drawing/2014/main" id="{E1A044EA-F7B0-4320-8589-14FCC814D88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668482" y="1633898"/>
            <a:ext cx="487362" cy="48736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9BD9AD-CCF2-4226-AFB9-060E63E737C2}"/>
              </a:ext>
            </a:extLst>
          </p:cNvPr>
          <p:cNvSpPr/>
          <p:nvPr/>
        </p:nvSpPr>
        <p:spPr>
          <a:xfrm>
            <a:off x="2640100" y="1633898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222222"/>
                </a:solidFill>
                <a:latin typeface="SFMono-Regular"/>
              </a:rPr>
              <a:t>-.. --- --.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2E3204-D796-4199-ACFE-3E3C095AA28C}"/>
              </a:ext>
            </a:extLst>
          </p:cNvPr>
          <p:cNvSpPr txBox="1"/>
          <p:nvPr/>
        </p:nvSpPr>
        <p:spPr>
          <a:xfrm>
            <a:off x="4011137" y="1633898"/>
            <a:ext cx="93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02A0F4-54D5-4966-947E-782E291496A1}"/>
              </a:ext>
            </a:extLst>
          </p:cNvPr>
          <p:cNvSpPr/>
          <p:nvPr/>
        </p:nvSpPr>
        <p:spPr>
          <a:xfrm>
            <a:off x="8025552" y="503171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Spy rating 4/5</a:t>
            </a:r>
          </a:p>
        </p:txBody>
      </p:sp>
      <p:pic>
        <p:nvPicPr>
          <p:cNvPr id="13" name="morse (2)">
            <a:hlinkClick r:id="" action="ppaction://media"/>
            <a:extLst>
              <a:ext uri="{FF2B5EF4-FFF2-40B4-BE49-F238E27FC236}">
                <a16:creationId xmlns:a16="http://schemas.microsoft.com/office/drawing/2014/main" id="{2F9BC8FF-866C-4FD7-B43A-EF00378CA409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668481" y="2335017"/>
            <a:ext cx="487363" cy="48736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690025-9D1C-4CBD-BD04-682C488EB27F}"/>
              </a:ext>
            </a:extLst>
          </p:cNvPr>
          <p:cNvSpPr/>
          <p:nvPr/>
        </p:nvSpPr>
        <p:spPr>
          <a:xfrm>
            <a:off x="2409248" y="2335017"/>
            <a:ext cx="2323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222222"/>
                </a:solidFill>
                <a:latin typeface="SFMono-Regular"/>
              </a:rPr>
              <a:t>.. / ... .- .-- / .- / -.. --- --.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E16BAB-ECF9-433D-8D6E-F6380DAB46AB}"/>
              </a:ext>
            </a:extLst>
          </p:cNvPr>
          <p:cNvSpPr txBox="1"/>
          <p:nvPr/>
        </p:nvSpPr>
        <p:spPr>
          <a:xfrm>
            <a:off x="4985724" y="2342265"/>
            <a:ext cx="1335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saw a dog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0FE76C-51F0-48E7-8CA8-147A6E951FD2}"/>
              </a:ext>
            </a:extLst>
          </p:cNvPr>
          <p:cNvSpPr/>
          <p:nvPr/>
        </p:nvSpPr>
        <p:spPr>
          <a:xfrm>
            <a:off x="736642" y="3539604"/>
            <a:ext cx="6261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22222"/>
                </a:solidFill>
                <a:latin typeface="SFMono-Regular"/>
              </a:rPr>
              <a:t>-... . .- ...- . .-. / .-.. . .- -.. . .-. / -.. .- ...- . / ... .- .. -.. / .... . .-.. .-.. ---</a:t>
            </a:r>
            <a:endParaRPr lang="en-GB" dirty="0"/>
          </a:p>
        </p:txBody>
      </p:sp>
      <p:pic>
        <p:nvPicPr>
          <p:cNvPr id="17" name="morse (3)">
            <a:hlinkClick r:id="" action="ppaction://media"/>
            <a:extLst>
              <a:ext uri="{FF2B5EF4-FFF2-40B4-BE49-F238E27FC236}">
                <a16:creationId xmlns:a16="http://schemas.microsoft.com/office/drawing/2014/main" id="{AB3F66CF-F411-4392-9836-12EEAB81E9B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758059" y="2974396"/>
            <a:ext cx="487362" cy="48736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D2E5652-7F49-4264-B333-ADA142737264}"/>
              </a:ext>
            </a:extLst>
          </p:cNvPr>
          <p:cNvSpPr/>
          <p:nvPr/>
        </p:nvSpPr>
        <p:spPr>
          <a:xfrm>
            <a:off x="2245421" y="3852146"/>
            <a:ext cx="2988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Beaver Leader Dave said hello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1AA30-E7ED-4867-A71B-9A85DC9293DB}"/>
              </a:ext>
            </a:extLst>
          </p:cNvPr>
          <p:cNvSpPr/>
          <p:nvPr/>
        </p:nvSpPr>
        <p:spPr>
          <a:xfrm>
            <a:off x="929875" y="4854770"/>
            <a:ext cx="3690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22222"/>
                </a:solidFill>
                <a:latin typeface="SFMono-Regular"/>
              </a:rPr>
              <a:t>.-- . / .- .-. . / -... . .- ...- . .-. ...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163482-F255-42DA-83C2-E60F381A4270}"/>
              </a:ext>
            </a:extLst>
          </p:cNvPr>
          <p:cNvSpPr/>
          <p:nvPr/>
        </p:nvSpPr>
        <p:spPr>
          <a:xfrm>
            <a:off x="4241710" y="4859456"/>
            <a:ext cx="1854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 We are beavers</a:t>
            </a:r>
          </a:p>
        </p:txBody>
      </p:sp>
      <p:pic>
        <p:nvPicPr>
          <p:cNvPr id="3075" name="Picture 3" descr="Cyber Security, Computer Security">
            <a:extLst>
              <a:ext uri="{FF2B5EF4-FFF2-40B4-BE49-F238E27FC236}">
                <a16:creationId xmlns:a16="http://schemas.microsoft.com/office/drawing/2014/main" id="{B80E67AE-9EAC-4AEF-AAC9-80B9104C7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885" y="4784146"/>
            <a:ext cx="2848499" cy="207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35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27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379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A8E9-5DDA-4FB4-A1C4-ECBEA195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5 – Caesar Cypher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5B2FFC1-877E-4A01-8C31-72F5F1183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664311"/>
              </p:ext>
            </p:extLst>
          </p:nvPr>
        </p:nvGraphicFramePr>
        <p:xfrm>
          <a:off x="838200" y="1825625"/>
          <a:ext cx="105155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46">
                  <a:extLst>
                    <a:ext uri="{9D8B030D-6E8A-4147-A177-3AD203B41FA5}">
                      <a16:colId xmlns:a16="http://schemas.microsoft.com/office/drawing/2014/main" val="661572433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461860866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762430783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4202753055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437953132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481118765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243188105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305850074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93938727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377135787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4231916912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843517499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728027387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199311418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62799968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873441306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445486651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3956676213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828867299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3274892614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567878639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244989396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1936911707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153022037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908656284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3555932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679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28308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13925E7-2199-45F4-B9ED-7240DA33E9FD}"/>
              </a:ext>
            </a:extLst>
          </p:cNvPr>
          <p:cNvSpPr/>
          <p:nvPr/>
        </p:nvSpPr>
        <p:spPr>
          <a:xfrm>
            <a:off x="1094841" y="2967335"/>
            <a:ext cx="99584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Dog = FQI</a:t>
            </a:r>
          </a:p>
          <a:p>
            <a:r>
              <a:rPr lang="en-GB" sz="2800" dirty="0"/>
              <a:t>I saw a dog = K UCY C FQI</a:t>
            </a:r>
          </a:p>
          <a:p>
            <a:r>
              <a:rPr lang="en-GB" sz="2800" dirty="0"/>
              <a:t>Beaver Leader Dave said hello = DGCXGT NGFGT FCXG UCKF JGNNQ</a:t>
            </a:r>
          </a:p>
          <a:p>
            <a:endParaRPr lang="en-GB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49CD3-9D0A-4A2B-857E-F5C578DF7EDF}"/>
              </a:ext>
            </a:extLst>
          </p:cNvPr>
          <p:cNvSpPr/>
          <p:nvPr/>
        </p:nvSpPr>
        <p:spPr>
          <a:xfrm>
            <a:off x="1014374" y="4576465"/>
            <a:ext cx="45305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Can you crack the final code?</a:t>
            </a:r>
          </a:p>
          <a:p>
            <a:endParaRPr lang="en-GB" sz="2800" dirty="0"/>
          </a:p>
          <a:p>
            <a:r>
              <a:rPr lang="en-GB" sz="2800" dirty="0"/>
              <a:t>ITGCV YQTM URA DGCXGTU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16555C-19D5-4405-A73E-FD3A27F6476C}"/>
              </a:ext>
            </a:extLst>
          </p:cNvPr>
          <p:cNvSpPr/>
          <p:nvPr/>
        </p:nvSpPr>
        <p:spPr>
          <a:xfrm>
            <a:off x="5402274" y="5409193"/>
            <a:ext cx="4530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=  Great work spy beavers</a:t>
            </a:r>
          </a:p>
        </p:txBody>
      </p:sp>
      <p:pic>
        <p:nvPicPr>
          <p:cNvPr id="4098" name="Picture 2" descr="Video Camera, Surveillance Camera">
            <a:extLst>
              <a:ext uri="{FF2B5EF4-FFF2-40B4-BE49-F238E27FC236}">
                <a16:creationId xmlns:a16="http://schemas.microsoft.com/office/drawing/2014/main" id="{7769CB1E-9686-42FC-AC39-5CD6CB544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430" y="169123"/>
            <a:ext cx="2780177" cy="145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53F21B-3B21-4CEA-91D5-4B59C1F5AAB7}"/>
              </a:ext>
            </a:extLst>
          </p:cNvPr>
          <p:cNvSpPr txBox="1"/>
          <p:nvPr/>
        </p:nvSpPr>
        <p:spPr>
          <a:xfrm>
            <a:off x="9551071" y="756045"/>
            <a:ext cx="2427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Spy rating 5/5</a:t>
            </a:r>
          </a:p>
        </p:txBody>
      </p:sp>
    </p:spTree>
    <p:extLst>
      <p:ext uri="{BB962C8B-B14F-4D97-AF65-F5344CB8AC3E}">
        <p14:creationId xmlns:p14="http://schemas.microsoft.com/office/powerpoint/2010/main" val="124891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360</Words>
  <Application>Microsoft Office PowerPoint</Application>
  <PresentationFormat>Widescreen</PresentationFormat>
  <Paragraphs>105</Paragraphs>
  <Slides>6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SFMono-Regular</vt:lpstr>
      <vt:lpstr>Office Theme</vt:lpstr>
      <vt:lpstr>Beavers Spy Missions -codes</vt:lpstr>
      <vt:lpstr>Code 1 – Switching code</vt:lpstr>
      <vt:lpstr>Code 2 – Letter grouping</vt:lpstr>
      <vt:lpstr>Code 3 – Pig Pen</vt:lpstr>
      <vt:lpstr>Code 4 – Morse Code</vt:lpstr>
      <vt:lpstr>Code 5 – Caesar Cypher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Beavers Spy Missions -codes</dc:title>
  <dc:creator>Goundry, William</dc:creator>
  <cp:lastModifiedBy>Julian Greer</cp:lastModifiedBy>
  <cp:revision>2</cp:revision>
  <dcterms:created xsi:type="dcterms:W3CDTF">2021-03-16T20:53:48Z</dcterms:created>
  <dcterms:modified xsi:type="dcterms:W3CDTF">2021-03-18T10:58:28Z</dcterms:modified>
</cp:coreProperties>
</file>