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</p:sldMasterIdLst>
  <p:sldIdLst>
    <p:sldId id="279" r:id="rId2"/>
    <p:sldId id="257" r:id="rId3"/>
    <p:sldId id="258" r:id="rId4"/>
    <p:sldId id="260" r:id="rId5"/>
    <p:sldId id="261" r:id="rId6"/>
    <p:sldId id="262" r:id="rId7"/>
    <p:sldId id="259" r:id="rId8"/>
    <p:sldId id="263" r:id="rId9"/>
    <p:sldId id="265" r:id="rId10"/>
    <p:sldId id="264" r:id="rId11"/>
    <p:sldId id="267" r:id="rId12"/>
    <p:sldId id="266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616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9-21T21:29:10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EE56D6-F195-48D7-978E-7EE16D4304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56946" y="1104900"/>
            <a:ext cx="8376514" cy="3120504"/>
          </a:xfrm>
        </p:spPr>
        <p:txBody>
          <a:bodyPr anchor="b">
            <a:normAutofit/>
          </a:bodyPr>
          <a:lstStyle>
            <a:lvl1pPr algn="ctr">
              <a:lnSpc>
                <a:spcPct val="110000"/>
              </a:lnSpc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0A72F42-5C88-4F7D-803B-C371B570D78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08039" y="4442385"/>
            <a:ext cx="6074328" cy="984023"/>
          </a:xfrm>
        </p:spPr>
        <p:txBody>
          <a:bodyPr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i="0" spc="16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0384F3-2D6A-49F6-8F79-F3955E9048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9259A-1FE3-4FF9-8A07-BDD8177164ED}" type="datetime4">
              <a:rPr lang="en-US" smtClean="0"/>
              <a:t>March 6, 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363F32-CD31-4801-BAE4-09EEB12629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FD5D34C-49ED-4ADB-8693-73B790764F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9874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F0171A2-02C1-4543-8B6B-FCF7E69712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050879" y="1825625"/>
            <a:ext cx="9810604" cy="4516696"/>
          </a:xfrm>
        </p:spPr>
        <p:txBody>
          <a:bodyPr vert="eaVert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95027C-A386-44E4-AFE1-33AFFDA3AD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C3C8F-D4A7-4EAD-92AD-82C91CB8BB85}" type="datetime4">
              <a:rPr lang="en-US" smtClean="0"/>
              <a:t>March 6, 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B1BF710-0558-4457-825D-48713CAED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A7F93D-5DC3-4C36-AEB0-79CDB15C31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87CFC0C8-11FE-4003-B2D6-B7B8E2790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74629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CEB41C5-3638-439D-BA61-4DAA142226E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464025"/>
            <a:ext cx="2161540" cy="5800298"/>
          </a:xfrm>
        </p:spPr>
        <p:txBody>
          <a:bodyPr vert="eaVert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99B91A0-A376-483C-926E-189F376E55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464023"/>
            <a:ext cx="7886700" cy="580029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A14134E-B7D5-4664-BB2E-6A98ED630A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011D41-E33C-4BC7-8272-37E8417FD097}" type="datetime4">
              <a:rPr lang="en-US" smtClean="0"/>
              <a:t>March 6, 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A54E2A-B1CE-4F2E-9D9A-D47E514D59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E7C304-46A8-4179-87A2-B8CC10B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7188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A7B333-9E16-4502-96B5-3F586B7E00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ED0795-5EC7-4FF8-9FC7-22AFA3C552F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A2DA5B-9862-4A23-8FEC-5C1ABC2EEF1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10506456" y="5074920"/>
            <a:ext cx="2647667" cy="365125"/>
          </a:xfrm>
        </p:spPr>
        <p:txBody>
          <a:bodyPr/>
          <a:lstStyle/>
          <a:p>
            <a:fld id="{5D340FED-6E95-4177-A7EF-CD303B9E611D}" type="datetime4">
              <a:rPr lang="en-US" smtClean="0"/>
              <a:t>March 6, 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3D9A4B-0DA7-46BB-9DCE-3F26075C44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10451592" y="1408176"/>
            <a:ext cx="2770499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6A7C47-81AC-431C-A7C3-2BC71AD14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58016" y="3136392"/>
            <a:ext cx="545911" cy="580029"/>
          </a:xfrm>
        </p:spPr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954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BD2E47-4DC7-46C4-9407-FA4CF7E0AA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2513" y="1709738"/>
            <a:ext cx="9087774" cy="3438524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F7B502-122E-4177-A408-FC436A2542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52513" y="5148262"/>
            <a:ext cx="8844522" cy="113823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229696-2AEF-4765-B33E-7DA328E46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962CB-39AD-45A9-800F-54DAB53D6021}" type="datetime4">
              <a:rPr lang="en-US" smtClean="0"/>
              <a:t>March 6, 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29B2E4-2F1C-4FEE-AAB2-4FCC3EEFD1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27D4B8-E107-480A-AA17-261CA49BBB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617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B8BAE8-3305-4F08-BECB-56AD7FD4E4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7021AC-6D8D-4D24-8B01-8AE8F41BE4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0878" y="1825624"/>
            <a:ext cx="4473622" cy="4460875"/>
          </a:xfrm>
        </p:spPr>
        <p:txBody>
          <a:bodyPr/>
          <a:lstStyle>
            <a:lvl2pPr marL="274320" indent="0">
              <a:buFontTx/>
              <a:buNone/>
              <a:defRPr/>
            </a:lvl2pPr>
            <a:lvl3pPr marL="502920">
              <a:defRPr/>
            </a:lvl3pPr>
            <a:lvl4pPr marL="548640" indent="0">
              <a:buFontTx/>
              <a:buNone/>
              <a:defRPr/>
            </a:lvl4pPr>
            <a:lvl5pPr marL="73152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8E7F49C-3DB3-40B7-89B3-E3BC32FC11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844540" y="1825624"/>
            <a:ext cx="5016943" cy="44608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E33D58-BDF5-4F1F-806B-0491CB3624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DF93D-55AB-4606-B9D7-742F1FC51983}" type="datetime4">
              <a:rPr lang="en-US" smtClean="0"/>
              <a:t>March 6, 2021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48BCBFD-1FE1-441A-B3AF-C3E7E7B8D1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0CE272-E6FB-455B-BACB-2471D66D95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37633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3A4FB-9EF5-4D6C-A275-2DE1077A29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71563" y="1835219"/>
            <a:ext cx="445293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 i="0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DC9972A-4D34-4A9F-84EB-8D64A703B56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71562" y="2717801"/>
            <a:ext cx="4452938" cy="3559452"/>
          </a:xfrm>
        </p:spPr>
        <p:txBody>
          <a:bodyPr/>
          <a:lstStyle>
            <a:lvl2pPr marL="274320" indent="0">
              <a:buFontTx/>
              <a:buNone/>
              <a:defRPr/>
            </a:lvl2pPr>
            <a:lvl3pPr marL="548640">
              <a:defRPr/>
            </a:lvl3pPr>
            <a:lvl4pPr marL="594360" indent="0">
              <a:buFontTx/>
              <a:buNone/>
              <a:defRPr/>
            </a:lvl4pPr>
            <a:lvl5pPr marL="82296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DBBDDE3-C8D7-4600-8259-24E1F8118A4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844540" y="1835219"/>
            <a:ext cx="5016943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 i="0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4649FFF-44C7-4256-AFE1-C5457C7AB50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844540" y="2717800"/>
            <a:ext cx="5016943" cy="3559453"/>
          </a:xfrm>
        </p:spPr>
        <p:txBody>
          <a:bodyPr/>
          <a:lstStyle>
            <a:lvl2pPr marL="457200" indent="0">
              <a:buNone/>
              <a:defRPr/>
            </a:lvl2pPr>
            <a:lvl3pPr marL="548640">
              <a:defRPr/>
            </a:lvl3pPr>
            <a:lvl4pPr marL="594360" indent="0">
              <a:buFontTx/>
              <a:buNone/>
              <a:defRPr/>
            </a:lvl4pPr>
            <a:lvl5pPr marL="822960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BEC6ACF-080E-4B7C-B0C0-77E90C16E9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F2841D-FB5C-47AB-B2FF-32E855C1EA71}" type="datetime4">
              <a:rPr lang="en-US" smtClean="0"/>
              <a:t>March 6, 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9A68C0B-BC90-4ADA-B6E6-2B30BFF9E7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3BCE559-C82B-4E27-965B-4AC3C66FC8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3752B99E-38EC-4745-889B-124D347596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245722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DE7304-D393-47F0-ACCC-1F72EFCCE7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8537E9-D174-424D-BEE8-AFC4CA5F9F97}" type="datetime4">
              <a:rPr lang="en-US" smtClean="0"/>
              <a:t>March 6, 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68451FF-032D-4787-BA4B-5EB415494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B7511D-7256-4A08-BF62-3B3F821A6F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FCDA27-1C47-4EA1-A160-EC91FD88BC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874767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6DE8ADA-7BF8-433A-8770-61C690F37D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7A44C0-F7AC-49C2-8289-1E7A86D9FB50}" type="datetime4">
              <a:rPr lang="en-US" smtClean="0"/>
              <a:t>March 6, 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6357B86-EC22-49C6-BBC6-639D57D1AF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63764B-CF91-4C81-B4C3-5B5E5A973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6006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E4801-B0C7-4458-B413-24D6E68FAA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633" y="457200"/>
            <a:ext cx="4170355" cy="1917509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FA0C76-733A-488A-89FB-7D04FD64BD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1637" y="457200"/>
            <a:ext cx="5562601" cy="5943600"/>
          </a:xfrm>
        </p:spPr>
        <p:txBody>
          <a:bodyPr>
            <a:normAutofit/>
          </a:bodyPr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45B9DE-016A-4B31-BB52-99C76E28B4B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063633" y="2374708"/>
            <a:ext cx="4170355" cy="40260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2ED6CC3-66DD-4D9A-A9C7-F588BA88C9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BB84BC-6E78-40D1-8831-40AB1F596614}" type="datetime4">
              <a:rPr lang="en-US" smtClean="0"/>
              <a:t>March 6, 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359FC8-04EF-4F7D-8E43-4EE0E95DA9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E71C964-4227-4DEE-87A1-026162DDF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0501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0EB4E-D4BB-4C86-A820-63474E5A40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2038" y="457199"/>
            <a:ext cx="3913241" cy="1928813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4FA99A1-8FAF-415D-A399-1B2C2A0F23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57752" y="457200"/>
            <a:ext cx="6110288" cy="59436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4A15BEE-9915-4637-85A2-2AF2872C72B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062038" y="2386013"/>
            <a:ext cx="3913241" cy="4014787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A73427C-3B67-4ED4-925D-04B9C09AA5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FA080F-3961-4D42-BEDE-84A1FED032F1}" type="datetime4">
              <a:rPr lang="en-US" smtClean="0"/>
              <a:t>March 6, 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EB5DAFD-22DE-4E9E-9C72-B16C1F273D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E8EE99-49CC-4A30-8ADA-39EFD8DAAD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4AEF59-F28E-467C-9EA3-92D1CFAD47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5125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emf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customXml" Target="../ink/ink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person in a dark room&#10;&#10;Description automatically generated">
            <a:extLst>
              <a:ext uri="{FF2B5EF4-FFF2-40B4-BE49-F238E27FC236}">
                <a16:creationId xmlns:a16="http://schemas.microsoft.com/office/drawing/2014/main" id="{DEB2E8C4-C3E7-4048-A43D-9859510CFA9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05744" y="0"/>
            <a:ext cx="1286256" cy="685800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AFBD2E1-C16B-4996-869C-DD03823A80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0879" y="609601"/>
            <a:ext cx="9810604" cy="12160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44DB6A-ED8E-4755-BC7A-B7AA652442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50879" y="1825624"/>
            <a:ext cx="9810604" cy="44287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F5CE27-B558-4B88-ACE3-B70423127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 rot="5400000">
            <a:off x="10509243" y="5071825"/>
            <a:ext cx="26476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spc="3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fld id="{A33960BD-7AC1-4217-9611-AAA56D3EE38F}" type="datetime4">
              <a:rPr lang="en-US" smtClean="0"/>
              <a:pPr/>
              <a:t>March 6, 2021</a:t>
            </a:fld>
            <a:endParaRPr lang="en-US" dirty="0">
              <a:latin typeface="+mn-lt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CE5D61-F203-4F00-9CF1-AB0AE493700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10447827" y="1407402"/>
            <a:ext cx="27704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cap="all" spc="3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endParaRPr lang="en-US" dirty="0">
              <a:latin typeface="+mn-lt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FF38BD-5F38-4F6E-B5DD-EB1AF06002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0121" y="3138985"/>
            <a:ext cx="545911" cy="58002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fld id="{9D4AEF59-F28E-467C-9EA3-92D1CFAD475A}" type="slidenum">
              <a:rPr lang="en-US" smtClean="0"/>
              <a:pPr/>
              <a:t>‹#›</a:t>
            </a:fld>
            <a:endParaRPr lang="en-US">
              <a:latin typeface="+mn-lt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4D29CCB-7956-4E3E-8880-304085F04BF4}"/>
                  </a:ext>
                </a:extLst>
              </p14:cNvPr>
              <p14:cNvContentPartPr/>
              <p14:nvPr/>
            </p14:nvContentPartPr>
            <p14:xfrm>
              <a:off x="12490710" y="6342652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4D29CCB-7956-4E3E-8880-304085F04B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81710" y="6333652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4062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72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algn="l" defTabSz="914400" rtl="0" eaLnBrk="1" latinLnBrk="0" hangingPunct="1">
        <a:lnSpc>
          <a:spcPct val="110000"/>
        </a:lnSpc>
        <a:spcBef>
          <a:spcPct val="0"/>
        </a:spcBef>
        <a:buNone/>
        <a:defRPr sz="2800" kern="1200" cap="all" spc="600" baseline="0">
          <a:solidFill>
            <a:schemeClr val="tx1">
              <a:lumMod val="85000"/>
              <a:lumOff val="15000"/>
            </a:schemeClr>
          </a:solidFill>
          <a:latin typeface="+mj-lt"/>
          <a:ea typeface="Batang" panose="02030600000101010101" pitchFamily="18" charset="-127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SzPct val="80000"/>
        <a:buFont typeface="Arial" panose="020B0604020202020204" pitchFamily="34" charset="0"/>
        <a:buChar char="•"/>
        <a:defRPr sz="2000" kern="1200" spc="50" baseline="0">
          <a:solidFill>
            <a:schemeClr val="tx1">
              <a:lumMod val="85000"/>
              <a:lumOff val="15000"/>
            </a:schemeClr>
          </a:solidFill>
          <a:latin typeface="+mn-lt"/>
          <a:ea typeface="Batang" panose="02030600000101010101" pitchFamily="18" charset="-127"/>
          <a:cs typeface="+mn-cs"/>
        </a:defRPr>
      </a:lvl1pPr>
      <a:lvl2pPr marL="274320" indent="0" algn="l" defTabSz="914400" rtl="0" eaLnBrk="1" latinLnBrk="0" hangingPunct="1">
        <a:lnSpc>
          <a:spcPct val="100000"/>
        </a:lnSpc>
        <a:spcBef>
          <a:spcPts val="500"/>
        </a:spcBef>
        <a:buFontTx/>
        <a:buNone/>
        <a:defRPr sz="1800" kern="1200" spc="50" baseline="0">
          <a:solidFill>
            <a:schemeClr val="tx1">
              <a:lumMod val="85000"/>
              <a:lumOff val="15000"/>
            </a:schemeClr>
          </a:solidFill>
          <a:latin typeface="+mn-lt"/>
          <a:ea typeface="Batang" panose="02030600000101010101" pitchFamily="18" charset="-127"/>
          <a:cs typeface="+mn-cs"/>
        </a:defRPr>
      </a:lvl2pPr>
      <a:lvl3pPr marL="605790" indent="-285750" algn="l" defTabSz="914400" rtl="0" eaLnBrk="1" latinLnBrk="0" hangingPunct="1">
        <a:lnSpc>
          <a:spcPct val="100000"/>
        </a:lnSpc>
        <a:spcBef>
          <a:spcPts val="500"/>
        </a:spcBef>
        <a:buSzPct val="80000"/>
        <a:buFont typeface="Arial" panose="020B0604020202020204" pitchFamily="34" charset="0"/>
        <a:buChar char="•"/>
        <a:defRPr sz="1600" kern="1200" spc="50" baseline="0">
          <a:solidFill>
            <a:schemeClr val="tx1">
              <a:lumMod val="85000"/>
              <a:lumOff val="15000"/>
            </a:schemeClr>
          </a:solidFill>
          <a:latin typeface="+mn-lt"/>
          <a:ea typeface="Batang" panose="02030600000101010101" pitchFamily="18" charset="-127"/>
          <a:cs typeface="+mn-cs"/>
        </a:defRPr>
      </a:lvl3pPr>
      <a:lvl4pPr marL="630936" indent="0" algn="l" defTabSz="914400" rtl="0" eaLnBrk="1" latinLnBrk="0" hangingPunct="1">
        <a:lnSpc>
          <a:spcPct val="100000"/>
        </a:lnSpc>
        <a:spcBef>
          <a:spcPts val="500"/>
        </a:spcBef>
        <a:buFontTx/>
        <a:buNone/>
        <a:defRPr sz="1400" kern="1200" spc="50" baseline="0">
          <a:solidFill>
            <a:schemeClr val="tx1">
              <a:lumMod val="85000"/>
              <a:lumOff val="15000"/>
            </a:schemeClr>
          </a:solidFill>
          <a:latin typeface="+mn-lt"/>
          <a:ea typeface="Batang" panose="02030600000101010101" pitchFamily="18" charset="-127"/>
          <a:cs typeface="+mn-cs"/>
        </a:defRPr>
      </a:lvl4pPr>
      <a:lvl5pPr marL="822960" indent="-228600" algn="l" defTabSz="914400" rtl="0" eaLnBrk="1" latinLnBrk="0" hangingPunct="1">
        <a:lnSpc>
          <a:spcPct val="100000"/>
        </a:lnSpc>
        <a:spcBef>
          <a:spcPts val="500"/>
        </a:spcBef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>
              <a:lumMod val="85000"/>
              <a:lumOff val="15000"/>
            </a:schemeClr>
          </a:solidFill>
          <a:latin typeface="+mn-lt"/>
          <a:ea typeface="Batang" panose="02030600000101010101" pitchFamily="18" charset="-127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5.png"/><Relationship Id="rId7" Type="http://schemas.openxmlformats.org/officeDocument/2006/relationships/image" Target="../media/image2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21.png"/><Relationship Id="rId26" Type="http://schemas.openxmlformats.org/officeDocument/2006/relationships/image" Target="../media/image14.png"/><Relationship Id="rId3" Type="http://schemas.openxmlformats.org/officeDocument/2006/relationships/image" Target="../media/image26.png"/><Relationship Id="rId21" Type="http://schemas.openxmlformats.org/officeDocument/2006/relationships/image" Target="../media/image17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12.png"/><Relationship Id="rId25" Type="http://schemas.openxmlformats.org/officeDocument/2006/relationships/image" Target="../media/image19.png"/><Relationship Id="rId2" Type="http://schemas.openxmlformats.org/officeDocument/2006/relationships/image" Target="../media/image25.png"/><Relationship Id="rId16" Type="http://schemas.openxmlformats.org/officeDocument/2006/relationships/image" Target="../media/image16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13.png"/><Relationship Id="rId5" Type="http://schemas.openxmlformats.org/officeDocument/2006/relationships/image" Target="../media/image28.png"/><Relationship Id="rId15" Type="http://schemas.openxmlformats.org/officeDocument/2006/relationships/image" Target="../media/image11.png"/><Relationship Id="rId23" Type="http://schemas.openxmlformats.org/officeDocument/2006/relationships/image" Target="../media/image18.png"/><Relationship Id="rId28" Type="http://schemas.openxmlformats.org/officeDocument/2006/relationships/image" Target="../media/image15.jpg"/><Relationship Id="rId10" Type="http://schemas.openxmlformats.org/officeDocument/2006/relationships/image" Target="../media/image33.png"/><Relationship Id="rId19" Type="http://schemas.openxmlformats.org/officeDocument/2006/relationships/image" Target="../media/image22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24.png"/><Relationship Id="rId27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22.png"/><Relationship Id="rId26" Type="http://schemas.openxmlformats.org/officeDocument/2006/relationships/image" Target="../media/image20.png"/><Relationship Id="rId3" Type="http://schemas.openxmlformats.org/officeDocument/2006/relationships/image" Target="../media/image38.png"/><Relationship Id="rId21" Type="http://schemas.openxmlformats.org/officeDocument/2006/relationships/image" Target="../media/image24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openxmlformats.org/officeDocument/2006/relationships/image" Target="../media/image21.png"/><Relationship Id="rId25" Type="http://schemas.openxmlformats.org/officeDocument/2006/relationships/image" Target="../media/image14.png"/><Relationship Id="rId2" Type="http://schemas.openxmlformats.org/officeDocument/2006/relationships/image" Target="../media/image26.png"/><Relationship Id="rId16" Type="http://schemas.openxmlformats.org/officeDocument/2006/relationships/image" Target="../media/image12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24" Type="http://schemas.openxmlformats.org/officeDocument/2006/relationships/image" Target="../media/image19.png"/><Relationship Id="rId5" Type="http://schemas.openxmlformats.org/officeDocument/2006/relationships/image" Target="../media/image29.png"/><Relationship Id="rId15" Type="http://schemas.openxmlformats.org/officeDocument/2006/relationships/image" Target="../media/image16.png"/><Relationship Id="rId23" Type="http://schemas.openxmlformats.org/officeDocument/2006/relationships/image" Target="../media/image13.png"/><Relationship Id="rId10" Type="http://schemas.openxmlformats.org/officeDocument/2006/relationships/image" Target="../media/image34.png"/><Relationship Id="rId19" Type="http://schemas.openxmlformats.org/officeDocument/2006/relationships/image" Target="../media/image23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11.png"/><Relationship Id="rId22" Type="http://schemas.openxmlformats.org/officeDocument/2006/relationships/image" Target="../media/image18.png"/><Relationship Id="rId27" Type="http://schemas.openxmlformats.org/officeDocument/2006/relationships/image" Target="../media/image15.jp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21.png"/><Relationship Id="rId26" Type="http://schemas.openxmlformats.org/officeDocument/2006/relationships/image" Target="../media/image14.png"/><Relationship Id="rId3" Type="http://schemas.openxmlformats.org/officeDocument/2006/relationships/image" Target="../media/image26.png"/><Relationship Id="rId21" Type="http://schemas.openxmlformats.org/officeDocument/2006/relationships/image" Target="../media/image17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12.png"/><Relationship Id="rId25" Type="http://schemas.openxmlformats.org/officeDocument/2006/relationships/image" Target="../media/image19.png"/><Relationship Id="rId2" Type="http://schemas.openxmlformats.org/officeDocument/2006/relationships/image" Target="../media/image25.png"/><Relationship Id="rId16" Type="http://schemas.openxmlformats.org/officeDocument/2006/relationships/image" Target="../media/image16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13.png"/><Relationship Id="rId5" Type="http://schemas.openxmlformats.org/officeDocument/2006/relationships/image" Target="../media/image28.png"/><Relationship Id="rId15" Type="http://schemas.openxmlformats.org/officeDocument/2006/relationships/image" Target="../media/image11.png"/><Relationship Id="rId23" Type="http://schemas.openxmlformats.org/officeDocument/2006/relationships/image" Target="../media/image18.png"/><Relationship Id="rId28" Type="http://schemas.openxmlformats.org/officeDocument/2006/relationships/image" Target="../media/image15.jpg"/><Relationship Id="rId10" Type="http://schemas.openxmlformats.org/officeDocument/2006/relationships/image" Target="../media/image33.png"/><Relationship Id="rId19" Type="http://schemas.openxmlformats.org/officeDocument/2006/relationships/image" Target="../media/image22.png"/><Relationship Id="rId4" Type="http://schemas.openxmlformats.org/officeDocument/2006/relationships/image" Target="../media/image39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24.png"/><Relationship Id="rId27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png"/><Relationship Id="rId18" Type="http://schemas.openxmlformats.org/officeDocument/2006/relationships/image" Target="../media/image12.png"/><Relationship Id="rId26" Type="http://schemas.openxmlformats.org/officeDocument/2006/relationships/image" Target="../media/image19.png"/><Relationship Id="rId3" Type="http://schemas.openxmlformats.org/officeDocument/2006/relationships/image" Target="../media/image27.png"/><Relationship Id="rId21" Type="http://schemas.openxmlformats.org/officeDocument/2006/relationships/image" Target="../media/image23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17" Type="http://schemas.openxmlformats.org/officeDocument/2006/relationships/image" Target="../media/image16.png"/><Relationship Id="rId25" Type="http://schemas.openxmlformats.org/officeDocument/2006/relationships/image" Target="../media/image13.png"/><Relationship Id="rId2" Type="http://schemas.openxmlformats.org/officeDocument/2006/relationships/image" Target="../media/image26.png"/><Relationship Id="rId16" Type="http://schemas.openxmlformats.org/officeDocument/2006/relationships/image" Target="../media/image11.png"/><Relationship Id="rId20" Type="http://schemas.openxmlformats.org/officeDocument/2006/relationships/image" Target="../media/image22.png"/><Relationship Id="rId29" Type="http://schemas.openxmlformats.org/officeDocument/2006/relationships/image" Target="../media/image15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24" Type="http://schemas.openxmlformats.org/officeDocument/2006/relationships/image" Target="../media/image18.png"/><Relationship Id="rId5" Type="http://schemas.openxmlformats.org/officeDocument/2006/relationships/image" Target="../media/image25.png"/><Relationship Id="rId15" Type="http://schemas.openxmlformats.org/officeDocument/2006/relationships/image" Target="../media/image37.png"/><Relationship Id="rId23" Type="http://schemas.openxmlformats.org/officeDocument/2006/relationships/image" Target="../media/image24.png"/><Relationship Id="rId28" Type="http://schemas.openxmlformats.org/officeDocument/2006/relationships/image" Target="../media/image20.png"/><Relationship Id="rId10" Type="http://schemas.openxmlformats.org/officeDocument/2006/relationships/image" Target="../media/image32.png"/><Relationship Id="rId19" Type="http://schemas.openxmlformats.org/officeDocument/2006/relationships/image" Target="../media/image21.png"/><Relationship Id="rId4" Type="http://schemas.openxmlformats.org/officeDocument/2006/relationships/image" Target="../media/image39.png"/><Relationship Id="rId9" Type="http://schemas.openxmlformats.org/officeDocument/2006/relationships/image" Target="../media/image31.png"/><Relationship Id="rId14" Type="http://schemas.openxmlformats.org/officeDocument/2006/relationships/image" Target="../media/image36.png"/><Relationship Id="rId22" Type="http://schemas.openxmlformats.org/officeDocument/2006/relationships/image" Target="../media/image17.png"/><Relationship Id="rId27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4.png"/><Relationship Id="rId4" Type="http://schemas.microsoft.com/office/2007/relationships/hdphoto" Target="../media/hdphoto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6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jp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5.png"/><Relationship Id="rId7" Type="http://schemas.openxmlformats.org/officeDocument/2006/relationships/image" Target="../media/image1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microsoft.com/office/2007/relationships/hdphoto" Target="../media/hdphoto1.wdp"/><Relationship Id="rId9" Type="http://schemas.openxmlformats.org/officeDocument/2006/relationships/image" Target="../media/image15.jp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.png"/><Relationship Id="rId7" Type="http://schemas.openxmlformats.org/officeDocument/2006/relationships/image" Target="../media/image18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microsoft.com/office/2007/relationships/hdphoto" Target="../media/hdphoto1.wdp"/><Relationship Id="rId9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558EA20-2C1D-46B2-82F1-64B31E8184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8253" y="274915"/>
            <a:ext cx="6096003" cy="609600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B257F2D-5A03-4DE5-865A-FBA1FEC3D543}"/>
              </a:ext>
            </a:extLst>
          </p:cNvPr>
          <p:cNvSpPr txBox="1"/>
          <p:nvPr/>
        </p:nvSpPr>
        <p:spPr>
          <a:xfrm>
            <a:off x="0" y="6496051"/>
            <a:ext cx="1219200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  <a:latin typeface="Arial Black" panose="020B0A04020102020204" pitchFamily="34" charset="0"/>
              </a:rPr>
              <a:t>BADGE ALERT: COMPLETING THIS COVERS CAMPER – PART 3,4,5 &amp; OUTDOORS – PART 3, 9</a:t>
            </a:r>
          </a:p>
        </p:txBody>
      </p:sp>
      <p:pic>
        <p:nvPicPr>
          <p:cNvPr id="10" name="Picture 9" descr="Icon&#10;&#10;Description automatically generated">
            <a:extLst>
              <a:ext uri="{FF2B5EF4-FFF2-40B4-BE49-F238E27FC236}">
                <a16:creationId xmlns:a16="http://schemas.microsoft.com/office/drawing/2014/main" id="{6386C580-AF0D-42DB-93EB-6921B65306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5070" y="825976"/>
            <a:ext cx="1491010" cy="1414547"/>
          </a:xfrm>
          <a:prstGeom prst="rect">
            <a:avLst/>
          </a:prstGeom>
          <a:solidFill>
            <a:schemeClr val="accent1"/>
          </a:solidFill>
        </p:spPr>
      </p:pic>
    </p:spTree>
    <p:extLst>
      <p:ext uri="{BB962C8B-B14F-4D97-AF65-F5344CB8AC3E}">
        <p14:creationId xmlns:p14="http://schemas.microsoft.com/office/powerpoint/2010/main" val="1560783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6893463" y="-29"/>
            <a:ext cx="23711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ACTIVITY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A07D73-07D8-47FB-9D40-178346E5EF32}"/>
              </a:ext>
            </a:extLst>
          </p:cNvPr>
          <p:cNvSpPr txBox="1"/>
          <p:nvPr/>
        </p:nvSpPr>
        <p:spPr>
          <a:xfrm>
            <a:off x="6211192" y="549564"/>
            <a:ext cx="37357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LETS PLAN OUR CAMPSITE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26D9C-891F-4E39-8852-AA2C2DBEC914}"/>
              </a:ext>
            </a:extLst>
          </p:cNvPr>
          <p:cNvSpPr txBox="1"/>
          <p:nvPr/>
        </p:nvSpPr>
        <p:spPr>
          <a:xfrm>
            <a:off x="5990746" y="884593"/>
            <a:ext cx="41765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HERE’S WHAT YOU NEED TO KNOW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4B57A344-1339-49B9-9AC6-6F4EF49E6E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012" y="2507850"/>
            <a:ext cx="974772" cy="1505998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245C3A4A-00E6-4B2A-A6B2-6E7170A5EED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1840" y="5188234"/>
            <a:ext cx="692631" cy="152807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2F09249C-6B67-47FB-9A07-C13BEF49800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012" y="4425319"/>
            <a:ext cx="965923" cy="762895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472281AD-6B65-48D2-8B3B-837C428BD35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8010" y="141696"/>
            <a:ext cx="413619" cy="2224458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C32D138-B5F0-45CB-A5D8-71C59946C576}"/>
              </a:ext>
            </a:extLst>
          </p:cNvPr>
          <p:cNvSpPr txBox="1"/>
          <p:nvPr/>
        </p:nvSpPr>
        <p:spPr>
          <a:xfrm>
            <a:off x="6531819" y="1714959"/>
            <a:ext cx="53798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FLAG POLE – CEREMONIES AND RECREATION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E8DFBA-65BF-4BA4-81E2-76789D502E40}"/>
              </a:ext>
            </a:extLst>
          </p:cNvPr>
          <p:cNvSpPr txBox="1"/>
          <p:nvPr/>
        </p:nvSpPr>
        <p:spPr>
          <a:xfrm>
            <a:off x="6531819" y="3377802"/>
            <a:ext cx="47693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CAMPFIRE – COOKING AND CEREMONY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6CEB65-758F-4DEB-86B1-B6889C26FDDB}"/>
              </a:ext>
            </a:extLst>
          </p:cNvPr>
          <p:cNvSpPr txBox="1"/>
          <p:nvPr/>
        </p:nvSpPr>
        <p:spPr>
          <a:xfrm>
            <a:off x="6531818" y="4651423"/>
            <a:ext cx="55837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CLEANING STATION – WASH HANDS, WASH POTS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57BE328-D89D-41DD-B792-0A488C012A03}"/>
              </a:ext>
            </a:extLst>
          </p:cNvPr>
          <p:cNvSpPr txBox="1"/>
          <p:nvPr/>
        </p:nvSpPr>
        <p:spPr>
          <a:xfrm>
            <a:off x="6531818" y="5973407"/>
            <a:ext cx="51353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WASTE – CESSPIT, FOOD WASTE, RECYCLING</a:t>
            </a:r>
          </a:p>
        </p:txBody>
      </p:sp>
    </p:spTree>
    <p:extLst>
      <p:ext uri="{BB962C8B-B14F-4D97-AF65-F5344CB8AC3E}">
        <p14:creationId xmlns:p14="http://schemas.microsoft.com/office/powerpoint/2010/main" val="146655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7" grpId="0"/>
      <p:bldP spid="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603013" y="228571"/>
            <a:ext cx="7347688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EXIT SLIDESHOW VIEW FOR THE NEXT SLIDES</a:t>
            </a:r>
          </a:p>
          <a:p>
            <a:pPr algn="ctr"/>
            <a:endParaRPr lang="en-GB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ccord Heavy SF" panose="020BE200000000000000" pitchFamily="34" charset="0"/>
            </a:endParaRPr>
          </a:p>
          <a:p>
            <a:pPr algn="ctr"/>
            <a:r>
              <a:rPr lang="en-GB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DRAG AND DROP IS REQUIRED</a:t>
            </a:r>
          </a:p>
        </p:txBody>
      </p:sp>
    </p:spTree>
    <p:extLst>
      <p:ext uri="{BB962C8B-B14F-4D97-AF65-F5344CB8AC3E}">
        <p14:creationId xmlns:p14="http://schemas.microsoft.com/office/powerpoint/2010/main" val="12611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7DA7A9-63CF-469F-968D-61190BA84126}"/>
              </a:ext>
            </a:extLst>
          </p:cNvPr>
          <p:cNvSpPr/>
          <p:nvPr/>
        </p:nvSpPr>
        <p:spPr>
          <a:xfrm>
            <a:off x="-100220" y="-24008"/>
            <a:ext cx="12292219" cy="6882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1" name="Picture 70">
            <a:extLst>
              <a:ext uri="{FF2B5EF4-FFF2-40B4-BE49-F238E27FC236}">
                <a16:creationId xmlns:a16="http://schemas.microsoft.com/office/drawing/2014/main" id="{04A5BF10-78C9-4B9E-9EE5-38A32407C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5488" y="623667"/>
            <a:ext cx="526231" cy="537427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1410184D-E47D-4571-AF01-887FC8C4C9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435730" y="1091901"/>
            <a:ext cx="526231" cy="537427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D9E0272D-3766-4B26-AEA7-3D15F806D2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6878" y="5078841"/>
            <a:ext cx="1262135" cy="749594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D548E9F0-4F6B-4126-A4C1-B994B37D1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238" y="4281415"/>
            <a:ext cx="1262135" cy="749594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9E7B2026-5A50-4A29-8D54-3D9D921B52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0829" y="4328394"/>
            <a:ext cx="1262135" cy="749594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F948537F-67D0-4464-9137-23DBA121F6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743" y="4763072"/>
            <a:ext cx="1262135" cy="749594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CB5B2EFE-F387-4801-A6B5-5B8F525E75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7617" y="5267472"/>
            <a:ext cx="1262135" cy="749594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47228E23-EE77-4B32-BC80-D127D578A3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9126" y="5651331"/>
            <a:ext cx="1262135" cy="749594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382BD351-93F9-4FB2-BB9F-85371F281CD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72" r="11897"/>
          <a:stretch/>
        </p:blipFill>
        <p:spPr>
          <a:xfrm>
            <a:off x="3516589" y="1274445"/>
            <a:ext cx="8416271" cy="164943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E7A2A5C-F4A5-4F66-933F-CB1420F0AB64}"/>
              </a:ext>
            </a:extLst>
          </p:cNvPr>
          <p:cNvPicPr>
            <a:picLocks/>
          </p:cNvPicPr>
          <p:nvPr/>
        </p:nvPicPr>
        <p:blipFill rotWithShape="1">
          <a:blip r:embed="rId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2"/>
          <a:stretch/>
        </p:blipFill>
        <p:spPr>
          <a:xfrm>
            <a:off x="3422479" y="337620"/>
            <a:ext cx="8568000" cy="6192000"/>
          </a:xfrm>
          <a:prstGeom prst="rect">
            <a:avLst/>
          </a:prstGeom>
          <a:ln w="69850">
            <a:solidFill>
              <a:schemeClr val="bg2">
                <a:lumMod val="90000"/>
              </a:schemeClr>
            </a:solidFill>
          </a:ln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E83751E-C29C-44F8-BC77-DBF8F8BD1115}"/>
              </a:ext>
            </a:extLst>
          </p:cNvPr>
          <p:cNvSpPr/>
          <p:nvPr/>
        </p:nvSpPr>
        <p:spPr>
          <a:xfrm>
            <a:off x="3394344" y="118207"/>
            <a:ext cx="8676000" cy="6592082"/>
          </a:xfrm>
          <a:prstGeom prst="rect">
            <a:avLst/>
          </a:prstGeom>
          <a:noFill/>
          <a:ln w="260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C69593-A393-4958-828F-33310043546A}"/>
              </a:ext>
            </a:extLst>
          </p:cNvPr>
          <p:cNvSpPr/>
          <p:nvPr/>
        </p:nvSpPr>
        <p:spPr>
          <a:xfrm>
            <a:off x="-100221" y="-25390"/>
            <a:ext cx="3372910" cy="68833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CD88CF9-BC84-46E4-B87D-3171F45054FA}"/>
              </a:ext>
            </a:extLst>
          </p:cNvPr>
          <p:cNvSpPr txBox="1"/>
          <p:nvPr/>
        </p:nvSpPr>
        <p:spPr>
          <a:xfrm>
            <a:off x="3639671" y="6512675"/>
            <a:ext cx="8350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        B        C      D       E       F        G       H       I        J       K        L      M       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95082EB-49B9-4964-8174-E443FEDB0168}"/>
              </a:ext>
            </a:extLst>
          </p:cNvPr>
          <p:cNvSpPr txBox="1"/>
          <p:nvPr/>
        </p:nvSpPr>
        <p:spPr>
          <a:xfrm>
            <a:off x="3195732" y="36172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1214F68-FFFC-4CDD-B191-9962970DC885}"/>
              </a:ext>
            </a:extLst>
          </p:cNvPr>
          <p:cNvSpPr txBox="1"/>
          <p:nvPr/>
        </p:nvSpPr>
        <p:spPr>
          <a:xfrm>
            <a:off x="3245104" y="606595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8378BF-197E-486B-9385-34CC3B8E157F}"/>
              </a:ext>
            </a:extLst>
          </p:cNvPr>
          <p:cNvSpPr txBox="1"/>
          <p:nvPr/>
        </p:nvSpPr>
        <p:spPr>
          <a:xfrm>
            <a:off x="3243049" y="5511268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41A272D-36F1-4F92-AFAD-6788AE610CC4}"/>
              </a:ext>
            </a:extLst>
          </p:cNvPr>
          <p:cNvSpPr txBox="1"/>
          <p:nvPr/>
        </p:nvSpPr>
        <p:spPr>
          <a:xfrm>
            <a:off x="3243049" y="4963103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666EE3A-389D-41B5-B858-2E35EF5CB25B}"/>
              </a:ext>
            </a:extLst>
          </p:cNvPr>
          <p:cNvSpPr txBox="1"/>
          <p:nvPr/>
        </p:nvSpPr>
        <p:spPr>
          <a:xfrm>
            <a:off x="3243049" y="4380102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4EC5A3B-7D98-4E11-8C47-C5E9E14090F9}"/>
              </a:ext>
            </a:extLst>
          </p:cNvPr>
          <p:cNvSpPr txBox="1"/>
          <p:nvPr/>
        </p:nvSpPr>
        <p:spPr>
          <a:xfrm>
            <a:off x="3243049" y="380074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8E0684-6AFF-4DB5-9562-7BA0C2C7BC00}"/>
              </a:ext>
            </a:extLst>
          </p:cNvPr>
          <p:cNvSpPr txBox="1"/>
          <p:nvPr/>
        </p:nvSpPr>
        <p:spPr>
          <a:xfrm>
            <a:off x="3229816" y="3218494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EABF3E5-77A5-419D-A943-0B45474D2C12}"/>
              </a:ext>
            </a:extLst>
          </p:cNvPr>
          <p:cNvSpPr txBox="1"/>
          <p:nvPr/>
        </p:nvSpPr>
        <p:spPr>
          <a:xfrm>
            <a:off x="3232119" y="265022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6A36E7-86F0-4384-AD2B-2915F8CB4B12}"/>
              </a:ext>
            </a:extLst>
          </p:cNvPr>
          <p:cNvSpPr txBox="1"/>
          <p:nvPr/>
        </p:nvSpPr>
        <p:spPr>
          <a:xfrm>
            <a:off x="3232119" y="2103755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8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E552BC-34F1-46DB-A970-60E8C70DD741}"/>
              </a:ext>
            </a:extLst>
          </p:cNvPr>
          <p:cNvSpPr txBox="1"/>
          <p:nvPr/>
        </p:nvSpPr>
        <p:spPr>
          <a:xfrm>
            <a:off x="3243049" y="152926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9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6F3DE95-A4FA-4846-80D7-305A513F992B}"/>
              </a:ext>
            </a:extLst>
          </p:cNvPr>
          <p:cNvSpPr txBox="1"/>
          <p:nvPr/>
        </p:nvSpPr>
        <p:spPr>
          <a:xfrm>
            <a:off x="3175213" y="95477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10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3709CE10-4EDC-453C-8AA6-A9C5915F4CB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554" y="917352"/>
            <a:ext cx="441653" cy="43922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18B8F979-A794-4455-941B-02FE3E6BB9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7425" y="1429887"/>
            <a:ext cx="298479" cy="405253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D6179AA-F7F0-4F44-8426-29136E254EC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18867" y="1429321"/>
            <a:ext cx="298480" cy="402034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0C85DA79-DC03-4F56-97AB-EDF0D316601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369" y="1427712"/>
            <a:ext cx="298480" cy="405253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8EF649B3-9149-4FEC-BEC2-C9DD8967219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734" y="1427712"/>
            <a:ext cx="298480" cy="405253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42329BBB-7C9A-45CC-9524-E2218FFF521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8646" y="1427712"/>
            <a:ext cx="298480" cy="405253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CBFEAB75-4ECC-4071-B723-0F17C07B612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206" y="1419540"/>
            <a:ext cx="298480" cy="405253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D4BF25B8-DA26-48CA-9F61-5CBA7A21821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8" y="1417872"/>
            <a:ext cx="298480" cy="405253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5C142905-0878-4A93-A881-426F77A4F81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078" y="1437150"/>
            <a:ext cx="298480" cy="405253"/>
          </a:xfrm>
          <a:prstGeom prst="rect">
            <a:avLst/>
          </a:prstGeom>
        </p:spPr>
      </p:pic>
      <p:sp>
        <p:nvSpPr>
          <p:cNvPr id="63" name="TextBox 62">
            <a:extLst>
              <a:ext uri="{FF2B5EF4-FFF2-40B4-BE49-F238E27FC236}">
                <a16:creationId xmlns:a16="http://schemas.microsoft.com/office/drawing/2014/main" id="{2A6C7C06-F20E-49E9-A2F8-8DB43EEBF6C7}"/>
              </a:ext>
            </a:extLst>
          </p:cNvPr>
          <p:cNvSpPr txBox="1"/>
          <p:nvPr/>
        </p:nvSpPr>
        <p:spPr>
          <a:xfrm>
            <a:off x="355565" y="993625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WIND DIRECTION</a:t>
            </a:r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BBEBF2AC-F28A-465A-B6B6-BC9FA7A43EA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83463"/>
            <a:ext cx="451944" cy="496557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3EB87D8F-DB71-4E3D-84B8-9D7E75AF75B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47" y="2669523"/>
            <a:ext cx="755906" cy="417577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27D3925E-CE75-416C-905D-B11743B69DB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6648" y="2891011"/>
            <a:ext cx="469393" cy="271273"/>
          </a:xfrm>
          <a:prstGeom prst="rect">
            <a:avLst/>
          </a:prstGeom>
        </p:spPr>
      </p:pic>
      <p:pic>
        <p:nvPicPr>
          <p:cNvPr id="81" name="Picture 80">
            <a:extLst>
              <a:ext uri="{FF2B5EF4-FFF2-40B4-BE49-F238E27FC236}">
                <a16:creationId xmlns:a16="http://schemas.microsoft.com/office/drawing/2014/main" id="{DEBD8495-292C-4B04-99FE-64A0143DE8F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497243"/>
            <a:ext cx="418155" cy="646039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FDBCF9EB-317C-4DF5-97FC-39F0A9BEDC4B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5029" y="5413684"/>
            <a:ext cx="295657" cy="652273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5531C0C4-109E-48F6-9726-5BF6A22139B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6" y="5729773"/>
            <a:ext cx="439592" cy="347194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4B92736C-05F4-4310-B5FD-127C21160E67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9042" y="4715284"/>
            <a:ext cx="492471" cy="387184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137C619C-0DC5-4904-85F0-D73CC35368D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558" y="4562569"/>
            <a:ext cx="193812" cy="1042329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3EDA6DBC-19AF-481E-A181-4FA681C40EB2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" y="6364139"/>
            <a:ext cx="986824" cy="445663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2E973E3B-41CB-4C1E-BD4F-EF8AAD1D1037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2098" y="6082644"/>
            <a:ext cx="819281" cy="680567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8BC66956-10D8-49F7-929E-70E8DE756BF0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374" y="4828411"/>
            <a:ext cx="421579" cy="255323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C83562E8-9F6A-4388-A6F6-86658C654667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063" y="3584429"/>
            <a:ext cx="515310" cy="572566"/>
          </a:xfrm>
          <a:prstGeom prst="rect">
            <a:avLst/>
          </a:prstGeom>
        </p:spPr>
      </p:pic>
      <p:sp>
        <p:nvSpPr>
          <p:cNvPr id="98" name="TextBox 97">
            <a:extLst>
              <a:ext uri="{FF2B5EF4-FFF2-40B4-BE49-F238E27FC236}">
                <a16:creationId xmlns:a16="http://schemas.microsoft.com/office/drawing/2014/main" id="{2490F741-78E7-48C9-B5C2-EAD9EEDB1CDD}"/>
              </a:ext>
            </a:extLst>
          </p:cNvPr>
          <p:cNvSpPr txBox="1"/>
          <p:nvPr/>
        </p:nvSpPr>
        <p:spPr>
          <a:xfrm>
            <a:off x="368110" y="103910"/>
            <a:ext cx="23198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EQUIPMENT</a:t>
            </a:r>
          </a:p>
        </p:txBody>
      </p:sp>
      <p:pic>
        <p:nvPicPr>
          <p:cNvPr id="99" name="Picture 98">
            <a:extLst>
              <a:ext uri="{FF2B5EF4-FFF2-40B4-BE49-F238E27FC236}">
                <a16:creationId xmlns:a16="http://schemas.microsoft.com/office/drawing/2014/main" id="{74FAEC5A-FC11-4D87-BF8A-BCEE86B44824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24" y="3555315"/>
            <a:ext cx="553956" cy="615507"/>
          </a:xfrm>
          <a:prstGeom prst="rect">
            <a:avLst/>
          </a:prstGeom>
        </p:spPr>
      </p:pic>
      <p:pic>
        <p:nvPicPr>
          <p:cNvPr id="100" name="Picture 99">
            <a:extLst>
              <a:ext uri="{FF2B5EF4-FFF2-40B4-BE49-F238E27FC236}">
                <a16:creationId xmlns:a16="http://schemas.microsoft.com/office/drawing/2014/main" id="{37C29D99-31C1-4BEC-8B9E-849B2930DD40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93" y="3552750"/>
            <a:ext cx="553956" cy="615507"/>
          </a:xfrm>
          <a:prstGeom prst="rect">
            <a:avLst/>
          </a:prstGeom>
        </p:spPr>
      </p:pic>
      <p:pic>
        <p:nvPicPr>
          <p:cNvPr id="101" name="Picture 100">
            <a:extLst>
              <a:ext uri="{FF2B5EF4-FFF2-40B4-BE49-F238E27FC236}">
                <a16:creationId xmlns:a16="http://schemas.microsoft.com/office/drawing/2014/main" id="{C0C05EFC-15FB-4BEF-9AA8-F9A300A5B7BB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2858" y="3553224"/>
            <a:ext cx="563505" cy="626117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BD28043A-6F76-43F5-A76C-C08EBDFED6AA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420" y="2560653"/>
            <a:ext cx="469393" cy="271273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6A59B9B9-660D-4A5D-8598-18C20F50FD67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547022"/>
            <a:ext cx="469393" cy="271273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CC5E31EC-EC7B-4E7D-8C2B-85C44A5D5C6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890434"/>
            <a:ext cx="469393" cy="271273"/>
          </a:xfrm>
          <a:prstGeom prst="rect">
            <a:avLst/>
          </a:prstGeom>
        </p:spPr>
      </p:pic>
      <p:pic>
        <p:nvPicPr>
          <p:cNvPr id="105" name="Picture 104">
            <a:extLst>
              <a:ext uri="{FF2B5EF4-FFF2-40B4-BE49-F238E27FC236}">
                <a16:creationId xmlns:a16="http://schemas.microsoft.com/office/drawing/2014/main" id="{4FEE4A67-14B9-4A05-87BD-7EDB55980427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145" y="5724031"/>
            <a:ext cx="396473" cy="313138"/>
          </a:xfrm>
          <a:prstGeom prst="rect">
            <a:avLst/>
          </a:prstGeom>
        </p:spPr>
      </p:pic>
      <p:pic>
        <p:nvPicPr>
          <p:cNvPr id="106" name="Picture 105">
            <a:extLst>
              <a:ext uri="{FF2B5EF4-FFF2-40B4-BE49-F238E27FC236}">
                <a16:creationId xmlns:a16="http://schemas.microsoft.com/office/drawing/2014/main" id="{14A75747-D73D-4943-98EF-414DA115ED1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470" y="4524437"/>
            <a:ext cx="418155" cy="646039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B4682917-28E1-4B7F-BFAF-FEF6C0792440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096" y="6330687"/>
            <a:ext cx="986825" cy="4456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8DC257F-E4DC-4F8F-ABE5-0ECF795E040E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815" y="3620601"/>
            <a:ext cx="298480" cy="517950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3C63AD57-56C4-470C-8063-4215A75DAEB5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7853" y="3620601"/>
            <a:ext cx="298480" cy="51795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70F6B7-EDBB-49FB-9E56-D03E303D1CA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358" y="537997"/>
            <a:ext cx="643746" cy="321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39091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7DA7A9-63CF-469F-968D-61190BA84126}"/>
              </a:ext>
            </a:extLst>
          </p:cNvPr>
          <p:cNvSpPr/>
          <p:nvPr/>
        </p:nvSpPr>
        <p:spPr>
          <a:xfrm>
            <a:off x="-100220" y="-24008"/>
            <a:ext cx="12292219" cy="6882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4" name="Picture 83">
            <a:extLst>
              <a:ext uri="{FF2B5EF4-FFF2-40B4-BE49-F238E27FC236}">
                <a16:creationId xmlns:a16="http://schemas.microsoft.com/office/drawing/2014/main" id="{8B41EAE3-B02E-4D41-98BC-6119871A7A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5753" y="4909379"/>
            <a:ext cx="1262135" cy="749594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6ECA0CAD-8EFA-4E85-AA1A-F229C1DB32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113" y="4111953"/>
            <a:ext cx="1262135" cy="749594"/>
          </a:xfrm>
          <a:prstGeom prst="rect">
            <a:avLst/>
          </a:prstGeom>
        </p:spPr>
      </p:pic>
      <p:pic>
        <p:nvPicPr>
          <p:cNvPr id="88" name="Picture 87">
            <a:extLst>
              <a:ext uri="{FF2B5EF4-FFF2-40B4-BE49-F238E27FC236}">
                <a16:creationId xmlns:a16="http://schemas.microsoft.com/office/drawing/2014/main" id="{5901ECAD-AF0A-423A-AA05-D57D59391AB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9704" y="4158932"/>
            <a:ext cx="1262135" cy="749594"/>
          </a:xfrm>
          <a:prstGeom prst="rect">
            <a:avLst/>
          </a:prstGeom>
        </p:spPr>
      </p:pic>
      <p:pic>
        <p:nvPicPr>
          <p:cNvPr id="90" name="Picture 89">
            <a:extLst>
              <a:ext uri="{FF2B5EF4-FFF2-40B4-BE49-F238E27FC236}">
                <a16:creationId xmlns:a16="http://schemas.microsoft.com/office/drawing/2014/main" id="{942FA267-95A8-411B-8573-39267F3655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2618" y="4593610"/>
            <a:ext cx="1262135" cy="749594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13D08DC4-A857-4569-BD1E-CDCD314B51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6492" y="5098010"/>
            <a:ext cx="1262135" cy="749594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74B5727E-1F5D-45B2-BB3D-198DE4B411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8001" y="5481869"/>
            <a:ext cx="1262135" cy="749594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BD55D89D-1742-4860-AF1F-9338B5C34E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8493" y="354180"/>
            <a:ext cx="3861407" cy="298194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E7A2A5C-F4A5-4F66-933F-CB1420F0AB64}"/>
              </a:ext>
            </a:extLst>
          </p:cNvPr>
          <p:cNvPicPr>
            <a:picLocks/>
          </p:cNvPicPr>
          <p:nvPr/>
        </p:nvPicPr>
        <p:blipFill rotWithShape="1">
          <a:blip r:embed="rId4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2"/>
          <a:stretch/>
        </p:blipFill>
        <p:spPr>
          <a:xfrm>
            <a:off x="3422479" y="337620"/>
            <a:ext cx="8568000" cy="6192000"/>
          </a:xfrm>
          <a:prstGeom prst="rect">
            <a:avLst/>
          </a:prstGeom>
          <a:ln w="69850">
            <a:solidFill>
              <a:schemeClr val="bg2">
                <a:lumMod val="90000"/>
              </a:schemeClr>
            </a:solidFill>
          </a:ln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E83751E-C29C-44F8-BC77-DBF8F8BD1115}"/>
              </a:ext>
            </a:extLst>
          </p:cNvPr>
          <p:cNvSpPr/>
          <p:nvPr/>
        </p:nvSpPr>
        <p:spPr>
          <a:xfrm>
            <a:off x="3394344" y="118207"/>
            <a:ext cx="8676000" cy="6592082"/>
          </a:xfrm>
          <a:prstGeom prst="rect">
            <a:avLst/>
          </a:prstGeom>
          <a:noFill/>
          <a:ln w="260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C69593-A393-4958-828F-33310043546A}"/>
              </a:ext>
            </a:extLst>
          </p:cNvPr>
          <p:cNvSpPr/>
          <p:nvPr/>
        </p:nvSpPr>
        <p:spPr>
          <a:xfrm>
            <a:off x="-100221" y="-25390"/>
            <a:ext cx="3372910" cy="68833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CD88CF9-BC84-46E4-B87D-3171F45054FA}"/>
              </a:ext>
            </a:extLst>
          </p:cNvPr>
          <p:cNvSpPr txBox="1"/>
          <p:nvPr/>
        </p:nvSpPr>
        <p:spPr>
          <a:xfrm>
            <a:off x="3639671" y="6512675"/>
            <a:ext cx="8350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        B        C      D       E       F        G       H       I        J       K        L      M       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95082EB-49B9-4964-8174-E443FEDB0168}"/>
              </a:ext>
            </a:extLst>
          </p:cNvPr>
          <p:cNvSpPr txBox="1"/>
          <p:nvPr/>
        </p:nvSpPr>
        <p:spPr>
          <a:xfrm>
            <a:off x="3195732" y="36172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1214F68-FFFC-4CDD-B191-9962970DC885}"/>
              </a:ext>
            </a:extLst>
          </p:cNvPr>
          <p:cNvSpPr txBox="1"/>
          <p:nvPr/>
        </p:nvSpPr>
        <p:spPr>
          <a:xfrm>
            <a:off x="3245104" y="606595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8378BF-197E-486B-9385-34CC3B8E157F}"/>
              </a:ext>
            </a:extLst>
          </p:cNvPr>
          <p:cNvSpPr txBox="1"/>
          <p:nvPr/>
        </p:nvSpPr>
        <p:spPr>
          <a:xfrm>
            <a:off x="3243049" y="5511268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41A272D-36F1-4F92-AFAD-6788AE610CC4}"/>
              </a:ext>
            </a:extLst>
          </p:cNvPr>
          <p:cNvSpPr txBox="1"/>
          <p:nvPr/>
        </p:nvSpPr>
        <p:spPr>
          <a:xfrm>
            <a:off x="3243049" y="4963103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666EE3A-389D-41B5-B858-2E35EF5CB25B}"/>
              </a:ext>
            </a:extLst>
          </p:cNvPr>
          <p:cNvSpPr txBox="1"/>
          <p:nvPr/>
        </p:nvSpPr>
        <p:spPr>
          <a:xfrm>
            <a:off x="3243049" y="4380102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4EC5A3B-7D98-4E11-8C47-C5E9E14090F9}"/>
              </a:ext>
            </a:extLst>
          </p:cNvPr>
          <p:cNvSpPr txBox="1"/>
          <p:nvPr/>
        </p:nvSpPr>
        <p:spPr>
          <a:xfrm>
            <a:off x="3243049" y="380074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8E0684-6AFF-4DB5-9562-7BA0C2C7BC00}"/>
              </a:ext>
            </a:extLst>
          </p:cNvPr>
          <p:cNvSpPr txBox="1"/>
          <p:nvPr/>
        </p:nvSpPr>
        <p:spPr>
          <a:xfrm>
            <a:off x="3229816" y="3218494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EABF3E5-77A5-419D-A943-0B45474D2C12}"/>
              </a:ext>
            </a:extLst>
          </p:cNvPr>
          <p:cNvSpPr txBox="1"/>
          <p:nvPr/>
        </p:nvSpPr>
        <p:spPr>
          <a:xfrm>
            <a:off x="3232119" y="265022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6A36E7-86F0-4384-AD2B-2915F8CB4B12}"/>
              </a:ext>
            </a:extLst>
          </p:cNvPr>
          <p:cNvSpPr txBox="1"/>
          <p:nvPr/>
        </p:nvSpPr>
        <p:spPr>
          <a:xfrm>
            <a:off x="3232119" y="2103755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8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E552BC-34F1-46DB-A970-60E8C70DD741}"/>
              </a:ext>
            </a:extLst>
          </p:cNvPr>
          <p:cNvSpPr txBox="1"/>
          <p:nvPr/>
        </p:nvSpPr>
        <p:spPr>
          <a:xfrm>
            <a:off x="3243049" y="152926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9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6F3DE95-A4FA-4846-80D7-305A513F992B}"/>
              </a:ext>
            </a:extLst>
          </p:cNvPr>
          <p:cNvSpPr txBox="1"/>
          <p:nvPr/>
        </p:nvSpPr>
        <p:spPr>
          <a:xfrm>
            <a:off x="3175213" y="95477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10</a:t>
            </a:r>
          </a:p>
        </p:txBody>
      </p:sp>
      <p:pic>
        <p:nvPicPr>
          <p:cNvPr id="169" name="Picture 168">
            <a:extLst>
              <a:ext uri="{FF2B5EF4-FFF2-40B4-BE49-F238E27FC236}">
                <a16:creationId xmlns:a16="http://schemas.microsoft.com/office/drawing/2014/main" id="{30145F9F-0571-43FD-B985-86A1E9EBEEB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554" y="917352"/>
            <a:ext cx="441653" cy="439226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6822329A-6494-40FE-9E0B-9C479058A99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7425" y="1429887"/>
            <a:ext cx="298479" cy="405253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A0B7D2E2-A722-4F48-9F56-518201E7814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18867" y="1429321"/>
            <a:ext cx="298480" cy="402034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4DF57841-724E-4E5F-A704-DE619D89360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369" y="1427712"/>
            <a:ext cx="298480" cy="405253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9C1291BC-3E02-4EAC-B591-565C2610B1D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734" y="1427712"/>
            <a:ext cx="298480" cy="405253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7C6362BB-FF07-444E-B103-7B13C636570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8646" y="1427712"/>
            <a:ext cx="298480" cy="405253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8C07C300-3256-400A-8B60-97DF5A93335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206" y="1419540"/>
            <a:ext cx="298480" cy="405253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DD061CDA-FBBE-46A2-B0BB-E334C4BDCE3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8" y="1417872"/>
            <a:ext cx="298480" cy="405253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9EC063C6-6DA0-4D6B-A3AF-9CD5A1A19D6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078" y="1437150"/>
            <a:ext cx="298480" cy="405253"/>
          </a:xfrm>
          <a:prstGeom prst="rect">
            <a:avLst/>
          </a:prstGeom>
        </p:spPr>
      </p:pic>
      <p:sp>
        <p:nvSpPr>
          <p:cNvPr id="178" name="TextBox 177">
            <a:extLst>
              <a:ext uri="{FF2B5EF4-FFF2-40B4-BE49-F238E27FC236}">
                <a16:creationId xmlns:a16="http://schemas.microsoft.com/office/drawing/2014/main" id="{8878E2EC-1D6C-4AC3-9F90-6B816CA26415}"/>
              </a:ext>
            </a:extLst>
          </p:cNvPr>
          <p:cNvSpPr txBox="1"/>
          <p:nvPr/>
        </p:nvSpPr>
        <p:spPr>
          <a:xfrm>
            <a:off x="355565" y="993625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WIND DIRECTION</a:t>
            </a:r>
          </a:p>
        </p:txBody>
      </p:sp>
      <p:pic>
        <p:nvPicPr>
          <p:cNvPr id="179" name="Picture 178">
            <a:extLst>
              <a:ext uri="{FF2B5EF4-FFF2-40B4-BE49-F238E27FC236}">
                <a16:creationId xmlns:a16="http://schemas.microsoft.com/office/drawing/2014/main" id="{09528C81-B570-4B2B-B1D7-2465E401EFF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83463"/>
            <a:ext cx="451944" cy="496557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BEED34FF-67B8-44D2-855C-9C99A3073FE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47" y="2669523"/>
            <a:ext cx="755906" cy="417577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53A15213-F4EC-4C5E-A004-05F1092DC1F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6648" y="2891011"/>
            <a:ext cx="469393" cy="271273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4660C4BB-4144-44B2-97EA-1FBB85B57C2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497243"/>
            <a:ext cx="418155" cy="646039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FF29EFC4-A28E-479B-A876-8459768A437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5029" y="5413684"/>
            <a:ext cx="295657" cy="652273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70EC79D-71C8-4769-A604-2494DAD1574B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6" y="5729773"/>
            <a:ext cx="439592" cy="347194"/>
          </a:xfrm>
          <a:prstGeom prst="rect">
            <a:avLst/>
          </a:prstGeom>
        </p:spPr>
      </p:pic>
      <p:pic>
        <p:nvPicPr>
          <p:cNvPr id="185" name="Picture 184">
            <a:extLst>
              <a:ext uri="{FF2B5EF4-FFF2-40B4-BE49-F238E27FC236}">
                <a16:creationId xmlns:a16="http://schemas.microsoft.com/office/drawing/2014/main" id="{B6F2CE11-5A2B-486C-8802-805A727B85F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9042" y="4715284"/>
            <a:ext cx="492471" cy="387184"/>
          </a:xfrm>
          <a:prstGeom prst="rect">
            <a:avLst/>
          </a:prstGeom>
        </p:spPr>
      </p:pic>
      <p:pic>
        <p:nvPicPr>
          <p:cNvPr id="186" name="Picture 185">
            <a:extLst>
              <a:ext uri="{FF2B5EF4-FFF2-40B4-BE49-F238E27FC236}">
                <a16:creationId xmlns:a16="http://schemas.microsoft.com/office/drawing/2014/main" id="{46F4FB80-DD93-4EC7-8C69-70F2E2F305F3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558" y="4562569"/>
            <a:ext cx="193812" cy="1042329"/>
          </a:xfrm>
          <a:prstGeom prst="rect">
            <a:avLst/>
          </a:prstGeom>
        </p:spPr>
      </p:pic>
      <p:pic>
        <p:nvPicPr>
          <p:cNvPr id="187" name="Picture 186">
            <a:extLst>
              <a:ext uri="{FF2B5EF4-FFF2-40B4-BE49-F238E27FC236}">
                <a16:creationId xmlns:a16="http://schemas.microsoft.com/office/drawing/2014/main" id="{04CCFCC8-686A-4B4F-9E0E-71C4A23CABD1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" y="6364139"/>
            <a:ext cx="986824" cy="445663"/>
          </a:xfrm>
          <a:prstGeom prst="rect">
            <a:avLst/>
          </a:prstGeom>
        </p:spPr>
      </p:pic>
      <p:pic>
        <p:nvPicPr>
          <p:cNvPr id="188" name="Picture 187">
            <a:extLst>
              <a:ext uri="{FF2B5EF4-FFF2-40B4-BE49-F238E27FC236}">
                <a16:creationId xmlns:a16="http://schemas.microsoft.com/office/drawing/2014/main" id="{B2F330BE-D4D3-4976-BF86-05A7C6B11C96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2098" y="6082644"/>
            <a:ext cx="819281" cy="680567"/>
          </a:xfrm>
          <a:prstGeom prst="rect">
            <a:avLst/>
          </a:prstGeom>
        </p:spPr>
      </p:pic>
      <p:pic>
        <p:nvPicPr>
          <p:cNvPr id="189" name="Picture 188">
            <a:extLst>
              <a:ext uri="{FF2B5EF4-FFF2-40B4-BE49-F238E27FC236}">
                <a16:creationId xmlns:a16="http://schemas.microsoft.com/office/drawing/2014/main" id="{8FCD1777-D872-42B1-B639-6EC726463498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374" y="4828411"/>
            <a:ext cx="421579" cy="255323"/>
          </a:xfrm>
          <a:prstGeom prst="rect">
            <a:avLst/>
          </a:prstGeom>
        </p:spPr>
      </p:pic>
      <p:pic>
        <p:nvPicPr>
          <p:cNvPr id="190" name="Picture 189">
            <a:extLst>
              <a:ext uri="{FF2B5EF4-FFF2-40B4-BE49-F238E27FC236}">
                <a16:creationId xmlns:a16="http://schemas.microsoft.com/office/drawing/2014/main" id="{66A67B5A-9580-44F1-A247-865C458BB723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063" y="3584429"/>
            <a:ext cx="515310" cy="572566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B0A0CCF-2726-4B2C-9269-A532BF449257}"/>
              </a:ext>
            </a:extLst>
          </p:cNvPr>
          <p:cNvSpPr txBox="1"/>
          <p:nvPr/>
        </p:nvSpPr>
        <p:spPr>
          <a:xfrm>
            <a:off x="368110" y="103910"/>
            <a:ext cx="23198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EQUIPMENT</a:t>
            </a:r>
          </a:p>
        </p:txBody>
      </p:sp>
      <p:pic>
        <p:nvPicPr>
          <p:cNvPr id="192" name="Picture 191">
            <a:extLst>
              <a:ext uri="{FF2B5EF4-FFF2-40B4-BE49-F238E27FC236}">
                <a16:creationId xmlns:a16="http://schemas.microsoft.com/office/drawing/2014/main" id="{12CD64E4-4C8C-43CC-8B16-F734423201C3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24" y="3555315"/>
            <a:ext cx="553956" cy="615507"/>
          </a:xfrm>
          <a:prstGeom prst="rect">
            <a:avLst/>
          </a:prstGeom>
        </p:spPr>
      </p:pic>
      <p:pic>
        <p:nvPicPr>
          <p:cNvPr id="193" name="Picture 192">
            <a:extLst>
              <a:ext uri="{FF2B5EF4-FFF2-40B4-BE49-F238E27FC236}">
                <a16:creationId xmlns:a16="http://schemas.microsoft.com/office/drawing/2014/main" id="{7930556F-F1DE-4299-A115-F997FEE70E94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93" y="3552750"/>
            <a:ext cx="553956" cy="615507"/>
          </a:xfrm>
          <a:prstGeom prst="rect">
            <a:avLst/>
          </a:prstGeom>
        </p:spPr>
      </p:pic>
      <p:pic>
        <p:nvPicPr>
          <p:cNvPr id="194" name="Picture 193">
            <a:extLst>
              <a:ext uri="{FF2B5EF4-FFF2-40B4-BE49-F238E27FC236}">
                <a16:creationId xmlns:a16="http://schemas.microsoft.com/office/drawing/2014/main" id="{A8B0A3FB-200A-4D83-AFA8-19BEBAD6AA4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2858" y="3553224"/>
            <a:ext cx="563505" cy="626117"/>
          </a:xfrm>
          <a:prstGeom prst="rect">
            <a:avLst/>
          </a:prstGeom>
        </p:spPr>
      </p:pic>
      <p:pic>
        <p:nvPicPr>
          <p:cNvPr id="195" name="Picture 194">
            <a:extLst>
              <a:ext uri="{FF2B5EF4-FFF2-40B4-BE49-F238E27FC236}">
                <a16:creationId xmlns:a16="http://schemas.microsoft.com/office/drawing/2014/main" id="{D069E8B7-BC6C-4FE6-A700-A4FCACC5A53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420" y="2560653"/>
            <a:ext cx="469393" cy="271273"/>
          </a:xfrm>
          <a:prstGeom prst="rect">
            <a:avLst/>
          </a:prstGeom>
        </p:spPr>
      </p:pic>
      <p:pic>
        <p:nvPicPr>
          <p:cNvPr id="196" name="Picture 195">
            <a:extLst>
              <a:ext uri="{FF2B5EF4-FFF2-40B4-BE49-F238E27FC236}">
                <a16:creationId xmlns:a16="http://schemas.microsoft.com/office/drawing/2014/main" id="{2BABB730-35C1-4C9A-A70C-18D17461A534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547022"/>
            <a:ext cx="469393" cy="271273"/>
          </a:xfrm>
          <a:prstGeom prst="rect">
            <a:avLst/>
          </a:prstGeom>
        </p:spPr>
      </p:pic>
      <p:pic>
        <p:nvPicPr>
          <p:cNvPr id="197" name="Picture 196">
            <a:extLst>
              <a:ext uri="{FF2B5EF4-FFF2-40B4-BE49-F238E27FC236}">
                <a16:creationId xmlns:a16="http://schemas.microsoft.com/office/drawing/2014/main" id="{18E2024D-1BA0-4738-871A-A66EF4C5575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890434"/>
            <a:ext cx="469393" cy="271273"/>
          </a:xfrm>
          <a:prstGeom prst="rect">
            <a:avLst/>
          </a:prstGeom>
        </p:spPr>
      </p:pic>
      <p:pic>
        <p:nvPicPr>
          <p:cNvPr id="198" name="Picture 197">
            <a:extLst>
              <a:ext uri="{FF2B5EF4-FFF2-40B4-BE49-F238E27FC236}">
                <a16:creationId xmlns:a16="http://schemas.microsoft.com/office/drawing/2014/main" id="{E7A2E9B6-6FF5-4B06-BAD0-1AF15A35EC53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145" y="5724031"/>
            <a:ext cx="396473" cy="313138"/>
          </a:xfrm>
          <a:prstGeom prst="rect">
            <a:avLst/>
          </a:prstGeom>
        </p:spPr>
      </p:pic>
      <p:pic>
        <p:nvPicPr>
          <p:cNvPr id="199" name="Picture 198">
            <a:extLst>
              <a:ext uri="{FF2B5EF4-FFF2-40B4-BE49-F238E27FC236}">
                <a16:creationId xmlns:a16="http://schemas.microsoft.com/office/drawing/2014/main" id="{3D274DC4-E503-4757-B953-04074B2024D8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470" y="4524437"/>
            <a:ext cx="418155" cy="646039"/>
          </a:xfrm>
          <a:prstGeom prst="rect">
            <a:avLst/>
          </a:prstGeom>
        </p:spPr>
      </p:pic>
      <p:pic>
        <p:nvPicPr>
          <p:cNvPr id="200" name="Picture 199">
            <a:extLst>
              <a:ext uri="{FF2B5EF4-FFF2-40B4-BE49-F238E27FC236}">
                <a16:creationId xmlns:a16="http://schemas.microsoft.com/office/drawing/2014/main" id="{09E8DC6D-D476-461F-8262-97786EE92C43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096" y="6330687"/>
            <a:ext cx="986825" cy="445663"/>
          </a:xfrm>
          <a:prstGeom prst="rect">
            <a:avLst/>
          </a:prstGeom>
        </p:spPr>
      </p:pic>
      <p:pic>
        <p:nvPicPr>
          <p:cNvPr id="201" name="Picture 200">
            <a:extLst>
              <a:ext uri="{FF2B5EF4-FFF2-40B4-BE49-F238E27FC236}">
                <a16:creationId xmlns:a16="http://schemas.microsoft.com/office/drawing/2014/main" id="{6B194E56-A4D5-4325-A847-95F025888B0E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815" y="3620601"/>
            <a:ext cx="298480" cy="517950"/>
          </a:xfrm>
          <a:prstGeom prst="rect">
            <a:avLst/>
          </a:prstGeom>
        </p:spPr>
      </p:pic>
      <p:pic>
        <p:nvPicPr>
          <p:cNvPr id="202" name="Picture 201">
            <a:extLst>
              <a:ext uri="{FF2B5EF4-FFF2-40B4-BE49-F238E27FC236}">
                <a16:creationId xmlns:a16="http://schemas.microsoft.com/office/drawing/2014/main" id="{CF87D730-2559-4107-9B1F-1D6FB2B46416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7853" y="3620601"/>
            <a:ext cx="298480" cy="517950"/>
          </a:xfrm>
          <a:prstGeom prst="rect">
            <a:avLst/>
          </a:prstGeom>
        </p:spPr>
      </p:pic>
      <p:pic>
        <p:nvPicPr>
          <p:cNvPr id="203" name="Picture 202">
            <a:extLst>
              <a:ext uri="{FF2B5EF4-FFF2-40B4-BE49-F238E27FC236}">
                <a16:creationId xmlns:a16="http://schemas.microsoft.com/office/drawing/2014/main" id="{5717B2B9-DB21-4F0C-94A3-5A107B81056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358" y="537997"/>
            <a:ext cx="643746" cy="321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98733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7DA7A9-63CF-469F-968D-61190BA84126}"/>
              </a:ext>
            </a:extLst>
          </p:cNvPr>
          <p:cNvSpPr/>
          <p:nvPr/>
        </p:nvSpPr>
        <p:spPr>
          <a:xfrm>
            <a:off x="-100220" y="-24008"/>
            <a:ext cx="12292219" cy="6882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1" name="Picture 70">
            <a:extLst>
              <a:ext uri="{FF2B5EF4-FFF2-40B4-BE49-F238E27FC236}">
                <a16:creationId xmlns:a16="http://schemas.microsoft.com/office/drawing/2014/main" id="{04A5BF10-78C9-4B9E-9EE5-38A32407C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8794" y="4932880"/>
            <a:ext cx="1099001" cy="1122384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D548E9F0-4F6B-4126-A4C1-B994B37D1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9924" y="2682694"/>
            <a:ext cx="2426180" cy="1440931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FD7C3F36-32D8-4931-BDC3-426963D6B7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2012" y="688215"/>
            <a:ext cx="4726239" cy="189049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E7A2A5C-F4A5-4F66-933F-CB1420F0AB64}"/>
              </a:ext>
            </a:extLst>
          </p:cNvPr>
          <p:cNvPicPr>
            <a:picLocks/>
          </p:cNvPicPr>
          <p:nvPr/>
        </p:nvPicPr>
        <p:blipFill rotWithShape="1">
          <a:blip r:embed="rId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2"/>
          <a:stretch/>
        </p:blipFill>
        <p:spPr>
          <a:xfrm>
            <a:off x="3422479" y="337620"/>
            <a:ext cx="8568000" cy="6192000"/>
          </a:xfrm>
          <a:prstGeom prst="rect">
            <a:avLst/>
          </a:prstGeom>
          <a:ln w="69850">
            <a:solidFill>
              <a:schemeClr val="bg2">
                <a:lumMod val="90000"/>
              </a:schemeClr>
            </a:solidFill>
          </a:ln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E83751E-C29C-44F8-BC77-DBF8F8BD1115}"/>
              </a:ext>
            </a:extLst>
          </p:cNvPr>
          <p:cNvSpPr/>
          <p:nvPr/>
        </p:nvSpPr>
        <p:spPr>
          <a:xfrm>
            <a:off x="3394344" y="118207"/>
            <a:ext cx="8676000" cy="6592082"/>
          </a:xfrm>
          <a:prstGeom prst="rect">
            <a:avLst/>
          </a:prstGeom>
          <a:noFill/>
          <a:ln w="260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C69593-A393-4958-828F-33310043546A}"/>
              </a:ext>
            </a:extLst>
          </p:cNvPr>
          <p:cNvSpPr/>
          <p:nvPr/>
        </p:nvSpPr>
        <p:spPr>
          <a:xfrm>
            <a:off x="-100221" y="-25390"/>
            <a:ext cx="3372910" cy="68833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CD88CF9-BC84-46E4-B87D-3171F45054FA}"/>
              </a:ext>
            </a:extLst>
          </p:cNvPr>
          <p:cNvSpPr txBox="1"/>
          <p:nvPr/>
        </p:nvSpPr>
        <p:spPr>
          <a:xfrm>
            <a:off x="3639671" y="6512675"/>
            <a:ext cx="8350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        B        C      D       E       F        G       H       I        J       K        L      M       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95082EB-49B9-4964-8174-E443FEDB0168}"/>
              </a:ext>
            </a:extLst>
          </p:cNvPr>
          <p:cNvSpPr txBox="1"/>
          <p:nvPr/>
        </p:nvSpPr>
        <p:spPr>
          <a:xfrm>
            <a:off x="3195732" y="36172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1214F68-FFFC-4CDD-B191-9962970DC885}"/>
              </a:ext>
            </a:extLst>
          </p:cNvPr>
          <p:cNvSpPr txBox="1"/>
          <p:nvPr/>
        </p:nvSpPr>
        <p:spPr>
          <a:xfrm>
            <a:off x="3245104" y="606595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8378BF-197E-486B-9385-34CC3B8E157F}"/>
              </a:ext>
            </a:extLst>
          </p:cNvPr>
          <p:cNvSpPr txBox="1"/>
          <p:nvPr/>
        </p:nvSpPr>
        <p:spPr>
          <a:xfrm>
            <a:off x="3243049" y="5511268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41A272D-36F1-4F92-AFAD-6788AE610CC4}"/>
              </a:ext>
            </a:extLst>
          </p:cNvPr>
          <p:cNvSpPr txBox="1"/>
          <p:nvPr/>
        </p:nvSpPr>
        <p:spPr>
          <a:xfrm>
            <a:off x="3243049" y="4963103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666EE3A-389D-41B5-B858-2E35EF5CB25B}"/>
              </a:ext>
            </a:extLst>
          </p:cNvPr>
          <p:cNvSpPr txBox="1"/>
          <p:nvPr/>
        </p:nvSpPr>
        <p:spPr>
          <a:xfrm>
            <a:off x="3243049" y="4380102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4EC5A3B-7D98-4E11-8C47-C5E9E14090F9}"/>
              </a:ext>
            </a:extLst>
          </p:cNvPr>
          <p:cNvSpPr txBox="1"/>
          <p:nvPr/>
        </p:nvSpPr>
        <p:spPr>
          <a:xfrm>
            <a:off x="3243049" y="380074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8E0684-6AFF-4DB5-9562-7BA0C2C7BC00}"/>
              </a:ext>
            </a:extLst>
          </p:cNvPr>
          <p:cNvSpPr txBox="1"/>
          <p:nvPr/>
        </p:nvSpPr>
        <p:spPr>
          <a:xfrm>
            <a:off x="3229816" y="3218494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EABF3E5-77A5-419D-A943-0B45474D2C12}"/>
              </a:ext>
            </a:extLst>
          </p:cNvPr>
          <p:cNvSpPr txBox="1"/>
          <p:nvPr/>
        </p:nvSpPr>
        <p:spPr>
          <a:xfrm>
            <a:off x="3232119" y="265022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6A36E7-86F0-4384-AD2B-2915F8CB4B12}"/>
              </a:ext>
            </a:extLst>
          </p:cNvPr>
          <p:cNvSpPr txBox="1"/>
          <p:nvPr/>
        </p:nvSpPr>
        <p:spPr>
          <a:xfrm>
            <a:off x="3232119" y="2103755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8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E552BC-34F1-46DB-A970-60E8C70DD741}"/>
              </a:ext>
            </a:extLst>
          </p:cNvPr>
          <p:cNvSpPr txBox="1"/>
          <p:nvPr/>
        </p:nvSpPr>
        <p:spPr>
          <a:xfrm>
            <a:off x="3243049" y="152926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9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6F3DE95-A4FA-4846-80D7-305A513F992B}"/>
              </a:ext>
            </a:extLst>
          </p:cNvPr>
          <p:cNvSpPr txBox="1"/>
          <p:nvPr/>
        </p:nvSpPr>
        <p:spPr>
          <a:xfrm>
            <a:off x="3175213" y="95477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10</a:t>
            </a:r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DDD43EB1-D232-41FA-B0AB-64D0FBFCF1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11" y="4283860"/>
            <a:ext cx="1099001" cy="112238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A0611A44-D580-42FD-82BD-9BA4F1EB42A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554" y="917352"/>
            <a:ext cx="441653" cy="439226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83DD54BA-422D-497C-8A67-00E4C610F84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7425" y="1429887"/>
            <a:ext cx="298479" cy="405253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9B9ABC13-5553-4175-A7FD-EB23B339CFB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18867" y="1429321"/>
            <a:ext cx="298480" cy="402034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D75E2AD0-CE16-4D39-94BA-CC0999B4C06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369" y="1427712"/>
            <a:ext cx="298480" cy="405253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378BF349-09ED-4B32-A021-54C3CA4187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734" y="1427712"/>
            <a:ext cx="298480" cy="405253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B01D15AF-480E-43DE-808D-0B33BE80163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8646" y="1427712"/>
            <a:ext cx="298480" cy="405253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188F6DC8-6DA7-4AC5-9CFC-A3E20C4682F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206" y="1419540"/>
            <a:ext cx="298480" cy="405253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238BAC20-BA46-4009-B3AE-B43B6FB1B9D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8" y="1417872"/>
            <a:ext cx="298480" cy="405253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351D9469-E3DC-408A-86E2-9DD9E797B01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078" y="1437150"/>
            <a:ext cx="298480" cy="405253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5D6D16E2-CE40-422B-8577-3379A92C16FD}"/>
              </a:ext>
            </a:extLst>
          </p:cNvPr>
          <p:cNvSpPr txBox="1"/>
          <p:nvPr/>
        </p:nvSpPr>
        <p:spPr>
          <a:xfrm>
            <a:off x="355565" y="993625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WIND DIRECTION</a:t>
            </a:r>
          </a:p>
        </p:txBody>
      </p:sp>
      <p:pic>
        <p:nvPicPr>
          <p:cNvPr id="80" name="Picture 79">
            <a:extLst>
              <a:ext uri="{FF2B5EF4-FFF2-40B4-BE49-F238E27FC236}">
                <a16:creationId xmlns:a16="http://schemas.microsoft.com/office/drawing/2014/main" id="{8D03631C-B63D-4FCD-9722-E465F6CA0E3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83463"/>
            <a:ext cx="451944" cy="496557"/>
          </a:xfrm>
          <a:prstGeom prst="rect">
            <a:avLst/>
          </a:prstGeom>
        </p:spPr>
      </p:pic>
      <p:pic>
        <p:nvPicPr>
          <p:cNvPr id="82" name="Picture 81">
            <a:extLst>
              <a:ext uri="{FF2B5EF4-FFF2-40B4-BE49-F238E27FC236}">
                <a16:creationId xmlns:a16="http://schemas.microsoft.com/office/drawing/2014/main" id="{169C311F-2259-46F4-B0C9-8355EC8C333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47" y="2669523"/>
            <a:ext cx="755906" cy="417577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96861DFE-29B3-4C3B-A288-3AAC8921073B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6648" y="2891011"/>
            <a:ext cx="469393" cy="271273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CB808170-0427-4A3B-9BA0-8A757338C90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497243"/>
            <a:ext cx="418155" cy="646039"/>
          </a:xfrm>
          <a:prstGeom prst="rect">
            <a:avLst/>
          </a:prstGeom>
        </p:spPr>
      </p:pic>
      <p:pic>
        <p:nvPicPr>
          <p:cNvPr id="88" name="Picture 87">
            <a:extLst>
              <a:ext uri="{FF2B5EF4-FFF2-40B4-BE49-F238E27FC236}">
                <a16:creationId xmlns:a16="http://schemas.microsoft.com/office/drawing/2014/main" id="{F5F80F33-E16A-42EF-9F2F-27DBB49F8A1F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5029" y="5413684"/>
            <a:ext cx="295657" cy="652273"/>
          </a:xfrm>
          <a:prstGeom prst="rect">
            <a:avLst/>
          </a:prstGeom>
        </p:spPr>
      </p:pic>
      <p:pic>
        <p:nvPicPr>
          <p:cNvPr id="90" name="Picture 89">
            <a:extLst>
              <a:ext uri="{FF2B5EF4-FFF2-40B4-BE49-F238E27FC236}">
                <a16:creationId xmlns:a16="http://schemas.microsoft.com/office/drawing/2014/main" id="{3D791C69-7618-46D6-940C-628BC6F14FC0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6" y="5729773"/>
            <a:ext cx="439592" cy="347194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D620EDBD-1E66-402B-81EC-244AB41D6FC0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9042" y="4715284"/>
            <a:ext cx="492471" cy="387184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58E3CD5E-736B-49BD-8128-9968E78FD148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558" y="4562569"/>
            <a:ext cx="193812" cy="104232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CFF89343-A237-474B-8B71-74E251A78D6A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" y="6364139"/>
            <a:ext cx="986824" cy="445663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0B78E4F8-C68D-4C4C-AC90-B6AF92C01046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2098" y="6082644"/>
            <a:ext cx="819281" cy="680567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55FFEA5C-D79D-44A9-9CC9-5D0494FD6067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374" y="4828411"/>
            <a:ext cx="421579" cy="255323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6030B5D8-E3E3-4D6C-AF19-9BE64D613F5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063" y="3584429"/>
            <a:ext cx="515310" cy="572566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DB84DAD1-7714-4A17-B759-BD461117879E}"/>
              </a:ext>
            </a:extLst>
          </p:cNvPr>
          <p:cNvSpPr txBox="1"/>
          <p:nvPr/>
        </p:nvSpPr>
        <p:spPr>
          <a:xfrm>
            <a:off x="368110" y="103910"/>
            <a:ext cx="23198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EQUIPMENT</a:t>
            </a:r>
          </a:p>
        </p:txBody>
      </p:sp>
      <p:pic>
        <p:nvPicPr>
          <p:cNvPr id="112" name="Picture 111">
            <a:extLst>
              <a:ext uri="{FF2B5EF4-FFF2-40B4-BE49-F238E27FC236}">
                <a16:creationId xmlns:a16="http://schemas.microsoft.com/office/drawing/2014/main" id="{36D919EF-20E8-4247-9D1D-0B10AC983766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24" y="3555315"/>
            <a:ext cx="553956" cy="615507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D399121A-3181-4229-99CC-20B44BB5FD0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93" y="3552750"/>
            <a:ext cx="553956" cy="615507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BDF8ACC3-6FEC-4726-9F32-6593BFC88B05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2858" y="3553224"/>
            <a:ext cx="563505" cy="626117"/>
          </a:xfrm>
          <a:prstGeom prst="rect">
            <a:avLst/>
          </a:prstGeom>
        </p:spPr>
      </p:pic>
      <p:pic>
        <p:nvPicPr>
          <p:cNvPr id="115" name="Picture 114">
            <a:extLst>
              <a:ext uri="{FF2B5EF4-FFF2-40B4-BE49-F238E27FC236}">
                <a16:creationId xmlns:a16="http://schemas.microsoft.com/office/drawing/2014/main" id="{8B10C340-DB97-4402-9080-59440782BFB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420" y="2560653"/>
            <a:ext cx="469393" cy="271273"/>
          </a:xfrm>
          <a:prstGeom prst="rect">
            <a:avLst/>
          </a:prstGeom>
        </p:spPr>
      </p:pic>
      <p:pic>
        <p:nvPicPr>
          <p:cNvPr id="116" name="Picture 115">
            <a:extLst>
              <a:ext uri="{FF2B5EF4-FFF2-40B4-BE49-F238E27FC236}">
                <a16:creationId xmlns:a16="http://schemas.microsoft.com/office/drawing/2014/main" id="{1CBEE71C-E910-4C33-BFCD-8B84B99F3AE6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547022"/>
            <a:ext cx="469393" cy="271273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2687D94C-60A7-4B4D-B9DA-40E81DABF8A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890434"/>
            <a:ext cx="469393" cy="271273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C2DAB2AB-5EA7-4867-8C9F-B9C740ECE4E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145" y="5724031"/>
            <a:ext cx="396473" cy="313138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3E1F2DA0-B02B-4666-8957-73221D8CECF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470" y="4524437"/>
            <a:ext cx="418155" cy="646039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2438614B-7394-4B81-B10A-8E10B3F1962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096" y="6330687"/>
            <a:ext cx="986825" cy="445663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0AB388A4-E367-4617-9669-6A15D534479B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815" y="3620601"/>
            <a:ext cx="298480" cy="517950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1B122626-F872-4215-B46C-B0E7BA36881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7853" y="3620601"/>
            <a:ext cx="298480" cy="517950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F5A00E1A-7A7A-493E-A03F-9C0E176B7DE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358" y="537997"/>
            <a:ext cx="643746" cy="321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8020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7DA7A9-63CF-469F-968D-61190BA84126}"/>
              </a:ext>
            </a:extLst>
          </p:cNvPr>
          <p:cNvSpPr/>
          <p:nvPr/>
        </p:nvSpPr>
        <p:spPr>
          <a:xfrm>
            <a:off x="-100220" y="-24008"/>
            <a:ext cx="12292219" cy="6882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D548E9F0-4F6B-4126-A4C1-B994B37D1C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6841" y="3773766"/>
            <a:ext cx="2309659" cy="1371728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382BD351-93F9-4FB2-BB9F-85371F281CD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3" r="24036" b="32476"/>
          <a:stretch/>
        </p:blipFill>
        <p:spPr>
          <a:xfrm>
            <a:off x="3394344" y="5570111"/>
            <a:ext cx="8690502" cy="111376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A2FCD9A6-9F1D-40B8-A671-0774C71B74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2570" y="421479"/>
            <a:ext cx="2309659" cy="1371728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FD7C3F36-32D8-4931-BDC3-426963D6B76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39" r="70130"/>
          <a:stretch/>
        </p:blipFill>
        <p:spPr>
          <a:xfrm>
            <a:off x="9698230" y="156951"/>
            <a:ext cx="2427791" cy="1721858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04A5BF10-78C9-4B9E-9EE5-38A32407CE0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8821" y="2189705"/>
            <a:ext cx="1716987" cy="175351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E7A2A5C-F4A5-4F66-933F-CB1420F0AB64}"/>
              </a:ext>
            </a:extLst>
          </p:cNvPr>
          <p:cNvPicPr>
            <a:picLocks/>
          </p:cNvPicPr>
          <p:nvPr/>
        </p:nvPicPr>
        <p:blipFill rotWithShape="1">
          <a:blip r:embed="rId6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2"/>
          <a:stretch/>
        </p:blipFill>
        <p:spPr>
          <a:xfrm>
            <a:off x="3422479" y="337620"/>
            <a:ext cx="8568000" cy="6192000"/>
          </a:xfrm>
          <a:prstGeom prst="rect">
            <a:avLst/>
          </a:prstGeom>
          <a:ln w="69850">
            <a:solidFill>
              <a:schemeClr val="bg2">
                <a:lumMod val="90000"/>
              </a:schemeClr>
            </a:solidFill>
          </a:ln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E83751E-C29C-44F8-BC77-DBF8F8BD1115}"/>
              </a:ext>
            </a:extLst>
          </p:cNvPr>
          <p:cNvSpPr/>
          <p:nvPr/>
        </p:nvSpPr>
        <p:spPr>
          <a:xfrm>
            <a:off x="3394344" y="118207"/>
            <a:ext cx="8676000" cy="6592082"/>
          </a:xfrm>
          <a:prstGeom prst="rect">
            <a:avLst/>
          </a:prstGeom>
          <a:noFill/>
          <a:ln w="260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C69593-A393-4958-828F-33310043546A}"/>
              </a:ext>
            </a:extLst>
          </p:cNvPr>
          <p:cNvSpPr/>
          <p:nvPr/>
        </p:nvSpPr>
        <p:spPr>
          <a:xfrm>
            <a:off x="-100221" y="-25390"/>
            <a:ext cx="3372910" cy="68833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CD88CF9-BC84-46E4-B87D-3171F45054FA}"/>
              </a:ext>
            </a:extLst>
          </p:cNvPr>
          <p:cNvSpPr txBox="1"/>
          <p:nvPr/>
        </p:nvSpPr>
        <p:spPr>
          <a:xfrm>
            <a:off x="3639671" y="6512675"/>
            <a:ext cx="8350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        B        C      D       E       F        G       H       I        J       K        L      M       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95082EB-49B9-4964-8174-E443FEDB0168}"/>
              </a:ext>
            </a:extLst>
          </p:cNvPr>
          <p:cNvSpPr txBox="1"/>
          <p:nvPr/>
        </p:nvSpPr>
        <p:spPr>
          <a:xfrm>
            <a:off x="3195732" y="36172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1214F68-FFFC-4CDD-B191-9962970DC885}"/>
              </a:ext>
            </a:extLst>
          </p:cNvPr>
          <p:cNvSpPr txBox="1"/>
          <p:nvPr/>
        </p:nvSpPr>
        <p:spPr>
          <a:xfrm>
            <a:off x="3245104" y="606595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8378BF-197E-486B-9385-34CC3B8E157F}"/>
              </a:ext>
            </a:extLst>
          </p:cNvPr>
          <p:cNvSpPr txBox="1"/>
          <p:nvPr/>
        </p:nvSpPr>
        <p:spPr>
          <a:xfrm>
            <a:off x="3243049" y="5511268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41A272D-36F1-4F92-AFAD-6788AE610CC4}"/>
              </a:ext>
            </a:extLst>
          </p:cNvPr>
          <p:cNvSpPr txBox="1"/>
          <p:nvPr/>
        </p:nvSpPr>
        <p:spPr>
          <a:xfrm>
            <a:off x="3243049" y="4963103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666EE3A-389D-41B5-B858-2E35EF5CB25B}"/>
              </a:ext>
            </a:extLst>
          </p:cNvPr>
          <p:cNvSpPr txBox="1"/>
          <p:nvPr/>
        </p:nvSpPr>
        <p:spPr>
          <a:xfrm>
            <a:off x="3243049" y="4380102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4EC5A3B-7D98-4E11-8C47-C5E9E14090F9}"/>
              </a:ext>
            </a:extLst>
          </p:cNvPr>
          <p:cNvSpPr txBox="1"/>
          <p:nvPr/>
        </p:nvSpPr>
        <p:spPr>
          <a:xfrm>
            <a:off x="3243049" y="380074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8E0684-6AFF-4DB5-9562-7BA0C2C7BC00}"/>
              </a:ext>
            </a:extLst>
          </p:cNvPr>
          <p:cNvSpPr txBox="1"/>
          <p:nvPr/>
        </p:nvSpPr>
        <p:spPr>
          <a:xfrm>
            <a:off x="3229816" y="3218494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EABF3E5-77A5-419D-A943-0B45474D2C12}"/>
              </a:ext>
            </a:extLst>
          </p:cNvPr>
          <p:cNvSpPr txBox="1"/>
          <p:nvPr/>
        </p:nvSpPr>
        <p:spPr>
          <a:xfrm>
            <a:off x="3232119" y="2650229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6A36E7-86F0-4384-AD2B-2915F8CB4B12}"/>
              </a:ext>
            </a:extLst>
          </p:cNvPr>
          <p:cNvSpPr txBox="1"/>
          <p:nvPr/>
        </p:nvSpPr>
        <p:spPr>
          <a:xfrm>
            <a:off x="3232119" y="2103755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8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E552BC-34F1-46DB-A970-60E8C70DD741}"/>
              </a:ext>
            </a:extLst>
          </p:cNvPr>
          <p:cNvSpPr txBox="1"/>
          <p:nvPr/>
        </p:nvSpPr>
        <p:spPr>
          <a:xfrm>
            <a:off x="3243049" y="1529267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9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6F3DE95-A4FA-4846-80D7-305A513F992B}"/>
              </a:ext>
            </a:extLst>
          </p:cNvPr>
          <p:cNvSpPr txBox="1"/>
          <p:nvPr/>
        </p:nvSpPr>
        <p:spPr>
          <a:xfrm>
            <a:off x="3175213" y="954779"/>
            <a:ext cx="412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10</a:t>
            </a: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DE072EAF-E03E-42E3-B14D-8FDEFB525E6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554" y="917352"/>
            <a:ext cx="441653" cy="439226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8133E035-9A8C-4FD3-A3DF-475A3E57E5B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7425" y="1429887"/>
            <a:ext cx="298479" cy="405253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4F36E2D5-E685-4010-A0D8-B15CCFEF021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18867" y="1429321"/>
            <a:ext cx="298480" cy="402034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39551744-89FE-47CC-B0A8-FBC3EB1EE01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369" y="1427712"/>
            <a:ext cx="298480" cy="405253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4F574EA0-85E8-4A74-A3F1-94E9BC8D459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734" y="1427712"/>
            <a:ext cx="298480" cy="405253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C85BEC4C-C753-4D2E-9E1C-0369DEB6F7C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8646" y="1427712"/>
            <a:ext cx="298480" cy="405253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3F4F8FB8-8235-4CB6-9BFE-57444E2F008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206" y="1419540"/>
            <a:ext cx="298480" cy="405253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F99DC9FD-1564-433F-84BF-C8ECD26C42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8" y="1417872"/>
            <a:ext cx="298480" cy="405253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41C6F209-8205-4327-B98D-FE629A75CDA5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078" y="1437150"/>
            <a:ext cx="298480" cy="405253"/>
          </a:xfrm>
          <a:prstGeom prst="rect">
            <a:avLst/>
          </a:prstGeom>
        </p:spPr>
      </p:pic>
      <p:sp>
        <p:nvSpPr>
          <p:cNvPr id="80" name="TextBox 79">
            <a:extLst>
              <a:ext uri="{FF2B5EF4-FFF2-40B4-BE49-F238E27FC236}">
                <a16:creationId xmlns:a16="http://schemas.microsoft.com/office/drawing/2014/main" id="{9D3D2A2C-FD14-49BC-B8FE-6BF25306A52C}"/>
              </a:ext>
            </a:extLst>
          </p:cNvPr>
          <p:cNvSpPr txBox="1"/>
          <p:nvPr/>
        </p:nvSpPr>
        <p:spPr>
          <a:xfrm>
            <a:off x="355565" y="993625"/>
            <a:ext cx="2733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WIND DIRECTION</a:t>
            </a:r>
          </a:p>
        </p:txBody>
      </p:sp>
      <p:pic>
        <p:nvPicPr>
          <p:cNvPr id="82" name="Picture 81">
            <a:extLst>
              <a:ext uri="{FF2B5EF4-FFF2-40B4-BE49-F238E27FC236}">
                <a16:creationId xmlns:a16="http://schemas.microsoft.com/office/drawing/2014/main" id="{1633A3CC-369D-4C41-89C1-F0A9EE8E89D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83463"/>
            <a:ext cx="451944" cy="496557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556D6261-7FBE-4994-A949-D692D91F288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47" y="2669523"/>
            <a:ext cx="755906" cy="417577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898AAB6F-838D-418C-BF6E-D9DF2DFFDCF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6648" y="2891011"/>
            <a:ext cx="469393" cy="271273"/>
          </a:xfrm>
          <a:prstGeom prst="rect">
            <a:avLst/>
          </a:prstGeom>
        </p:spPr>
      </p:pic>
      <p:pic>
        <p:nvPicPr>
          <p:cNvPr id="88" name="Picture 87">
            <a:extLst>
              <a:ext uri="{FF2B5EF4-FFF2-40B4-BE49-F238E27FC236}">
                <a16:creationId xmlns:a16="http://schemas.microsoft.com/office/drawing/2014/main" id="{BEBB485B-A5E0-45B0-9BD3-0B04B3B9093F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4497243"/>
            <a:ext cx="418155" cy="646039"/>
          </a:xfrm>
          <a:prstGeom prst="rect">
            <a:avLst/>
          </a:prstGeom>
        </p:spPr>
      </p:pic>
      <p:pic>
        <p:nvPicPr>
          <p:cNvPr id="90" name="Picture 89">
            <a:extLst>
              <a:ext uri="{FF2B5EF4-FFF2-40B4-BE49-F238E27FC236}">
                <a16:creationId xmlns:a16="http://schemas.microsoft.com/office/drawing/2014/main" id="{99B07B2A-0E80-43A7-957D-FD3B164F5547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5029" y="5413684"/>
            <a:ext cx="295657" cy="652273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ACB9F09D-97CB-438A-98EB-313BF0F6F7A3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6" y="5729773"/>
            <a:ext cx="439592" cy="347194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76709629-6C78-4526-9C5D-236F7215F26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9042" y="4715284"/>
            <a:ext cx="492471" cy="387184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06A32F54-2901-4B03-9953-762483888A87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558" y="4562569"/>
            <a:ext cx="193812" cy="1042329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1331AF4D-75B9-46AB-9528-6D2219E0AB0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" y="6364139"/>
            <a:ext cx="986824" cy="445663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BE5EF4EE-891A-4880-ADAF-E13ED4B653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2098" y="6082644"/>
            <a:ext cx="819281" cy="680567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72C87B1F-707C-42E1-AF4B-4CD81800F89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374" y="4828411"/>
            <a:ext cx="421579" cy="255323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A5AD8744-C5BD-491C-8869-D9FD9FEADE1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063" y="3584429"/>
            <a:ext cx="515310" cy="572566"/>
          </a:xfrm>
          <a:prstGeom prst="rect">
            <a:avLst/>
          </a:prstGeom>
        </p:spPr>
      </p:pic>
      <p:sp>
        <p:nvSpPr>
          <p:cNvPr id="112" name="TextBox 111">
            <a:extLst>
              <a:ext uri="{FF2B5EF4-FFF2-40B4-BE49-F238E27FC236}">
                <a16:creationId xmlns:a16="http://schemas.microsoft.com/office/drawing/2014/main" id="{DCAB88FD-8F69-4260-BEA1-9AAE51E3B1E1}"/>
              </a:ext>
            </a:extLst>
          </p:cNvPr>
          <p:cNvSpPr txBox="1"/>
          <p:nvPr/>
        </p:nvSpPr>
        <p:spPr>
          <a:xfrm>
            <a:off x="368110" y="103910"/>
            <a:ext cx="23198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dirty="0"/>
              <a:t>DRAG AND DROP EQUIPMENT</a:t>
            </a:r>
          </a:p>
        </p:txBody>
      </p:sp>
      <p:pic>
        <p:nvPicPr>
          <p:cNvPr id="113" name="Picture 112">
            <a:extLst>
              <a:ext uri="{FF2B5EF4-FFF2-40B4-BE49-F238E27FC236}">
                <a16:creationId xmlns:a16="http://schemas.microsoft.com/office/drawing/2014/main" id="{AD657A46-AA4B-4D00-BE6C-33860A0D0D07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24" y="3555315"/>
            <a:ext cx="553956" cy="615507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F8BC6E0B-4996-4402-A71E-468C61CAF214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93" y="3552750"/>
            <a:ext cx="553956" cy="615507"/>
          </a:xfrm>
          <a:prstGeom prst="rect">
            <a:avLst/>
          </a:prstGeom>
        </p:spPr>
      </p:pic>
      <p:pic>
        <p:nvPicPr>
          <p:cNvPr id="115" name="Picture 114">
            <a:extLst>
              <a:ext uri="{FF2B5EF4-FFF2-40B4-BE49-F238E27FC236}">
                <a16:creationId xmlns:a16="http://schemas.microsoft.com/office/drawing/2014/main" id="{81143F55-2C29-42A8-B6D4-8270CD2E99B1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2858" y="3553224"/>
            <a:ext cx="563505" cy="626117"/>
          </a:xfrm>
          <a:prstGeom prst="rect">
            <a:avLst/>
          </a:prstGeom>
        </p:spPr>
      </p:pic>
      <p:pic>
        <p:nvPicPr>
          <p:cNvPr id="116" name="Picture 115">
            <a:extLst>
              <a:ext uri="{FF2B5EF4-FFF2-40B4-BE49-F238E27FC236}">
                <a16:creationId xmlns:a16="http://schemas.microsoft.com/office/drawing/2014/main" id="{7902751B-EC14-4147-8581-0AB72BFD927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420" y="2560653"/>
            <a:ext cx="469393" cy="271273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0A60D41E-D6BA-43B1-A9FE-A157091BA52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547022"/>
            <a:ext cx="469393" cy="271273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0C5C34B9-1036-40D1-AA3A-8ACE9070B84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549" y="2890434"/>
            <a:ext cx="469393" cy="271273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29B2AC15-3243-4A6D-8677-1623937F07F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145" y="5724031"/>
            <a:ext cx="396473" cy="313138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1CCE8A39-5D6A-4896-9D0A-EBB6040A34BC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470" y="4524437"/>
            <a:ext cx="418155" cy="646039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49F05664-B1EA-4023-806A-A207D4BEFD6E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096" y="6330687"/>
            <a:ext cx="986825" cy="445663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6AECA0BF-DF91-4D45-A70E-926F833B1177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815" y="3620601"/>
            <a:ext cx="298480" cy="517950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62FAD222-1CFD-4D77-AD71-6A77A5A09DE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7853" y="3620601"/>
            <a:ext cx="298480" cy="517950"/>
          </a:xfrm>
          <a:prstGeom prst="rect">
            <a:avLst/>
          </a:pr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61819A18-00E8-4C07-9F60-B72447277AB4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358" y="537997"/>
            <a:ext cx="643746" cy="321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262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HYGIENE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5587497" y="551652"/>
            <a:ext cx="58063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ITS IMPORTANT WE STAY CLEAN ON CAMP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EDCB8A-AAEE-4A2E-A024-0B39A4C98047}"/>
              </a:ext>
            </a:extLst>
          </p:cNvPr>
          <p:cNvSpPr txBox="1"/>
          <p:nvPr/>
        </p:nvSpPr>
        <p:spPr>
          <a:xfrm>
            <a:off x="6192100" y="932959"/>
            <a:ext cx="42548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WHAT HYGIENE TIPS DO YOU HAVE?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63724" y="1469408"/>
            <a:ext cx="7641646" cy="5154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035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HAZARDS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4485164" y="532849"/>
            <a:ext cx="76202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CAN YOU SPOT THE HAZARDS?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945" y="1034619"/>
            <a:ext cx="11991469" cy="515305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31578" y="6281012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AT LEAST 3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1515260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HAZARDS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4485164" y="532849"/>
            <a:ext cx="76202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CAN YOU SPOT THE HAZARDS?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1945" y="1277404"/>
            <a:ext cx="11991469" cy="466748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31578" y="6281012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AT LEAST 4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4249574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HAZARDS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4485164" y="532849"/>
            <a:ext cx="76202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CAN YOU SPOT THE HAZARDS?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14603" y="81160"/>
            <a:ext cx="9709485" cy="631964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64985" y="6490390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2914234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5875869" y="134033"/>
            <a:ext cx="477181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LETS GO CAMPING!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5622850" y="714342"/>
            <a:ext cx="52778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BUT WHAT EQUIPMENT DO WE NEED?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EDCB8A-AAEE-4A2E-A024-0B39A4C98047}"/>
              </a:ext>
            </a:extLst>
          </p:cNvPr>
          <p:cNvSpPr txBox="1"/>
          <p:nvPr/>
        </p:nvSpPr>
        <p:spPr>
          <a:xfrm>
            <a:off x="5027368" y="1069259"/>
            <a:ext cx="64688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LETS TRY AND CREATE A LIST OF EQUIPMENT WE NEED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012" y="2183711"/>
            <a:ext cx="7373088" cy="4488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04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182492" y="258446"/>
            <a:ext cx="9709485" cy="612894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64985" y="6490390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12115987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HAZARDS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4485164" y="532849"/>
            <a:ext cx="76202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CAN YOU SPOT THE HAZARDS?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39578" y="81160"/>
            <a:ext cx="8859534" cy="631964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64985" y="6490390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13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3465159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08802" y="258446"/>
            <a:ext cx="9656865" cy="612894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679EDD9-FCB2-4777-9129-3BB3FD5B3861}"/>
              </a:ext>
            </a:extLst>
          </p:cNvPr>
          <p:cNvSpPr txBox="1"/>
          <p:nvPr/>
        </p:nvSpPr>
        <p:spPr>
          <a:xfrm>
            <a:off x="4364985" y="6490390"/>
            <a:ext cx="7773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13 DANGERS TO FIND</a:t>
            </a:r>
          </a:p>
        </p:txBody>
      </p:sp>
    </p:spTree>
    <p:extLst>
      <p:ext uri="{BB962C8B-B14F-4D97-AF65-F5344CB8AC3E}">
        <p14:creationId xmlns:p14="http://schemas.microsoft.com/office/powerpoint/2010/main" val="3089934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sz="8000" dirty="0"/>
              <a:t>END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558EA20-2C1D-46B2-82F1-64B31E8184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8253" y="274915"/>
            <a:ext cx="6096003" cy="609600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B257F2D-5A03-4DE5-865A-FBA1FEC3D543}"/>
              </a:ext>
            </a:extLst>
          </p:cNvPr>
          <p:cNvSpPr txBox="1"/>
          <p:nvPr/>
        </p:nvSpPr>
        <p:spPr>
          <a:xfrm>
            <a:off x="0" y="6496051"/>
            <a:ext cx="1219200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  <a:latin typeface="Arial Black" panose="020B0A04020102020204" pitchFamily="34" charset="0"/>
              </a:rPr>
              <a:t>BADGE ALERT: COMPLETING THIS COVERS CAMPER – PART 3,4,5 &amp; OUTDOORS – PART 3, 9</a:t>
            </a:r>
          </a:p>
        </p:txBody>
      </p:sp>
    </p:spTree>
    <p:extLst>
      <p:ext uri="{BB962C8B-B14F-4D97-AF65-F5344CB8AC3E}">
        <p14:creationId xmlns:p14="http://schemas.microsoft.com/office/powerpoint/2010/main" val="3233161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6566043" y="134033"/>
            <a:ext cx="40441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TYPES OF TENTS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49B03ED-C97B-4749-8968-DEA4728A048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4175" y="780364"/>
            <a:ext cx="6223160" cy="5028878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6BA07D73-07D8-47FB-9D40-178346E5EF32}"/>
              </a:ext>
            </a:extLst>
          </p:cNvPr>
          <p:cNvSpPr txBox="1"/>
          <p:nvPr/>
        </p:nvSpPr>
        <p:spPr>
          <a:xfrm>
            <a:off x="4519837" y="5830942"/>
            <a:ext cx="76669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ARE ALL TENTS SUITABLE FOR ALL KINDS OF CAMPING?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26D9C-891F-4E39-8852-AA2C2DBEC914}"/>
              </a:ext>
            </a:extLst>
          </p:cNvPr>
          <p:cNvSpPr txBox="1"/>
          <p:nvPr/>
        </p:nvSpPr>
        <p:spPr>
          <a:xfrm>
            <a:off x="5086350" y="6241974"/>
            <a:ext cx="6640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LETS DISCUSS WHAT SCENARIO  </a:t>
            </a:r>
            <a:br>
              <a:rPr lang="en-GB" dirty="0"/>
            </a:br>
            <a:r>
              <a:rPr lang="en-GB" dirty="0"/>
              <a:t>EACH TENT IS BEST SUITED FOR</a:t>
            </a:r>
          </a:p>
        </p:txBody>
      </p:sp>
    </p:spTree>
    <p:extLst>
      <p:ext uri="{BB962C8B-B14F-4D97-AF65-F5344CB8AC3E}">
        <p14:creationId xmlns:p14="http://schemas.microsoft.com/office/powerpoint/2010/main" val="225974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7" grpId="0"/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767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LOCATION </a:t>
            </a:r>
            <a:r>
              <a:rPr lang="en-GB" sz="3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LOCATION</a:t>
            </a:r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 </a:t>
            </a:r>
            <a:r>
              <a:rPr lang="en-GB" sz="3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LOCATION</a:t>
            </a:r>
            <a:endParaRPr lang="en-GB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ccord Heavy SF" panose="020BE200000000000000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8451D-166A-422E-8E17-E5A448F3398B}"/>
              </a:ext>
            </a:extLst>
          </p:cNvPr>
          <p:cNvSpPr txBox="1"/>
          <p:nvPr/>
        </p:nvSpPr>
        <p:spPr>
          <a:xfrm>
            <a:off x="5802144" y="605522"/>
            <a:ext cx="49748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WE NEED TO THINK ABOUT WHERE </a:t>
            </a:r>
            <a:b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</a:br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WE ARE PITCHING OUR TENTS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EDCB8A-AAEE-4A2E-A024-0B39A4C98047}"/>
              </a:ext>
            </a:extLst>
          </p:cNvPr>
          <p:cNvSpPr txBox="1"/>
          <p:nvPr/>
        </p:nvSpPr>
        <p:spPr>
          <a:xfrm>
            <a:off x="4916940" y="1223187"/>
            <a:ext cx="63135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WHAT CONSIDERTIONS SHOULD WE MAKE ON CAMP?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C00697A-653D-46F2-8240-6BB8AA7AA6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094" y="3477169"/>
            <a:ext cx="5079365" cy="18793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5CB1C05-E4C6-450B-AA41-2C6FB2D7DE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30919" y="1587340"/>
            <a:ext cx="5867387" cy="5268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6574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AND WHAT ELSE?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EDCB8A-AAEE-4A2E-A024-0B39A4C98047}"/>
              </a:ext>
            </a:extLst>
          </p:cNvPr>
          <p:cNvSpPr txBox="1"/>
          <p:nvPr/>
        </p:nvSpPr>
        <p:spPr>
          <a:xfrm>
            <a:off x="4497129" y="675088"/>
            <a:ext cx="7554963" cy="590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Safe drinking water should be available within a short distance. If none is available or you are uncertain of the quality of the water, the water should be boiled or purifying tablets used.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Make sure there is sufficient level ground for all tents and recreation areas.</a:t>
            </a:r>
            <a:b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</a:br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If a sunny aspect is preferred, the tents should be pitched facing south east to get the morning sun.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The site should have an adequate supply of wood for open fires, if permitted, and for the construction of camp gadgets.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The site should be accessible for vehicles; a road or track is therefore essential.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Depending upon the purpose of the camp, facilities must exist for the camp's major activities.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903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4463724" y="34006"/>
            <a:ext cx="76948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AND WHAT ELSE?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EDCB8A-AAEE-4A2E-A024-0B39A4C98047}"/>
              </a:ext>
            </a:extLst>
          </p:cNvPr>
          <p:cNvSpPr txBox="1"/>
          <p:nvPr/>
        </p:nvSpPr>
        <p:spPr>
          <a:xfrm>
            <a:off x="4533676" y="1253925"/>
            <a:ext cx="75549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Arial Black" panose="020B0A04020102020204" pitchFamily="34" charset="0"/>
                <a:cs typeface="Arial" panose="020B0604020202020204" pitchFamily="34" charset="0"/>
              </a:rPr>
              <a:t>If you are backpacking, ensure that you will be able to reach a site at least one hour before sunset.</a:t>
            </a: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endParaRPr lang="en-GB" dirty="0"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6AD221C-0305-4D83-84AF-AA035CA3F870}"/>
              </a:ext>
            </a:extLst>
          </p:cNvPr>
          <p:cNvSpPr txBox="1"/>
          <p:nvPr/>
        </p:nvSpPr>
        <p:spPr>
          <a:xfrm>
            <a:off x="4533677" y="2525837"/>
            <a:ext cx="755496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latin typeface="Arial Black" panose="020B0A04020102020204" pitchFamily="34" charset="0"/>
                <a:cs typeface="Arial" panose="020B0604020202020204" pitchFamily="34" charset="0"/>
              </a:rPr>
              <a:t>It may not be possible to include all these factors - unless you have found the perfect site of course!</a:t>
            </a:r>
          </a:p>
          <a:p>
            <a:endParaRPr lang="en-GB" sz="2800" dirty="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r>
              <a:rPr lang="en-GB" sz="2800" dirty="0">
                <a:latin typeface="Arial Black" panose="020B0A04020102020204" pitchFamily="34" charset="0"/>
                <a:cs typeface="Arial" panose="020B0604020202020204" pitchFamily="34" charset="0"/>
              </a:rPr>
              <a:t>You will need to decide what are the most important for your camp.</a:t>
            </a:r>
          </a:p>
        </p:txBody>
      </p:sp>
    </p:spTree>
    <p:extLst>
      <p:ext uri="{BB962C8B-B14F-4D97-AF65-F5344CB8AC3E}">
        <p14:creationId xmlns:p14="http://schemas.microsoft.com/office/powerpoint/2010/main" val="2100401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6893463" y="-29"/>
            <a:ext cx="23711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ACTIVITY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A07D73-07D8-47FB-9D40-178346E5EF32}"/>
              </a:ext>
            </a:extLst>
          </p:cNvPr>
          <p:cNvSpPr txBox="1"/>
          <p:nvPr/>
        </p:nvSpPr>
        <p:spPr>
          <a:xfrm>
            <a:off x="6211192" y="549564"/>
            <a:ext cx="37357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LETS PLAN OUR CAMPSITE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26D9C-891F-4E39-8852-AA2C2DBEC914}"/>
              </a:ext>
            </a:extLst>
          </p:cNvPr>
          <p:cNvSpPr txBox="1"/>
          <p:nvPr/>
        </p:nvSpPr>
        <p:spPr>
          <a:xfrm>
            <a:off x="5990746" y="884593"/>
            <a:ext cx="41765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HERE’S WHAT YOU NEED TO KNOW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EAB2A35-1C5B-467E-B0B1-6557D64A6C6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9339" y="1447172"/>
            <a:ext cx="7604880" cy="4876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2606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6893463" y="-29"/>
            <a:ext cx="23711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ACTIVITY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A07D73-07D8-47FB-9D40-178346E5EF32}"/>
              </a:ext>
            </a:extLst>
          </p:cNvPr>
          <p:cNvSpPr txBox="1"/>
          <p:nvPr/>
        </p:nvSpPr>
        <p:spPr>
          <a:xfrm>
            <a:off x="6211192" y="549564"/>
            <a:ext cx="37357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LETS PLAN OUR CAMPSITE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26D9C-891F-4E39-8852-AA2C2DBEC914}"/>
              </a:ext>
            </a:extLst>
          </p:cNvPr>
          <p:cNvSpPr txBox="1"/>
          <p:nvPr/>
        </p:nvSpPr>
        <p:spPr>
          <a:xfrm>
            <a:off x="5990746" y="884593"/>
            <a:ext cx="41765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HERE’S WHAT YOU NEED TO KNOW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05F04D-9D35-4693-9DFB-5CA19DEB44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9004" y="1395984"/>
            <a:ext cx="1144317" cy="125727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CFFD9E0-C67E-47EF-892A-94B9C08ACF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6624" y="5942624"/>
            <a:ext cx="1355040" cy="783109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A70D81E0-4BBC-4B35-9F64-9AB6542ABB6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5312" y="3459371"/>
            <a:ext cx="1152146" cy="957074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C5946BF2-66FC-4B04-B661-B09DF8C1AE6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7423" y="4529478"/>
            <a:ext cx="1152146" cy="1280162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C32D138-B5F0-45CB-A5D8-71C59946C576}"/>
              </a:ext>
            </a:extLst>
          </p:cNvPr>
          <p:cNvSpPr txBox="1"/>
          <p:nvPr/>
        </p:nvSpPr>
        <p:spPr>
          <a:xfrm>
            <a:off x="6531819" y="1714959"/>
            <a:ext cx="36912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WATER POINT – CLEAN WATER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A2B6920-906A-4D02-8030-989903B62869}"/>
              </a:ext>
            </a:extLst>
          </p:cNvPr>
          <p:cNvSpPr txBox="1"/>
          <p:nvPr/>
        </p:nvSpPr>
        <p:spPr>
          <a:xfrm>
            <a:off x="6531819" y="3614913"/>
            <a:ext cx="42359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MESS TENT– FOOD PREP, COOKING, </a:t>
            </a:r>
            <a:br>
              <a:rPr lang="en-GB" dirty="0"/>
            </a:br>
            <a:r>
              <a:rPr lang="en-GB" dirty="0"/>
              <a:t>FIRST AID, LEADER ON DUTY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FE56E35-6F46-4694-BA1C-DDA7A7D5CDDF}"/>
              </a:ext>
            </a:extLst>
          </p:cNvPr>
          <p:cNvSpPr txBox="1"/>
          <p:nvPr/>
        </p:nvSpPr>
        <p:spPr>
          <a:xfrm>
            <a:off x="6482432" y="5007090"/>
            <a:ext cx="35160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PATROL TENT– SCOUT TENTS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02580E3-D0DB-4812-9467-B1AE9620A07F}"/>
              </a:ext>
            </a:extLst>
          </p:cNvPr>
          <p:cNvSpPr txBox="1"/>
          <p:nvPr/>
        </p:nvSpPr>
        <p:spPr>
          <a:xfrm>
            <a:off x="6488537" y="6162601"/>
            <a:ext cx="17732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LEADER TENT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9AD2784D-6DA1-436C-80C2-7D44C620671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4010" y="2568052"/>
            <a:ext cx="1247654" cy="62382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0F42235B-AF4A-4D3E-9BD4-5A598F988E9B}"/>
              </a:ext>
            </a:extLst>
          </p:cNvPr>
          <p:cNvSpPr txBox="1"/>
          <p:nvPr/>
        </p:nvSpPr>
        <p:spPr>
          <a:xfrm>
            <a:off x="6482432" y="2678280"/>
            <a:ext cx="48227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ACCESS POINT – WHERE YOU AND YOUR </a:t>
            </a:r>
            <a:br>
              <a:rPr lang="en-GB" dirty="0"/>
            </a:br>
            <a:r>
              <a:rPr lang="en-GB" dirty="0"/>
              <a:t>EQUIPMENT ARRIVE</a:t>
            </a:r>
          </a:p>
        </p:txBody>
      </p:sp>
    </p:spTree>
    <p:extLst>
      <p:ext uri="{BB962C8B-B14F-4D97-AF65-F5344CB8AC3E}">
        <p14:creationId xmlns:p14="http://schemas.microsoft.com/office/powerpoint/2010/main" val="1052144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7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3D white cubes suspended and stacked">
            <a:extLst>
              <a:ext uri="{FF2B5EF4-FFF2-40B4-BE49-F238E27FC236}">
                <a16:creationId xmlns:a16="http://schemas.microsoft.com/office/drawing/2014/main" id="{531E1451-C0C3-4E04-93A5-604DB0E8C39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6603" b="9384"/>
          <a:stretch/>
        </p:blipFill>
        <p:spPr>
          <a:xfrm>
            <a:off x="0" y="-9"/>
            <a:ext cx="12191979" cy="685798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66F804-EE00-4170-85A6-E192AEAB01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04665" y="1253925"/>
            <a:ext cx="3353466" cy="2068992"/>
          </a:xfrm>
        </p:spPr>
        <p:txBody>
          <a:bodyPr anchor="b">
            <a:normAutofit/>
          </a:bodyPr>
          <a:lstStyle/>
          <a:p>
            <a:r>
              <a:rPr lang="en-GB" dirty="0"/>
              <a:t>Camping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14787-7E7F-44C6-A923-D6CD264B72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93694" y="3477169"/>
            <a:ext cx="2545977" cy="825890"/>
          </a:xfrm>
        </p:spPr>
        <p:txBody>
          <a:bodyPr>
            <a:normAutofit/>
          </a:bodyPr>
          <a:lstStyle/>
          <a:p>
            <a:r>
              <a:rPr lang="en-GB" sz="1800" dirty="0"/>
              <a:t>Some need to knows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C5BF9E-4AD1-4DE5-AEF9-034350BD401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Texturizer/>
                    </a14:imgEffect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93" b="35626"/>
          <a:stretch/>
        </p:blipFill>
        <p:spPr>
          <a:xfrm>
            <a:off x="33406" y="1"/>
            <a:ext cx="4298173" cy="68579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9BA5CBD-C567-4440-A3BD-3110B9C616E8}"/>
              </a:ext>
            </a:extLst>
          </p:cNvPr>
          <p:cNvSpPr txBox="1"/>
          <p:nvPr/>
        </p:nvSpPr>
        <p:spPr>
          <a:xfrm>
            <a:off x="6893463" y="-29"/>
            <a:ext cx="23711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ccord Heavy SF" panose="020BE200000000000000" pitchFamily="34" charset="0"/>
              </a:rPr>
              <a:t>ACTIVITY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A07D73-07D8-47FB-9D40-178346E5EF32}"/>
              </a:ext>
            </a:extLst>
          </p:cNvPr>
          <p:cNvSpPr txBox="1"/>
          <p:nvPr/>
        </p:nvSpPr>
        <p:spPr>
          <a:xfrm>
            <a:off x="6211192" y="549564"/>
            <a:ext cx="37357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Accord Heavy SF" panose="020BE200000000000000" pitchFamily="34" charset="0"/>
              </a:rPr>
              <a:t>LETS PLAN OUR CAMPSITE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26D9C-891F-4E39-8852-AA2C2DBEC914}"/>
              </a:ext>
            </a:extLst>
          </p:cNvPr>
          <p:cNvSpPr txBox="1"/>
          <p:nvPr/>
        </p:nvSpPr>
        <p:spPr>
          <a:xfrm>
            <a:off x="5990746" y="884593"/>
            <a:ext cx="41765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HERE’S WHAT YOU NEED TO KNOW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659655ED-69E7-4434-995C-92F45985D4D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1405" y="2607972"/>
            <a:ext cx="1272153" cy="702762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0408355C-B106-47C5-865F-7E4CB3C1D59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8172" y="5531688"/>
            <a:ext cx="1352994" cy="106373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4D92FDC2-DE44-4E85-B538-9962D88F744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012" y="1534641"/>
            <a:ext cx="1794009" cy="810198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420E5127-0831-4DDC-A2E9-04018D22F1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1405" y="4677008"/>
            <a:ext cx="1160373" cy="702762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C32D138-B5F0-45CB-A5D8-71C59946C576}"/>
              </a:ext>
            </a:extLst>
          </p:cNvPr>
          <p:cNvSpPr txBox="1"/>
          <p:nvPr/>
        </p:nvSpPr>
        <p:spPr>
          <a:xfrm>
            <a:off x="6531819" y="1714959"/>
            <a:ext cx="52618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DINING SHLTER – EATING MEALS, ACTIVITIES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91664C8-6A85-40B0-8505-9F65FC0DA91B}"/>
              </a:ext>
            </a:extLst>
          </p:cNvPr>
          <p:cNvSpPr txBox="1"/>
          <p:nvPr/>
        </p:nvSpPr>
        <p:spPr>
          <a:xfrm>
            <a:off x="6526183" y="4843723"/>
            <a:ext cx="5551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WOODPILE – COLLECTED FROM LOCAL WOODS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80613E1-0F36-4F33-9689-87118137FD2D}"/>
              </a:ext>
            </a:extLst>
          </p:cNvPr>
          <p:cNvSpPr txBox="1"/>
          <p:nvPr/>
        </p:nvSpPr>
        <p:spPr>
          <a:xfrm>
            <a:off x="6526183" y="2664633"/>
            <a:ext cx="5476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ACTIVITY TENT – ADDITIONAL ACTIVITY TENT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3C36424-19C0-4019-AD39-742BB459A22C}"/>
              </a:ext>
            </a:extLst>
          </p:cNvPr>
          <p:cNvSpPr txBox="1"/>
          <p:nvPr/>
        </p:nvSpPr>
        <p:spPr>
          <a:xfrm>
            <a:off x="6526183" y="5928662"/>
            <a:ext cx="27942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WOOD CUTTING AREA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BB5464B1-5C40-470E-BB8C-809B2534812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3522" y="3600297"/>
            <a:ext cx="527062" cy="9146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00C22CE-8955-404D-838A-7816FB8EDC67}"/>
              </a:ext>
            </a:extLst>
          </p:cNvPr>
          <p:cNvSpPr txBox="1"/>
          <p:nvPr/>
        </p:nvSpPr>
        <p:spPr>
          <a:xfrm>
            <a:off x="6526183" y="3872934"/>
            <a:ext cx="49303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TOILET TENT – ALL YOUR OUTPUT NEEDS</a:t>
            </a:r>
          </a:p>
        </p:txBody>
      </p:sp>
    </p:spTree>
    <p:extLst>
      <p:ext uri="{BB962C8B-B14F-4D97-AF65-F5344CB8AC3E}">
        <p14:creationId xmlns:p14="http://schemas.microsoft.com/office/powerpoint/2010/main" val="55039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7" grpId="0"/>
      <p:bldP spid="19" grpId="0"/>
    </p:bldLst>
  </p:timing>
</p:sld>
</file>

<file path=ppt/theme/theme1.xml><?xml version="1.0" encoding="utf-8"?>
<a:theme xmlns:a="http://schemas.openxmlformats.org/drawingml/2006/main" name="ArchiveVTI">
  <a:themeElements>
    <a:clrScheme name="Office">
      <a:dk1>
        <a:srgbClr val="000000"/>
      </a:dk1>
      <a:lt1>
        <a:srgbClr val="FFFFFF"/>
      </a:lt1>
      <a:dk2>
        <a:srgbClr val="1D242E"/>
      </a:dk2>
      <a:lt2>
        <a:srgbClr val="F2F1F1"/>
      </a:lt2>
      <a:accent1>
        <a:srgbClr val="4472C4"/>
      </a:accent1>
      <a:accent2>
        <a:srgbClr val="ED7D31"/>
      </a:accent2>
      <a:accent3>
        <a:srgbClr val="A3A3A3"/>
      </a:accent3>
      <a:accent4>
        <a:srgbClr val="CF9B00"/>
      </a:accent4>
      <a:accent5>
        <a:srgbClr val="5B9BD5"/>
      </a:accent5>
      <a:accent6>
        <a:srgbClr val="70AD47"/>
      </a:accent6>
      <a:hlink>
        <a:srgbClr val="D26012"/>
      </a:hlink>
      <a:folHlink>
        <a:srgbClr val="9A5879"/>
      </a:folHlink>
    </a:clrScheme>
    <a:fontScheme name="Custom 170">
      <a:majorFont>
        <a:latin typeface="Bembo"/>
        <a:ea typeface=""/>
        <a:cs typeface=""/>
      </a:majorFont>
      <a:minorFont>
        <a:latin typeface="Bemb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veVTI" id="{514BDC9F-20AC-40CA-9FE7-B30987BCD2D4}" vid="{D8FA1533-D953-46ED-B2C7-B32AF1BED7A8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260</TotalTime>
  <Words>763</Words>
  <Application>Microsoft Office PowerPoint</Application>
  <PresentationFormat>Widescreen</PresentationFormat>
  <Paragraphs>174</Paragraphs>
  <Slides>23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Accord Heavy SF</vt:lpstr>
      <vt:lpstr>Arial</vt:lpstr>
      <vt:lpstr>Arial Black</vt:lpstr>
      <vt:lpstr>Bembo</vt:lpstr>
      <vt:lpstr>ArchiveVTI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Camping</vt:lpstr>
      <vt:lpstr>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Camping</dc:title>
  <dc:creator>Ben Ogden</dc:creator>
  <cp:lastModifiedBy>Julian Greer</cp:lastModifiedBy>
  <cp:revision>20</cp:revision>
  <dcterms:created xsi:type="dcterms:W3CDTF">2021-02-20T10:34:08Z</dcterms:created>
  <dcterms:modified xsi:type="dcterms:W3CDTF">2021-03-06T19:57:47Z</dcterms:modified>
</cp:coreProperties>
</file>