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279" r:id="rId5"/>
    <p:sldId id="278" r:id="rId6"/>
    <p:sldId id="269" r:id="rId7"/>
    <p:sldId id="280" r:id="rId8"/>
    <p:sldId id="259" r:id="rId9"/>
    <p:sldId id="281" r:id="rId10"/>
    <p:sldId id="260" r:id="rId11"/>
    <p:sldId id="261" r:id="rId12"/>
    <p:sldId id="282" r:id="rId13"/>
    <p:sldId id="258" r:id="rId14"/>
    <p:sldId id="283" r:id="rId15"/>
    <p:sldId id="262" r:id="rId16"/>
    <p:sldId id="284" r:id="rId17"/>
    <p:sldId id="263" r:id="rId18"/>
    <p:sldId id="285" r:id="rId19"/>
    <p:sldId id="264" r:id="rId20"/>
    <p:sldId id="286" r:id="rId21"/>
    <p:sldId id="265" r:id="rId22"/>
    <p:sldId id="298" r:id="rId23"/>
    <p:sldId id="266" r:id="rId24"/>
    <p:sldId id="299" r:id="rId25"/>
    <p:sldId id="267" r:id="rId26"/>
    <p:sldId id="300" r:id="rId27"/>
    <p:sldId id="268" r:id="rId28"/>
    <p:sldId id="290" r:id="rId29"/>
    <p:sldId id="270" r:id="rId30"/>
    <p:sldId id="291" r:id="rId31"/>
    <p:sldId id="271" r:id="rId32"/>
    <p:sldId id="292" r:id="rId33"/>
    <p:sldId id="293" r:id="rId34"/>
    <p:sldId id="272" r:id="rId35"/>
    <p:sldId id="273" r:id="rId36"/>
    <p:sldId id="294" r:id="rId37"/>
    <p:sldId id="274" r:id="rId38"/>
    <p:sldId id="295" r:id="rId39"/>
    <p:sldId id="275" r:id="rId40"/>
    <p:sldId id="296" r:id="rId41"/>
    <p:sldId id="276" r:id="rId42"/>
    <p:sldId id="297" r:id="rId43"/>
    <p:sldId id="30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 Saunders" initials="HS" lastIdx="4" clrIdx="0">
    <p:extLst>
      <p:ext uri="{19B8F6BF-5375-455C-9EA6-DF929625EA0E}">
        <p15:presenceInfo xmlns:p15="http://schemas.microsoft.com/office/powerpoint/2012/main" userId="Harrison Saun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98E21-FF30-43BC-B07B-614B68E43E86}" v="108" dt="2021-02-28T15:51:05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8:16:09.082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5T19:31:42.012" idx="3">
    <p:pos x="10" y="10"/>
    <p:text/>
    <p:extLst>
      <p:ext uri="{C676402C-5697-4E1C-873F-D02D1690AC5C}">
        <p15:threadingInfo xmlns:p15="http://schemas.microsoft.com/office/powerpoint/2012/main" timeZoneBias="0"/>
      </p:ext>
    </p:extLst>
  </p:cm>
  <p:cm authorId="1" dt="2021-02-25T19:31:45.291" idx="4">
    <p:pos x="146" y="146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42C0-87C8-4433-9BF1-7D353A59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71BE3-A720-4B1C-9442-749A85FF4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0D5FE-6AD8-4F39-AD5C-CF169DDA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DCAF-AD9B-46E3-8FA0-FBD3878E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AF89C-93CB-465C-AB88-7078ADFF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0F18-3EED-4FC7-BFF6-27A7EC33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2513F-E656-4E77-B2C7-3AEFE9C26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C22E-1196-42E9-9AA8-6F07F886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CA5A-86C1-4438-A17F-EED8D40A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BCC63-2F20-42FB-8F34-A81C27CF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6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577CB-7152-4432-AE72-33E093758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98CE2-0FB4-4CB8-BD07-67A27294D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4DC9-2992-4F5A-850D-D4004D7C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F51B8-BA73-4633-859C-231AC0DF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87C1-8E9B-4EE1-8EBB-DD4C5A71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5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32AC-CB77-425C-8B74-1F323BB4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0351-0246-4545-9D7A-9777264F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4B91-44CC-4D13-8397-3E36F842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3F8D9-09D2-487E-A9A0-027398D7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23FAB-7862-40C8-94BF-63B008BC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0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8422-A542-47D5-9715-C0ECB447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BEB1F-FBAF-4F88-9162-2F549B4F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6D40-148F-4B04-8C63-84EF87D7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3077-9E33-45D5-BB98-DDBD7910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2B86-7C09-455D-B808-4DBC862E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74ED-7AC5-4E98-B098-97E31AE4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B832-3326-4E35-96FF-5A17C9C8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56A43-FB08-48C3-99ED-2CDD87EB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9FD32-F256-48F8-9D86-5E43A81D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73EF8-3D62-4D7D-BF10-CE51BA9A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063B7-3356-4306-8D59-AAD5C15F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55D8-7C7F-4CC9-BD20-843BB3BA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95B4-6112-4D63-AD69-E1EA99CB4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4A6C2-2325-47F2-8204-834C9CE99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AA27E-D0F3-4086-9A7A-1E4845EF3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4E522-F17F-4B46-9B7D-70E892AC3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F0B3B-F2B5-47E8-903B-5F6446E5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98013-6757-450A-A9EB-92909289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B0C3E-93A7-4E3B-BC88-B0D60B03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9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F558-3852-4ED5-8F89-FE1B30CC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2910-888F-449A-9BBB-8EFB253B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CEC8D-E0B2-45C1-95E5-738FADC5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C0D28-5E3E-4650-B7EA-C3748B7F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1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A5ECC-E55B-4520-A194-9D03CC53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C2783-901A-4683-99F3-F7B7FAF5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A0D6F-D128-41B8-84E3-FB0E61C7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9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FE81-6DE4-4885-9C23-5136B857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5C6C-B896-4EB4-87D9-D88B3896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1BC08-0E9F-4C27-9418-9BBE489EE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8254E-BB92-4450-B762-52299685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8CED-60CB-4EC0-85ED-D30198A3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83187-3161-4C07-A8FC-C03D63C9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9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E37-7EE3-4B82-B6A2-4DF052B5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D92B4-3B53-4D26-8C82-5D83AFE58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5DB57-9018-4570-9D13-E34DED32E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475C3-249E-4F7E-92CC-DBDAB021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49A45-81DB-4E76-AAA4-A5158E29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4C721-D5EF-4B9C-AA28-173F8207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7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4549C-8EDD-42FC-8EA2-7F3A906E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0B05-FF9A-44BA-8CA2-89B8B376A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B3CF-08C6-4E77-868E-11ABA51C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A13D-E4B7-4925-8435-B4C82E354F80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D30A-5CE5-4CC3-BBA6-32870CE54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1AEB9-D414-49AE-BEB0-9D30A0E03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55B2-84E8-44AF-BF09-759468D9F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8EBB-EAD4-44D4-90EF-8B72FAA14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en-GB" sz="4400" b="1"/>
              <a:t>Capital Cities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Image result for New York">
            <a:extLst>
              <a:ext uri="{FF2B5EF4-FFF2-40B4-BE49-F238E27FC236}">
                <a16:creationId xmlns:a16="http://schemas.microsoft.com/office/drawing/2014/main" id="{CFBA5969-4C77-40A6-B3B6-552C06F07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r="2710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3AEDAC25-52EC-4A11-88CC-70ADF969B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33466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CEA76BC-D4A9-4D61-B0C3-61FB30DB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23722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EC216DA-0C17-4891-A732-31B48168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22955" b="-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C150A6F-6C24-4E81-BBD6-55EE22358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64" y="4264146"/>
            <a:ext cx="2734062" cy="25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0D53-7449-48BE-8305-42E706B4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Hungary - </a:t>
            </a:r>
            <a:r>
              <a:rPr lang="en-GB" b="1" dirty="0">
                <a:solidFill>
                  <a:srgbClr val="FF0000"/>
                </a:solidFill>
              </a:rPr>
              <a:t>Budapest</a:t>
            </a:r>
          </a:p>
        </p:txBody>
      </p:sp>
      <p:pic>
        <p:nvPicPr>
          <p:cNvPr id="4098" name="Picture 2" descr="Download Buddha Clipart HQ PNG Image | FreePNGImg">
            <a:extLst>
              <a:ext uri="{FF2B5EF4-FFF2-40B4-BE49-F238E27FC236}">
                <a16:creationId xmlns:a16="http://schemas.microsoft.com/office/drawing/2014/main" id="{1C908D1A-7D16-493C-997E-851AE619B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4" y="2365695"/>
            <a:ext cx="3196206" cy="34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of a Very Angry Cartoon Yellow Jacket Showing His Teeth In a Vector Clip  Art Illustration - Royalty Free Clipart Illustration">
            <a:extLst>
              <a:ext uri="{FF2B5EF4-FFF2-40B4-BE49-F238E27FC236}">
                <a16:creationId xmlns:a16="http://schemas.microsoft.com/office/drawing/2014/main" id="{02C70007-3A2D-479A-8A85-BC34B9F1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53" y="2088721"/>
            <a:ext cx="3196206" cy="37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0642F-8D0E-46C5-B58D-C3D836C14CEB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 err="1">
                <a:solidFill>
                  <a:srgbClr val="FF0000"/>
                </a:solidFill>
              </a:rPr>
              <a:t>Buddah</a:t>
            </a:r>
            <a:r>
              <a:rPr lang="en-GB" sz="3200" dirty="0">
                <a:solidFill>
                  <a:srgbClr val="FF0000"/>
                </a:solidFill>
              </a:rPr>
              <a:t>                                             Pest</a:t>
            </a:r>
          </a:p>
        </p:txBody>
      </p:sp>
    </p:spTree>
    <p:extLst>
      <p:ext uri="{BB962C8B-B14F-4D97-AF65-F5344CB8AC3E}">
        <p14:creationId xmlns:p14="http://schemas.microsoft.com/office/powerpoint/2010/main" val="213632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30D5-98A3-40EC-83AC-C69E6D9D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Netherlands</a:t>
            </a:r>
          </a:p>
        </p:txBody>
      </p:sp>
      <p:pic>
        <p:nvPicPr>
          <p:cNvPr id="5122" name="Picture 2" descr="Golden syrian hamsters: hsdhan-aura">
            <a:extLst>
              <a:ext uri="{FF2B5EF4-FFF2-40B4-BE49-F238E27FC236}">
                <a16:creationId xmlns:a16="http://schemas.microsoft.com/office/drawing/2014/main" id="{C8D0E369-DDCD-441C-B3C5-53F99E8A7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8" y="2550254"/>
            <a:ext cx="4099071" cy="32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ms are major driver of global environmental change | Science | University  of Waterloo">
            <a:extLst>
              <a:ext uri="{FF2B5EF4-FFF2-40B4-BE49-F238E27FC236}">
                <a16:creationId xmlns:a16="http://schemas.microsoft.com/office/drawing/2014/main" id="{DA0C67A1-18BC-483C-9118-A653AAFC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447925"/>
            <a:ext cx="574048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rought Iron Address Letter H | Metal Letters For Wall in S, M &amp; L | Ideal  Wrought Iron">
            <a:extLst>
              <a:ext uri="{FF2B5EF4-FFF2-40B4-BE49-F238E27FC236}">
                <a16:creationId xmlns:a16="http://schemas.microsoft.com/office/drawing/2014/main" id="{A2E62832-892B-4E11-B6BC-1BFF87BE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538288"/>
            <a:ext cx="1343024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4BDFB6-5532-4CC0-8B38-1B9B3D2FC437}"/>
              </a:ext>
            </a:extLst>
          </p:cNvPr>
          <p:cNvSpPr/>
          <p:nvPr/>
        </p:nvSpPr>
        <p:spPr>
          <a:xfrm rot="2807764">
            <a:off x="465960" y="2037874"/>
            <a:ext cx="2033237" cy="628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0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30D5-98A3-40EC-83AC-C69E6D9D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Netherlands - </a:t>
            </a:r>
            <a:r>
              <a:rPr lang="en-GB" b="1" dirty="0">
                <a:solidFill>
                  <a:srgbClr val="FF0000"/>
                </a:solidFill>
              </a:rPr>
              <a:t>Amsterdam</a:t>
            </a:r>
          </a:p>
        </p:txBody>
      </p:sp>
      <p:pic>
        <p:nvPicPr>
          <p:cNvPr id="5122" name="Picture 2" descr="Golden syrian hamsters: hsdhan-aura">
            <a:extLst>
              <a:ext uri="{FF2B5EF4-FFF2-40B4-BE49-F238E27FC236}">
                <a16:creationId xmlns:a16="http://schemas.microsoft.com/office/drawing/2014/main" id="{C8D0E369-DDCD-441C-B3C5-53F99E8A7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8" y="2550254"/>
            <a:ext cx="4099071" cy="32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ms are major driver of global environmental change | Science | University  of Waterloo">
            <a:extLst>
              <a:ext uri="{FF2B5EF4-FFF2-40B4-BE49-F238E27FC236}">
                <a16:creationId xmlns:a16="http://schemas.microsoft.com/office/drawing/2014/main" id="{DA0C67A1-18BC-483C-9118-A653AAFC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447925"/>
            <a:ext cx="574048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rought Iron Address Letter H | Metal Letters For Wall in S, M &amp; L | Ideal  Wrought Iron">
            <a:extLst>
              <a:ext uri="{FF2B5EF4-FFF2-40B4-BE49-F238E27FC236}">
                <a16:creationId xmlns:a16="http://schemas.microsoft.com/office/drawing/2014/main" id="{A2E62832-892B-4E11-B6BC-1BFF87BE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538288"/>
            <a:ext cx="1343024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4BDFB6-5532-4CC0-8B38-1B9B3D2FC437}"/>
              </a:ext>
            </a:extLst>
          </p:cNvPr>
          <p:cNvSpPr/>
          <p:nvPr/>
        </p:nvSpPr>
        <p:spPr>
          <a:xfrm rot="2807764">
            <a:off x="465960" y="2037874"/>
            <a:ext cx="2033237" cy="628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B02D9-5E8B-4331-973A-4418E0810D51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Hamster                                             Dam</a:t>
            </a:r>
          </a:p>
        </p:txBody>
      </p:sp>
    </p:spTree>
    <p:extLst>
      <p:ext uri="{BB962C8B-B14F-4D97-AF65-F5344CB8AC3E}">
        <p14:creationId xmlns:p14="http://schemas.microsoft.com/office/powerpoint/2010/main" val="128735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ABD1-4F2D-4F7B-90F6-F0158E8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Ireland</a:t>
            </a:r>
          </a:p>
        </p:txBody>
      </p:sp>
      <p:pic>
        <p:nvPicPr>
          <p:cNvPr id="3074" name="Picture 2" descr="ᐈ A bell stock images, Royalty Free bell pictures | download on  Depositphotos®">
            <a:extLst>
              <a:ext uri="{FF2B5EF4-FFF2-40B4-BE49-F238E27FC236}">
                <a16:creationId xmlns:a16="http://schemas.microsoft.com/office/drawing/2014/main" id="{3DD6EF28-FFDD-49A9-9437-948630FFF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1" y="2088860"/>
            <a:ext cx="3249903" cy="31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speedometer clipart png photo | TOPpng">
            <a:extLst>
              <a:ext uri="{FF2B5EF4-FFF2-40B4-BE49-F238E27FC236}">
                <a16:creationId xmlns:a16="http://schemas.microsoft.com/office/drawing/2014/main" id="{B8FD2231-C60F-4A48-8E6A-0B2906A1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00" y="2088860"/>
            <a:ext cx="3031483" cy="35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7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ABD1-4F2D-4F7B-90F6-F0158E8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Ireland - </a:t>
            </a:r>
            <a:r>
              <a:rPr lang="en-GB" b="1" dirty="0">
                <a:solidFill>
                  <a:srgbClr val="FF0000"/>
                </a:solidFill>
              </a:rPr>
              <a:t>Belfast</a:t>
            </a:r>
          </a:p>
        </p:txBody>
      </p:sp>
      <p:pic>
        <p:nvPicPr>
          <p:cNvPr id="3074" name="Picture 2" descr="ᐈ A bell stock images, Royalty Free bell pictures | download on  Depositphotos®">
            <a:extLst>
              <a:ext uri="{FF2B5EF4-FFF2-40B4-BE49-F238E27FC236}">
                <a16:creationId xmlns:a16="http://schemas.microsoft.com/office/drawing/2014/main" id="{3DD6EF28-FFDD-49A9-9437-948630FFF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1" y="2088860"/>
            <a:ext cx="3249903" cy="31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speedometer clipart png photo | TOPpng">
            <a:extLst>
              <a:ext uri="{FF2B5EF4-FFF2-40B4-BE49-F238E27FC236}">
                <a16:creationId xmlns:a16="http://schemas.microsoft.com/office/drawing/2014/main" id="{B8FD2231-C60F-4A48-8E6A-0B2906A1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00" y="2088860"/>
            <a:ext cx="3031483" cy="35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BD4959-8A20-4E65-9217-89F5FBD1CCEB}"/>
              </a:ext>
            </a:extLst>
          </p:cNvPr>
          <p:cNvSpPr txBox="1"/>
          <p:nvPr/>
        </p:nvSpPr>
        <p:spPr>
          <a:xfrm>
            <a:off x="1092066" y="5908100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     </a:t>
            </a:r>
            <a:r>
              <a:rPr lang="en-GB" sz="3200" dirty="0">
                <a:solidFill>
                  <a:srgbClr val="FF0000"/>
                </a:solidFill>
              </a:rPr>
              <a:t>Bell                                             Fast</a:t>
            </a:r>
          </a:p>
        </p:txBody>
      </p:sp>
    </p:spTree>
    <p:extLst>
      <p:ext uri="{BB962C8B-B14F-4D97-AF65-F5344CB8AC3E}">
        <p14:creationId xmlns:p14="http://schemas.microsoft.com/office/powerpoint/2010/main" val="64754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7F82-34BA-4184-A278-5EBDF860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</a:t>
            </a:r>
          </a:p>
        </p:txBody>
      </p:sp>
      <p:pic>
        <p:nvPicPr>
          <p:cNvPr id="6150" name="Picture 6" descr="Best washing machines for spring 2017 – Which? News">
            <a:extLst>
              <a:ext uri="{FF2B5EF4-FFF2-40B4-BE49-F238E27FC236}">
                <a16:creationId xmlns:a16="http://schemas.microsoft.com/office/drawing/2014/main" id="{9151C1F8-EAF2-47D0-9CAE-0FA03938D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200275"/>
            <a:ext cx="631348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000kg cast iron test weights, 1000kg cast iron test weights Suppliers and  Manufacturers at Okchem.com">
            <a:extLst>
              <a:ext uri="{FF2B5EF4-FFF2-40B4-BE49-F238E27FC236}">
                <a16:creationId xmlns:a16="http://schemas.microsoft.com/office/drawing/2014/main" id="{239D3B53-490D-41A2-95D2-5FD1BDD0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314576"/>
            <a:ext cx="334803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C Comics - Wikipedia">
            <a:extLst>
              <a:ext uri="{FF2B5EF4-FFF2-40B4-BE49-F238E27FC236}">
                <a16:creationId xmlns:a16="http://schemas.microsoft.com/office/drawing/2014/main" id="{3711A800-6B2A-4E8B-9737-51C57CEB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5" y="5514975"/>
            <a:ext cx="890588" cy="5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0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7F82-34BA-4184-A278-5EBDF860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 - </a:t>
            </a:r>
            <a:r>
              <a:rPr lang="en-GB" b="1" dirty="0">
                <a:solidFill>
                  <a:srgbClr val="FF0000"/>
                </a:solidFill>
              </a:rPr>
              <a:t>Washington</a:t>
            </a:r>
          </a:p>
        </p:txBody>
      </p:sp>
      <p:pic>
        <p:nvPicPr>
          <p:cNvPr id="6150" name="Picture 6" descr="Best washing machines for spring 2017 – Which? News">
            <a:extLst>
              <a:ext uri="{FF2B5EF4-FFF2-40B4-BE49-F238E27FC236}">
                <a16:creationId xmlns:a16="http://schemas.microsoft.com/office/drawing/2014/main" id="{9151C1F8-EAF2-47D0-9CAE-0FA03938D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200275"/>
            <a:ext cx="6313488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000kg cast iron test weights, 1000kg cast iron test weights Suppliers and  Manufacturers at Okchem.com">
            <a:extLst>
              <a:ext uri="{FF2B5EF4-FFF2-40B4-BE49-F238E27FC236}">
                <a16:creationId xmlns:a16="http://schemas.microsoft.com/office/drawing/2014/main" id="{239D3B53-490D-41A2-95D2-5FD1BDD0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314576"/>
            <a:ext cx="334803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C Comics - Wikipedia">
            <a:extLst>
              <a:ext uri="{FF2B5EF4-FFF2-40B4-BE49-F238E27FC236}">
                <a16:creationId xmlns:a16="http://schemas.microsoft.com/office/drawing/2014/main" id="{3711A800-6B2A-4E8B-9737-51C57CEB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5" y="5514975"/>
            <a:ext cx="890588" cy="5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8FED-38BA-4F2B-B185-93BC4DFE6CC9}"/>
              </a:ext>
            </a:extLst>
          </p:cNvPr>
          <p:cNvSpPr txBox="1"/>
          <p:nvPr/>
        </p:nvSpPr>
        <p:spPr>
          <a:xfrm>
            <a:off x="1698458" y="6272174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Washing                                                Ton</a:t>
            </a:r>
          </a:p>
        </p:txBody>
      </p:sp>
    </p:spTree>
    <p:extLst>
      <p:ext uri="{BB962C8B-B14F-4D97-AF65-F5344CB8AC3E}">
        <p14:creationId xmlns:p14="http://schemas.microsoft.com/office/powerpoint/2010/main" val="160238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831D-DA23-45DE-9E8D-3307C72E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Sweden</a:t>
            </a:r>
          </a:p>
        </p:txBody>
      </p:sp>
      <p:pic>
        <p:nvPicPr>
          <p:cNvPr id="7172" name="Picture 4" descr="OXO – Ready to use Stock">
            <a:extLst>
              <a:ext uri="{FF2B5EF4-FFF2-40B4-BE49-F238E27FC236}">
                <a16:creationId xmlns:a16="http://schemas.microsoft.com/office/drawing/2014/main" id="{C141510D-6AE3-4100-A7EE-6C034DAB0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905000"/>
            <a:ext cx="334293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avid Wilson Homes | 5 Star Housebuilders">
            <a:extLst>
              <a:ext uri="{FF2B5EF4-FFF2-40B4-BE49-F238E27FC236}">
                <a16:creationId xmlns:a16="http://schemas.microsoft.com/office/drawing/2014/main" id="{E5244D08-3E16-43D1-BDA8-631EB882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047875"/>
            <a:ext cx="56007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1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831D-DA23-45DE-9E8D-3307C72E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Sweden - </a:t>
            </a:r>
            <a:r>
              <a:rPr lang="en-GB" b="1" dirty="0">
                <a:solidFill>
                  <a:srgbClr val="FF0000"/>
                </a:solidFill>
              </a:rPr>
              <a:t>Stockholm</a:t>
            </a:r>
          </a:p>
        </p:txBody>
      </p:sp>
      <p:pic>
        <p:nvPicPr>
          <p:cNvPr id="7172" name="Picture 4" descr="OXO – Ready to use Stock">
            <a:extLst>
              <a:ext uri="{FF2B5EF4-FFF2-40B4-BE49-F238E27FC236}">
                <a16:creationId xmlns:a16="http://schemas.microsoft.com/office/drawing/2014/main" id="{C141510D-6AE3-4100-A7EE-6C034DAB0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905000"/>
            <a:ext cx="334293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avid Wilson Homes | 5 Star Housebuilders">
            <a:extLst>
              <a:ext uri="{FF2B5EF4-FFF2-40B4-BE49-F238E27FC236}">
                <a16:creationId xmlns:a16="http://schemas.microsoft.com/office/drawing/2014/main" id="{E5244D08-3E16-43D1-BDA8-631EB882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047875"/>
            <a:ext cx="56007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09EC5-178C-46C6-92FB-F28BA2A1529C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Stock                                                  Home</a:t>
            </a:r>
          </a:p>
        </p:txBody>
      </p:sp>
    </p:spTree>
    <p:extLst>
      <p:ext uri="{BB962C8B-B14F-4D97-AF65-F5344CB8AC3E}">
        <p14:creationId xmlns:p14="http://schemas.microsoft.com/office/powerpoint/2010/main" val="242243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7C5-2695-4429-9460-D024B77D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Malaysia</a:t>
            </a:r>
          </a:p>
        </p:txBody>
      </p:sp>
      <p:pic>
        <p:nvPicPr>
          <p:cNvPr id="8194" name="Picture 2" descr="19-year-old koala, considered one of world's oldest, dies at Riverbanks Zoo">
            <a:extLst>
              <a:ext uri="{FF2B5EF4-FFF2-40B4-BE49-F238E27FC236}">
                <a16:creationId xmlns:a16="http://schemas.microsoft.com/office/drawing/2014/main" id="{9EBE7D6E-FB4B-48C6-9818-0ADA1599D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90688"/>
            <a:ext cx="4162425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ad Bump Stock Illustrations – 275 Head Bump Stock Illustrations, Vectors  &amp; Clipart - Dreamstime">
            <a:extLst>
              <a:ext uri="{FF2B5EF4-FFF2-40B4-BE49-F238E27FC236}">
                <a16:creationId xmlns:a16="http://schemas.microsoft.com/office/drawing/2014/main" id="{326E9CDB-CE6E-4990-9064-430B0B58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581150"/>
            <a:ext cx="33051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oiced uvular trill - Wikipedia">
            <a:extLst>
              <a:ext uri="{FF2B5EF4-FFF2-40B4-BE49-F238E27FC236}">
                <a16:creationId xmlns:a16="http://schemas.microsoft.com/office/drawing/2014/main" id="{27B79993-2745-4194-A41F-46CCC169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233863"/>
            <a:ext cx="13049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8EBB-EAD4-44D4-90EF-8B72FAA14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400" b="1" dirty="0"/>
              <a:t>Can you name the capital cities from the picture clues?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Image result for New York">
            <a:extLst>
              <a:ext uri="{FF2B5EF4-FFF2-40B4-BE49-F238E27FC236}">
                <a16:creationId xmlns:a16="http://schemas.microsoft.com/office/drawing/2014/main" id="{CFBA5969-4C77-40A6-B3B6-552C06F07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r="2710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3AEDAC25-52EC-4A11-88CC-70ADF969B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33466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CEA76BC-D4A9-4D61-B0C3-61FB30DB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23722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EC216DA-0C17-4891-A732-31B48168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22955" b="-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A4A976F-2C69-4FE4-86D8-81CB4047B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64" y="4264146"/>
            <a:ext cx="2734062" cy="25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7C5-2695-4429-9460-D024B77D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Malaysia – </a:t>
            </a:r>
            <a:r>
              <a:rPr lang="en-GB" b="1" dirty="0">
                <a:solidFill>
                  <a:srgbClr val="FF0000"/>
                </a:solidFill>
              </a:rPr>
              <a:t>Kuala Lumpur</a:t>
            </a:r>
          </a:p>
        </p:txBody>
      </p:sp>
      <p:pic>
        <p:nvPicPr>
          <p:cNvPr id="8194" name="Picture 2" descr="19-year-old koala, considered one of world's oldest, dies at Riverbanks Zoo">
            <a:extLst>
              <a:ext uri="{FF2B5EF4-FFF2-40B4-BE49-F238E27FC236}">
                <a16:creationId xmlns:a16="http://schemas.microsoft.com/office/drawing/2014/main" id="{9EBE7D6E-FB4B-48C6-9818-0ADA1599D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90688"/>
            <a:ext cx="4162425" cy="4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ad Bump Stock Illustrations – 275 Head Bump Stock Illustrations, Vectors  &amp; Clipart - Dreamstime">
            <a:extLst>
              <a:ext uri="{FF2B5EF4-FFF2-40B4-BE49-F238E27FC236}">
                <a16:creationId xmlns:a16="http://schemas.microsoft.com/office/drawing/2014/main" id="{326E9CDB-CE6E-4990-9064-430B0B58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581150"/>
            <a:ext cx="33051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oiced uvular trill - Wikipedia">
            <a:extLst>
              <a:ext uri="{FF2B5EF4-FFF2-40B4-BE49-F238E27FC236}">
                <a16:creationId xmlns:a16="http://schemas.microsoft.com/office/drawing/2014/main" id="{27B79993-2745-4194-A41F-46CCC169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233863"/>
            <a:ext cx="130492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17D71-EE78-4F33-BAEA-BBA47E0030DE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</a:t>
            </a:r>
            <a:r>
              <a:rPr lang="en-GB" sz="3200" dirty="0">
                <a:solidFill>
                  <a:srgbClr val="FF0000"/>
                </a:solidFill>
              </a:rPr>
              <a:t>Koala                                         Lump</a:t>
            </a:r>
          </a:p>
        </p:txBody>
      </p:sp>
    </p:spTree>
    <p:extLst>
      <p:ext uri="{BB962C8B-B14F-4D97-AF65-F5344CB8AC3E}">
        <p14:creationId xmlns:p14="http://schemas.microsoft.com/office/powerpoint/2010/main" val="352979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48BF-19F2-4098-BFE4-F5DA7FF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Nepal</a:t>
            </a:r>
          </a:p>
        </p:txBody>
      </p:sp>
      <p:pic>
        <p:nvPicPr>
          <p:cNvPr id="9218" name="Picture 2" descr="5 things that scare and stress your cat - Times of India">
            <a:extLst>
              <a:ext uri="{FF2B5EF4-FFF2-40B4-BE49-F238E27FC236}">
                <a16:creationId xmlns:a16="http://schemas.microsoft.com/office/drawing/2014/main" id="{732A5F0D-E441-4071-929C-638DBA9E5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4" y="1690688"/>
            <a:ext cx="4886326" cy="38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Clipart Asian Man | Free Images at Clker.com - vector clip art online,  royalty free &amp; public domain">
            <a:extLst>
              <a:ext uri="{FF2B5EF4-FFF2-40B4-BE49-F238E27FC236}">
                <a16:creationId xmlns:a16="http://schemas.microsoft.com/office/drawing/2014/main" id="{1771A0B7-BBC2-4FC5-B1D2-5F263CE0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00" y="1549797"/>
            <a:ext cx="1480566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597B4-B8FF-4E27-AFB3-21EE498FD8ED}"/>
              </a:ext>
            </a:extLst>
          </p:cNvPr>
          <p:cNvSpPr txBox="1"/>
          <p:nvPr/>
        </p:nvSpPr>
        <p:spPr>
          <a:xfrm>
            <a:off x="8600973" y="3429000"/>
            <a:ext cx="255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Showcard Gothic" panose="04020904020102020604" pitchFamily="82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34863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48BF-19F2-4098-BFE4-F5DA7FF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Nepal - </a:t>
            </a:r>
            <a:r>
              <a:rPr lang="en-GB" b="1" dirty="0">
                <a:solidFill>
                  <a:srgbClr val="FF0000"/>
                </a:solidFill>
              </a:rPr>
              <a:t>Kathmandu</a:t>
            </a:r>
          </a:p>
        </p:txBody>
      </p:sp>
      <p:pic>
        <p:nvPicPr>
          <p:cNvPr id="9218" name="Picture 2" descr="5 things that scare and stress your cat - Times of India">
            <a:extLst>
              <a:ext uri="{FF2B5EF4-FFF2-40B4-BE49-F238E27FC236}">
                <a16:creationId xmlns:a16="http://schemas.microsoft.com/office/drawing/2014/main" id="{732A5F0D-E441-4071-929C-638DBA9E5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4" y="1690688"/>
            <a:ext cx="4886326" cy="38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Clipart Asian Man | Free Images at Clker.com - vector clip art online,  royalty free &amp; public domain">
            <a:extLst>
              <a:ext uri="{FF2B5EF4-FFF2-40B4-BE49-F238E27FC236}">
                <a16:creationId xmlns:a16="http://schemas.microsoft.com/office/drawing/2014/main" id="{1771A0B7-BBC2-4FC5-B1D2-5F263CE0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00" y="1549797"/>
            <a:ext cx="1480566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597B4-B8FF-4E27-AFB3-21EE498FD8ED}"/>
              </a:ext>
            </a:extLst>
          </p:cNvPr>
          <p:cNvSpPr txBox="1"/>
          <p:nvPr/>
        </p:nvSpPr>
        <p:spPr>
          <a:xfrm>
            <a:off x="8600973" y="3429000"/>
            <a:ext cx="255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Showcard Gothic" panose="04020904020102020604" pitchFamily="82" charset="0"/>
              </a:rPr>
              <a:t>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CC33B-2B79-42A9-BA96-75EDCB53516B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</a:t>
            </a:r>
            <a:r>
              <a:rPr lang="en-GB" sz="3200" dirty="0">
                <a:solidFill>
                  <a:srgbClr val="FF0000"/>
                </a:solidFill>
              </a:rPr>
              <a:t>Cat                              Man                             Do</a:t>
            </a:r>
          </a:p>
        </p:txBody>
      </p:sp>
    </p:spTree>
    <p:extLst>
      <p:ext uri="{BB962C8B-B14F-4D97-AF65-F5344CB8AC3E}">
        <p14:creationId xmlns:p14="http://schemas.microsoft.com/office/powerpoint/2010/main" val="89959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0E1-6F01-4E31-B99F-D73F82FA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Poland</a:t>
            </a:r>
          </a:p>
        </p:txBody>
      </p:sp>
      <p:pic>
        <p:nvPicPr>
          <p:cNvPr id="10242" name="Picture 2" descr="Soldiers In Battle Clip Art at Clker.com - vector clip art online, royalty  free &amp; public domain">
            <a:extLst>
              <a:ext uri="{FF2B5EF4-FFF2-40B4-BE49-F238E27FC236}">
                <a16:creationId xmlns:a16="http://schemas.microsoft.com/office/drawing/2014/main" id="{738AE661-310C-4513-B708-9D01A9D9E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11" y="2220119"/>
            <a:ext cx="4681538" cy="26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w clipart, Saw Transparent FREE for download on WebStockReview 2021">
            <a:extLst>
              <a:ext uri="{FF2B5EF4-FFF2-40B4-BE49-F238E27FC236}">
                <a16:creationId xmlns:a16="http://schemas.microsoft.com/office/drawing/2014/main" id="{F09CB0D1-D507-41CB-9390-AFEF2CD8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41401"/>
            <a:ext cx="4476750" cy="18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9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00E1-6F01-4E31-B99F-D73F82FA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Poland - </a:t>
            </a:r>
            <a:r>
              <a:rPr lang="en-GB" b="1" dirty="0">
                <a:solidFill>
                  <a:srgbClr val="FF0000"/>
                </a:solidFill>
              </a:rPr>
              <a:t>Warsaw</a:t>
            </a:r>
          </a:p>
        </p:txBody>
      </p:sp>
      <p:pic>
        <p:nvPicPr>
          <p:cNvPr id="10242" name="Picture 2" descr="Soldiers In Battle Clip Art at Clker.com - vector clip art online, royalty  free &amp; public domain">
            <a:extLst>
              <a:ext uri="{FF2B5EF4-FFF2-40B4-BE49-F238E27FC236}">
                <a16:creationId xmlns:a16="http://schemas.microsoft.com/office/drawing/2014/main" id="{738AE661-310C-4513-B708-9D01A9D9E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11" y="2220119"/>
            <a:ext cx="4681538" cy="26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w clipart, Saw Transparent FREE for download on WebStockReview 2021">
            <a:extLst>
              <a:ext uri="{FF2B5EF4-FFF2-40B4-BE49-F238E27FC236}">
                <a16:creationId xmlns:a16="http://schemas.microsoft.com/office/drawing/2014/main" id="{F09CB0D1-D507-41CB-9390-AFEF2CD8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41401"/>
            <a:ext cx="4476750" cy="18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C249B-2F89-4FA0-AB7C-25FE642DAA5F}"/>
              </a:ext>
            </a:extLst>
          </p:cNvPr>
          <p:cNvSpPr txBox="1"/>
          <p:nvPr/>
        </p:nvSpPr>
        <p:spPr>
          <a:xfrm>
            <a:off x="1082441" y="5271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War                                                         Saw</a:t>
            </a:r>
          </a:p>
        </p:txBody>
      </p:sp>
    </p:spTree>
    <p:extLst>
      <p:ext uri="{BB962C8B-B14F-4D97-AF65-F5344CB8AC3E}">
        <p14:creationId xmlns:p14="http://schemas.microsoft.com/office/powerpoint/2010/main" val="415646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5B3-3EA4-43EA-980A-3B455DF0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Barbados</a:t>
            </a:r>
          </a:p>
        </p:txBody>
      </p:sp>
      <p:pic>
        <p:nvPicPr>
          <p:cNvPr id="11266" name="Picture 2" descr="How Would Engineers Build The Golden Gate Bridge Today? | GE News">
            <a:extLst>
              <a:ext uri="{FF2B5EF4-FFF2-40B4-BE49-F238E27FC236}">
                <a16:creationId xmlns:a16="http://schemas.microsoft.com/office/drawing/2014/main" id="{943F3A21-590C-401F-AB5F-2F3024915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0" y="1851752"/>
            <a:ext cx="5319713" cy="35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1 Welsh towns you might not have considered for the perfect weekend break  - Wales Online">
            <a:extLst>
              <a:ext uri="{FF2B5EF4-FFF2-40B4-BE49-F238E27FC236}">
                <a16:creationId xmlns:a16="http://schemas.microsoft.com/office/drawing/2014/main" id="{CE0E6B1A-0059-4C9B-AA80-1A656652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23" y="1851752"/>
            <a:ext cx="5162550" cy="35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2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5B3-3EA4-43EA-980A-3B455DF0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Barbados - </a:t>
            </a:r>
            <a:r>
              <a:rPr lang="en-GB" b="1" dirty="0">
                <a:solidFill>
                  <a:srgbClr val="FF0000"/>
                </a:solidFill>
              </a:rPr>
              <a:t>Bridgetown</a:t>
            </a:r>
          </a:p>
        </p:txBody>
      </p:sp>
      <p:pic>
        <p:nvPicPr>
          <p:cNvPr id="11266" name="Picture 2" descr="How Would Engineers Build The Golden Gate Bridge Today? | GE News">
            <a:extLst>
              <a:ext uri="{FF2B5EF4-FFF2-40B4-BE49-F238E27FC236}">
                <a16:creationId xmlns:a16="http://schemas.microsoft.com/office/drawing/2014/main" id="{943F3A21-590C-401F-AB5F-2F3024915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0" y="1851752"/>
            <a:ext cx="5319713" cy="35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1 Welsh towns you might not have considered for the perfect weekend break  - Wales Online">
            <a:extLst>
              <a:ext uri="{FF2B5EF4-FFF2-40B4-BE49-F238E27FC236}">
                <a16:creationId xmlns:a16="http://schemas.microsoft.com/office/drawing/2014/main" id="{CE0E6B1A-0059-4C9B-AA80-1A656652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23" y="1851752"/>
            <a:ext cx="5162550" cy="35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17846-5C33-416A-8697-5F5599526C91}"/>
              </a:ext>
            </a:extLst>
          </p:cNvPr>
          <p:cNvSpPr txBox="1"/>
          <p:nvPr/>
        </p:nvSpPr>
        <p:spPr>
          <a:xfrm>
            <a:off x="1409700" y="5707679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Bridge                                                 Town</a:t>
            </a:r>
          </a:p>
        </p:txBody>
      </p:sp>
    </p:spTree>
    <p:extLst>
      <p:ext uri="{BB962C8B-B14F-4D97-AF65-F5344CB8AC3E}">
        <p14:creationId xmlns:p14="http://schemas.microsoft.com/office/powerpoint/2010/main" val="235023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C80C-3E63-4FD3-A27F-F360F7B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Belgium</a:t>
            </a:r>
          </a:p>
        </p:txBody>
      </p:sp>
      <p:pic>
        <p:nvPicPr>
          <p:cNvPr id="12290" name="Picture 2" descr="How to Cook the Perfect Brussels Sprouts | Tin and Thyme">
            <a:extLst>
              <a:ext uri="{FF2B5EF4-FFF2-40B4-BE49-F238E27FC236}">
                <a16:creationId xmlns:a16="http://schemas.microsoft.com/office/drawing/2014/main" id="{2FE255D1-4B08-4C5D-B0C3-2EBBDAA54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876425"/>
            <a:ext cx="8267699" cy="45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99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C80C-3E63-4FD3-A27F-F360F7B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Belgium - </a:t>
            </a:r>
            <a:r>
              <a:rPr lang="en-GB" b="1" dirty="0">
                <a:solidFill>
                  <a:srgbClr val="FF0000"/>
                </a:solidFill>
              </a:rPr>
              <a:t>Brussels</a:t>
            </a:r>
          </a:p>
        </p:txBody>
      </p:sp>
      <p:pic>
        <p:nvPicPr>
          <p:cNvPr id="12290" name="Picture 2" descr="How to Cook the Perfect Brussels Sprouts | Tin and Thyme">
            <a:extLst>
              <a:ext uri="{FF2B5EF4-FFF2-40B4-BE49-F238E27FC236}">
                <a16:creationId xmlns:a16="http://schemas.microsoft.com/office/drawing/2014/main" id="{2FE255D1-4B08-4C5D-B0C3-2EBBDAA54E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876425"/>
            <a:ext cx="8267699" cy="45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2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CD9-1C7C-4A88-AC46-A36A0EA0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Japan</a:t>
            </a:r>
          </a:p>
        </p:txBody>
      </p:sp>
      <p:pic>
        <p:nvPicPr>
          <p:cNvPr id="1026" name="Picture 2" descr="Free Big Toe Cliparts, Download Free Clip Art, Free Clip Art on Clipart  Library">
            <a:extLst>
              <a:ext uri="{FF2B5EF4-FFF2-40B4-BE49-F238E27FC236}">
                <a16:creationId xmlns:a16="http://schemas.microsoft.com/office/drawing/2014/main" id="{9B64A0B3-F4FD-4C53-B5E6-A0DADADB5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20" y="2191500"/>
            <a:ext cx="3146441" cy="29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Key Clip Art Free (Page 1) - Line.17QQ.com">
            <a:extLst>
              <a:ext uri="{FF2B5EF4-FFF2-40B4-BE49-F238E27FC236}">
                <a16:creationId xmlns:a16="http://schemas.microsoft.com/office/drawing/2014/main" id="{2D031F9C-42EC-4336-B05E-05F54D60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05" y="1803764"/>
            <a:ext cx="2953492" cy="35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ter O Clip Art , Free Transparent Clipart - ClipartKey">
            <a:extLst>
              <a:ext uri="{FF2B5EF4-FFF2-40B4-BE49-F238E27FC236}">
                <a16:creationId xmlns:a16="http://schemas.microsoft.com/office/drawing/2014/main" id="{6794BDF7-4382-4227-A58C-C54015FE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43" y="3112710"/>
            <a:ext cx="1617415" cy="10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075A-A931-4F0C-B5FB-0567C41D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Zealand</a:t>
            </a:r>
          </a:p>
        </p:txBody>
      </p:sp>
      <p:pic>
        <p:nvPicPr>
          <p:cNvPr id="1026" name="Picture 2" descr="Harkila Orton Zip Wellington Boot | ArdMoor">
            <a:extLst>
              <a:ext uri="{FF2B5EF4-FFF2-40B4-BE49-F238E27FC236}">
                <a16:creationId xmlns:a16="http://schemas.microsoft.com/office/drawing/2014/main" id="{AFA2C681-AC71-4BC2-AE67-1E77A4C489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81" y="1571625"/>
            <a:ext cx="5395621" cy="47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7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CD9-1C7C-4A88-AC46-A36A0EA0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Japan - </a:t>
            </a:r>
            <a:r>
              <a:rPr lang="en-GB" b="1" dirty="0">
                <a:solidFill>
                  <a:srgbClr val="FF0000"/>
                </a:solidFill>
              </a:rPr>
              <a:t>Tokyo</a:t>
            </a:r>
          </a:p>
        </p:txBody>
      </p:sp>
      <p:pic>
        <p:nvPicPr>
          <p:cNvPr id="1026" name="Picture 2" descr="Free Big Toe Cliparts, Download Free Clip Art, Free Clip Art on Clipart  Library">
            <a:extLst>
              <a:ext uri="{FF2B5EF4-FFF2-40B4-BE49-F238E27FC236}">
                <a16:creationId xmlns:a16="http://schemas.microsoft.com/office/drawing/2014/main" id="{9B64A0B3-F4FD-4C53-B5E6-A0DADADB5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20" y="2191500"/>
            <a:ext cx="3146441" cy="29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Key Clip Art Free (Page 1) - Line.17QQ.com">
            <a:extLst>
              <a:ext uri="{FF2B5EF4-FFF2-40B4-BE49-F238E27FC236}">
                <a16:creationId xmlns:a16="http://schemas.microsoft.com/office/drawing/2014/main" id="{2D031F9C-42EC-4336-B05E-05F54D60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05" y="1803764"/>
            <a:ext cx="2953492" cy="35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ter O Clip Art , Free Transparent Clipart - ClipartKey">
            <a:extLst>
              <a:ext uri="{FF2B5EF4-FFF2-40B4-BE49-F238E27FC236}">
                <a16:creationId xmlns:a16="http://schemas.microsoft.com/office/drawing/2014/main" id="{6794BDF7-4382-4227-A58C-C54015FE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43" y="3112710"/>
            <a:ext cx="1617415" cy="10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E74A4-258A-4DB7-8B5A-2542475693DE}"/>
              </a:ext>
            </a:extLst>
          </p:cNvPr>
          <p:cNvSpPr txBox="1"/>
          <p:nvPr/>
        </p:nvSpPr>
        <p:spPr>
          <a:xfrm>
            <a:off x="1409700" y="5707679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</a:t>
            </a:r>
            <a:r>
              <a:rPr lang="en-GB" sz="3200" dirty="0">
                <a:solidFill>
                  <a:srgbClr val="FF0000"/>
                </a:solidFill>
              </a:rPr>
              <a:t>Toe                                      Key</a:t>
            </a:r>
          </a:p>
        </p:txBody>
      </p:sp>
    </p:spTree>
    <p:extLst>
      <p:ext uri="{BB962C8B-B14F-4D97-AF65-F5344CB8AC3E}">
        <p14:creationId xmlns:p14="http://schemas.microsoft.com/office/powerpoint/2010/main" val="88319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85BB-5A90-4AA7-A550-629922A2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Mauritius</a:t>
            </a:r>
          </a:p>
        </p:txBody>
      </p:sp>
      <p:pic>
        <p:nvPicPr>
          <p:cNvPr id="2050" name="Picture 2" descr="News - Drewry study concludes Port of Dover has the resilience to cope with  moderate Brexit disruption - Drewry">
            <a:extLst>
              <a:ext uri="{FF2B5EF4-FFF2-40B4-BE49-F238E27FC236}">
                <a16:creationId xmlns:a16="http://schemas.microsoft.com/office/drawing/2014/main" id="{DD17C8A5-B5D8-466B-964F-B66F3CDD0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79" y="2046914"/>
            <a:ext cx="4786007" cy="37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ng Louie | Disney Fan Fiction Wiki | Fandom">
            <a:extLst>
              <a:ext uri="{FF2B5EF4-FFF2-40B4-BE49-F238E27FC236}">
                <a16:creationId xmlns:a16="http://schemas.microsoft.com/office/drawing/2014/main" id="{F9D6F30E-F597-4D7A-AA97-F912557D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22" y="2122414"/>
            <a:ext cx="3465920" cy="37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43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85BB-5A90-4AA7-A550-629922A2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Mauritius – </a:t>
            </a:r>
            <a:r>
              <a:rPr lang="en-GB" b="1" dirty="0">
                <a:solidFill>
                  <a:srgbClr val="FF0000"/>
                </a:solidFill>
              </a:rPr>
              <a:t>Port Louis</a:t>
            </a:r>
          </a:p>
        </p:txBody>
      </p:sp>
      <p:pic>
        <p:nvPicPr>
          <p:cNvPr id="2050" name="Picture 2" descr="News - Drewry study concludes Port of Dover has the resilience to cope with  moderate Brexit disruption - Drewry">
            <a:extLst>
              <a:ext uri="{FF2B5EF4-FFF2-40B4-BE49-F238E27FC236}">
                <a16:creationId xmlns:a16="http://schemas.microsoft.com/office/drawing/2014/main" id="{DD17C8A5-B5D8-466B-964F-B66F3CDD0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79" y="2046914"/>
            <a:ext cx="4786007" cy="37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ng Louie | Disney Fan Fiction Wiki | Fandom">
            <a:extLst>
              <a:ext uri="{FF2B5EF4-FFF2-40B4-BE49-F238E27FC236}">
                <a16:creationId xmlns:a16="http://schemas.microsoft.com/office/drawing/2014/main" id="{F9D6F30E-F597-4D7A-AA97-F912557D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22" y="2122414"/>
            <a:ext cx="3465920" cy="37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7F850-D869-436B-B83E-92897211C905}"/>
              </a:ext>
            </a:extLst>
          </p:cNvPr>
          <p:cNvSpPr txBox="1"/>
          <p:nvPr/>
        </p:nvSpPr>
        <p:spPr>
          <a:xfrm>
            <a:off x="1472179" y="5944519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Port                                         (King) Louie</a:t>
            </a:r>
          </a:p>
        </p:txBody>
      </p:sp>
    </p:spTree>
    <p:extLst>
      <p:ext uri="{BB962C8B-B14F-4D97-AF65-F5344CB8AC3E}">
        <p14:creationId xmlns:p14="http://schemas.microsoft.com/office/powerpoint/2010/main" val="3675750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5275-B76B-4E75-BE93-AB34EBA5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Romania</a:t>
            </a:r>
          </a:p>
        </p:txBody>
      </p:sp>
      <p:pic>
        <p:nvPicPr>
          <p:cNvPr id="3076" name="Picture 4" descr="Image: Hey sinner - Judgement day is coming | Christart.com">
            <a:extLst>
              <a:ext uri="{FF2B5EF4-FFF2-40B4-BE49-F238E27FC236}">
                <a16:creationId xmlns:a16="http://schemas.microsoft.com/office/drawing/2014/main" id="{E8CB1C89-68C4-4F35-9E6A-F098DAC1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9" b="4202"/>
          <a:stretch/>
        </p:blipFill>
        <p:spPr bwMode="auto">
          <a:xfrm>
            <a:off x="6566219" y="1610686"/>
            <a:ext cx="3195281" cy="36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ok of Lost Books Discovered in Danish Archive | Smart News | Smithsonian  Magazine">
            <a:extLst>
              <a:ext uri="{FF2B5EF4-FFF2-40B4-BE49-F238E27FC236}">
                <a16:creationId xmlns:a16="http://schemas.microsoft.com/office/drawing/2014/main" id="{7A5E6AAD-1B37-4708-B330-EF36D35C1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4" y="1795244"/>
            <a:ext cx="4999838" cy="35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5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5275-B76B-4E75-BE93-AB34EBA5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Romania - </a:t>
            </a:r>
            <a:r>
              <a:rPr lang="en-GB" b="1" dirty="0">
                <a:solidFill>
                  <a:srgbClr val="FF0000"/>
                </a:solidFill>
              </a:rPr>
              <a:t>Bucharest</a:t>
            </a:r>
          </a:p>
        </p:txBody>
      </p:sp>
      <p:pic>
        <p:nvPicPr>
          <p:cNvPr id="3076" name="Picture 4" descr="Image: Hey sinner - Judgement day is coming | Christart.com">
            <a:extLst>
              <a:ext uri="{FF2B5EF4-FFF2-40B4-BE49-F238E27FC236}">
                <a16:creationId xmlns:a16="http://schemas.microsoft.com/office/drawing/2014/main" id="{E8CB1C89-68C4-4F35-9E6A-F098DAC1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89" b="4202"/>
          <a:stretch/>
        </p:blipFill>
        <p:spPr bwMode="auto">
          <a:xfrm>
            <a:off x="6566219" y="1610686"/>
            <a:ext cx="3195281" cy="36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ok of Lost Books Discovered in Danish Archive | Smart News | Smithsonian  Magazine">
            <a:extLst>
              <a:ext uri="{FF2B5EF4-FFF2-40B4-BE49-F238E27FC236}">
                <a16:creationId xmlns:a16="http://schemas.microsoft.com/office/drawing/2014/main" id="{7A5E6AAD-1B37-4708-B330-EF36D35C1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4" y="1795244"/>
            <a:ext cx="4999838" cy="35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B3E72-35EC-4A32-AAED-8FAE92A170CF}"/>
              </a:ext>
            </a:extLst>
          </p:cNvPr>
          <p:cNvSpPr txBox="1"/>
          <p:nvPr/>
        </p:nvSpPr>
        <p:spPr>
          <a:xfrm>
            <a:off x="1409700" y="5707679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Book                                          Arrest</a:t>
            </a:r>
          </a:p>
        </p:txBody>
      </p:sp>
    </p:spTree>
    <p:extLst>
      <p:ext uri="{BB962C8B-B14F-4D97-AF65-F5344CB8AC3E}">
        <p14:creationId xmlns:p14="http://schemas.microsoft.com/office/powerpoint/2010/main" val="278282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D43D-29D6-4F63-A206-22C54429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Libya</a:t>
            </a:r>
          </a:p>
        </p:txBody>
      </p:sp>
      <p:pic>
        <p:nvPicPr>
          <p:cNvPr id="4098" name="Picture 2" descr="Free Tripping Cliparts, Download Free Clip Art, Free Clip Art on Clipart  Library">
            <a:extLst>
              <a:ext uri="{FF2B5EF4-FFF2-40B4-BE49-F238E27FC236}">
                <a16:creationId xmlns:a16="http://schemas.microsoft.com/office/drawing/2014/main" id="{F7CDB3ED-E12F-4B0E-8E08-BAFF2B4DE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6" y="1690688"/>
            <a:ext cx="3808602" cy="41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st of songs recorded by Olly Murs - Wikipedia">
            <a:extLst>
              <a:ext uri="{FF2B5EF4-FFF2-40B4-BE49-F238E27FC236}">
                <a16:creationId xmlns:a16="http://schemas.microsoft.com/office/drawing/2014/main" id="{B837E721-0931-4958-94DB-A1E20394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526797"/>
            <a:ext cx="3634311" cy="4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2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D43D-29D6-4F63-A206-22C54429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Libya - </a:t>
            </a:r>
            <a:r>
              <a:rPr lang="en-GB" b="1" dirty="0">
                <a:solidFill>
                  <a:srgbClr val="FF0000"/>
                </a:solidFill>
              </a:rPr>
              <a:t>Tripoli</a:t>
            </a:r>
          </a:p>
        </p:txBody>
      </p:sp>
      <p:pic>
        <p:nvPicPr>
          <p:cNvPr id="4098" name="Picture 2" descr="Free Tripping Cliparts, Download Free Clip Art, Free Clip Art on Clipart  Library">
            <a:extLst>
              <a:ext uri="{FF2B5EF4-FFF2-40B4-BE49-F238E27FC236}">
                <a16:creationId xmlns:a16="http://schemas.microsoft.com/office/drawing/2014/main" id="{F7CDB3ED-E12F-4B0E-8E08-BAFF2B4DE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6" y="1690688"/>
            <a:ext cx="3808602" cy="41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st of songs recorded by Olly Murs - Wikipedia">
            <a:extLst>
              <a:ext uri="{FF2B5EF4-FFF2-40B4-BE49-F238E27FC236}">
                <a16:creationId xmlns:a16="http://schemas.microsoft.com/office/drawing/2014/main" id="{B837E721-0931-4958-94DB-A1E20394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526797"/>
            <a:ext cx="3634311" cy="4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CF0F1-FDA9-461F-86BF-5475193019EF}"/>
              </a:ext>
            </a:extLst>
          </p:cNvPr>
          <p:cNvSpPr txBox="1"/>
          <p:nvPr/>
        </p:nvSpPr>
        <p:spPr>
          <a:xfrm>
            <a:off x="338030" y="6200487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Trip                                            Olly</a:t>
            </a:r>
          </a:p>
        </p:txBody>
      </p:sp>
    </p:spTree>
    <p:extLst>
      <p:ext uri="{BB962C8B-B14F-4D97-AF65-F5344CB8AC3E}">
        <p14:creationId xmlns:p14="http://schemas.microsoft.com/office/powerpoint/2010/main" val="212498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C467-765A-41DA-90A1-8CEC124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Grenada</a:t>
            </a:r>
          </a:p>
        </p:txBody>
      </p:sp>
      <p:pic>
        <p:nvPicPr>
          <p:cNvPr id="5122" name="Picture 2" descr="Happy Name Day &amp; St George's! Here are a Few Things You May Not Know about  your Name - The Kefalonia Pulse">
            <a:extLst>
              <a:ext uri="{FF2B5EF4-FFF2-40B4-BE49-F238E27FC236}">
                <a16:creationId xmlns:a16="http://schemas.microsoft.com/office/drawing/2014/main" id="{F955F32E-A567-42B6-B8B9-FB868A6DA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4" y="175282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part St George And The Dragon - Cliparts.co">
            <a:extLst>
              <a:ext uri="{FF2B5EF4-FFF2-40B4-BE49-F238E27FC236}">
                <a16:creationId xmlns:a16="http://schemas.microsoft.com/office/drawing/2014/main" id="{75ED1E91-0899-4147-A301-26FC8052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6" y="3870865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ss of st george Clipart and Stock Illustrations. 208 Cross of st george  vector EPS illustrations and drawings available to search from thousands of  royalty free clip art graphic designers.">
            <a:extLst>
              <a:ext uri="{FF2B5EF4-FFF2-40B4-BE49-F238E27FC236}">
                <a16:creationId xmlns:a16="http://schemas.microsoft.com/office/drawing/2014/main" id="{2E2695E4-68A4-450E-84C8-A87B1313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9" y="1467636"/>
            <a:ext cx="1743075" cy="20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lip Art Free Content Openclipart Dragon Image - St Georges Day Dragon, HD  Png Download , Transparent Png Image - PNGitem">
            <a:extLst>
              <a:ext uri="{FF2B5EF4-FFF2-40B4-BE49-F238E27FC236}">
                <a16:creationId xmlns:a16="http://schemas.microsoft.com/office/drawing/2014/main" id="{A845396E-6FD1-40B1-A1A6-E42B89BB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1" y="2206216"/>
            <a:ext cx="1770343" cy="12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lipart St George Dragon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EC5EEF9-0C44-4F15-8C38-00F15CB1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79" y="415661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45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C467-765A-41DA-90A1-8CEC124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Grenada – </a:t>
            </a:r>
            <a:r>
              <a:rPr lang="en-GB" b="1" dirty="0">
                <a:solidFill>
                  <a:srgbClr val="FF0000"/>
                </a:solidFill>
              </a:rPr>
              <a:t>St George’s</a:t>
            </a:r>
          </a:p>
        </p:txBody>
      </p:sp>
      <p:pic>
        <p:nvPicPr>
          <p:cNvPr id="5122" name="Picture 2" descr="Happy Name Day &amp; St George's! Here are a Few Things You May Not Know about  your Name - The Kefalonia Pulse">
            <a:extLst>
              <a:ext uri="{FF2B5EF4-FFF2-40B4-BE49-F238E27FC236}">
                <a16:creationId xmlns:a16="http://schemas.microsoft.com/office/drawing/2014/main" id="{F955F32E-A567-42B6-B8B9-FB868A6DA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4" y="175282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part St George And The Dragon - Cliparts.co">
            <a:extLst>
              <a:ext uri="{FF2B5EF4-FFF2-40B4-BE49-F238E27FC236}">
                <a16:creationId xmlns:a16="http://schemas.microsoft.com/office/drawing/2014/main" id="{75ED1E91-0899-4147-A301-26FC8052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6" y="3870865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ss of st george Clipart and Stock Illustrations. 208 Cross of st george  vector EPS illustrations and drawings available to search from thousands of  royalty free clip art graphic designers.">
            <a:extLst>
              <a:ext uri="{FF2B5EF4-FFF2-40B4-BE49-F238E27FC236}">
                <a16:creationId xmlns:a16="http://schemas.microsoft.com/office/drawing/2014/main" id="{2E2695E4-68A4-450E-84C8-A87B1313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9" y="1467636"/>
            <a:ext cx="1743075" cy="204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lip Art Free Content Openclipart Dragon Image - St Georges Day Dragon, HD  Png Download , Transparent Png Image - PNGitem">
            <a:extLst>
              <a:ext uri="{FF2B5EF4-FFF2-40B4-BE49-F238E27FC236}">
                <a16:creationId xmlns:a16="http://schemas.microsoft.com/office/drawing/2014/main" id="{A845396E-6FD1-40B1-A1A6-E42B89BB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1" y="2206216"/>
            <a:ext cx="1770343" cy="12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lipart St George Dragon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DEC5EEF9-0C44-4F15-8C38-00F15CB1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79" y="415661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88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FFB2-8D25-40B3-B2D7-BF135FB3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pic>
        <p:nvPicPr>
          <p:cNvPr id="6148" name="Picture 4" descr="Jerry the little spoiled brat - fiction — Steemit">
            <a:extLst>
              <a:ext uri="{FF2B5EF4-FFF2-40B4-BE49-F238E27FC236}">
                <a16:creationId xmlns:a16="http://schemas.microsoft.com/office/drawing/2014/main" id="{B78486BB-49C2-4D9B-83B3-7A9A33DD6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96" y="2382474"/>
            <a:ext cx="2870303" cy="31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s clipart » Clipart Station">
            <a:extLst>
              <a:ext uri="{FF2B5EF4-FFF2-40B4-BE49-F238E27FC236}">
                <a16:creationId xmlns:a16="http://schemas.microsoft.com/office/drawing/2014/main" id="{704D0BBC-F570-4352-9E41-48B158BD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102725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VA">
            <a:extLst>
              <a:ext uri="{FF2B5EF4-FFF2-40B4-BE49-F238E27FC236}">
                <a16:creationId xmlns:a16="http://schemas.microsoft.com/office/drawing/2014/main" id="{EB775540-1058-4656-83D6-8772EC75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83" y="2130804"/>
            <a:ext cx="3804014" cy="36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075A-A931-4F0C-B5FB-0567C41D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Zealand - </a:t>
            </a:r>
            <a:r>
              <a:rPr lang="en-GB" b="1" dirty="0">
                <a:solidFill>
                  <a:srgbClr val="FF0000"/>
                </a:solidFill>
              </a:rPr>
              <a:t>Wellington</a:t>
            </a:r>
          </a:p>
        </p:txBody>
      </p:sp>
      <p:pic>
        <p:nvPicPr>
          <p:cNvPr id="1026" name="Picture 2" descr="Harkila Orton Zip Wellington Boot | ArdMoor">
            <a:extLst>
              <a:ext uri="{FF2B5EF4-FFF2-40B4-BE49-F238E27FC236}">
                <a16:creationId xmlns:a16="http://schemas.microsoft.com/office/drawing/2014/main" id="{AFA2C681-AC71-4BC2-AE67-1E77A4C489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81" y="1571625"/>
            <a:ext cx="5395621" cy="47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1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FFB2-8D25-40B3-B2D7-BF135FB3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 - </a:t>
            </a:r>
            <a:r>
              <a:rPr lang="en-GB" b="1" dirty="0">
                <a:solidFill>
                  <a:srgbClr val="FF0000"/>
                </a:solidFill>
              </a:rPr>
              <a:t>Bratislava</a:t>
            </a:r>
          </a:p>
        </p:txBody>
      </p:sp>
      <p:pic>
        <p:nvPicPr>
          <p:cNvPr id="6148" name="Picture 4" descr="Jerry the little spoiled brat - fiction — Steemit">
            <a:extLst>
              <a:ext uri="{FF2B5EF4-FFF2-40B4-BE49-F238E27FC236}">
                <a16:creationId xmlns:a16="http://schemas.microsoft.com/office/drawing/2014/main" id="{B78486BB-49C2-4D9B-83B3-7A9A33DD6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96" y="2382474"/>
            <a:ext cx="2870303" cy="31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s clipart » Clipart Station">
            <a:extLst>
              <a:ext uri="{FF2B5EF4-FFF2-40B4-BE49-F238E27FC236}">
                <a16:creationId xmlns:a16="http://schemas.microsoft.com/office/drawing/2014/main" id="{704D0BBC-F570-4352-9E41-48B158BD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102725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VA">
            <a:extLst>
              <a:ext uri="{FF2B5EF4-FFF2-40B4-BE49-F238E27FC236}">
                <a16:creationId xmlns:a16="http://schemas.microsoft.com/office/drawing/2014/main" id="{EB775540-1058-4656-83D6-8772EC75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83" y="2130804"/>
            <a:ext cx="3804014" cy="36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806F6-0028-47B2-AECC-E7F356D3CD6D}"/>
              </a:ext>
            </a:extLst>
          </p:cNvPr>
          <p:cNvSpPr txBox="1"/>
          <p:nvPr/>
        </p:nvSpPr>
        <p:spPr>
          <a:xfrm>
            <a:off x="1171956" y="61794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dirty="0">
                <a:solidFill>
                  <a:srgbClr val="FF0000"/>
                </a:solidFill>
              </a:rPr>
              <a:t>Brat                                                     Lava</a:t>
            </a:r>
          </a:p>
        </p:txBody>
      </p:sp>
    </p:spTree>
    <p:extLst>
      <p:ext uri="{BB962C8B-B14F-4D97-AF65-F5344CB8AC3E}">
        <p14:creationId xmlns:p14="http://schemas.microsoft.com/office/powerpoint/2010/main" val="3043383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DCF7-2B9A-4EB8-92F7-1DD303E9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Switzerland</a:t>
            </a:r>
          </a:p>
        </p:txBody>
      </p:sp>
      <p:pic>
        <p:nvPicPr>
          <p:cNvPr id="7170" name="Picture 2" descr="3 Ways to Make Your Summer Bonfire Sustainable - Kuli Kuli Foods">
            <a:extLst>
              <a:ext uri="{FF2B5EF4-FFF2-40B4-BE49-F238E27FC236}">
                <a16:creationId xmlns:a16="http://schemas.microsoft.com/office/drawing/2014/main" id="{74B0726F-E36A-4F07-A690-824B7DF8C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4" y="1954635"/>
            <a:ext cx="6887360" cy="41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75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DCF7-2B9A-4EB8-92F7-1DD303E9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Switzerland - </a:t>
            </a:r>
            <a:r>
              <a:rPr lang="en-GB" b="1" dirty="0">
                <a:solidFill>
                  <a:srgbClr val="FF0000"/>
                </a:solidFill>
              </a:rPr>
              <a:t>Bern</a:t>
            </a:r>
          </a:p>
        </p:txBody>
      </p:sp>
      <p:pic>
        <p:nvPicPr>
          <p:cNvPr id="7170" name="Picture 2" descr="3 Ways to Make Your Summer Bonfire Sustainable - Kuli Kuli Foods">
            <a:extLst>
              <a:ext uri="{FF2B5EF4-FFF2-40B4-BE49-F238E27FC236}">
                <a16:creationId xmlns:a16="http://schemas.microsoft.com/office/drawing/2014/main" id="{74B0726F-E36A-4F07-A690-824B7DF8C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4" y="1954635"/>
            <a:ext cx="6887360" cy="41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346E1-F3B8-48E4-A69C-9D55BC93CE20}"/>
              </a:ext>
            </a:extLst>
          </p:cNvPr>
          <p:cNvSpPr txBox="1"/>
          <p:nvPr/>
        </p:nvSpPr>
        <p:spPr>
          <a:xfrm>
            <a:off x="3568687" y="6078743"/>
            <a:ext cx="429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</a:t>
            </a:r>
            <a:r>
              <a:rPr lang="en-GB" sz="3200" b="1" dirty="0">
                <a:solidFill>
                  <a:srgbClr val="FF0000"/>
                </a:solidFill>
              </a:rPr>
              <a:t>Burn</a:t>
            </a:r>
          </a:p>
        </p:txBody>
      </p:sp>
    </p:spTree>
    <p:extLst>
      <p:ext uri="{BB962C8B-B14F-4D97-AF65-F5344CB8AC3E}">
        <p14:creationId xmlns:p14="http://schemas.microsoft.com/office/powerpoint/2010/main" val="2278199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8EBB-EAD4-44D4-90EF-8B72FAA14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en-GB" sz="4400" b="1"/>
              <a:t>Capital Cities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Image result for New York">
            <a:extLst>
              <a:ext uri="{FF2B5EF4-FFF2-40B4-BE49-F238E27FC236}">
                <a16:creationId xmlns:a16="http://schemas.microsoft.com/office/drawing/2014/main" id="{CFBA5969-4C77-40A6-B3B6-552C06F07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r="2710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3AEDAC25-52EC-4A11-88CC-70ADF969B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33466" b="2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CEA76BC-D4A9-4D61-B0C3-61FB30DBB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23722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EC216DA-0C17-4891-A732-31B48168E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22955" b="-3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AD700CD-EEBD-431F-8E16-1DDCFFC10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64" y="4264146"/>
            <a:ext cx="2734062" cy="25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8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D16C-0850-44CC-B635-D61F238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Afghanistan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5B1421F-6B2A-4549-BBE2-13EA8C2DF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20131"/>
            <a:ext cx="4362450" cy="30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d Bull and Monster don't contain bull semen - Full Fact">
            <a:extLst>
              <a:ext uri="{FF2B5EF4-FFF2-40B4-BE49-F238E27FC236}">
                <a16:creationId xmlns:a16="http://schemas.microsoft.com/office/drawing/2014/main" id="{2C3927E5-F7FF-43F5-8428-17894A55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320131"/>
            <a:ext cx="4486275" cy="30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D16C-0850-44CC-B635-D61F238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Afghanistan - </a:t>
            </a:r>
            <a:r>
              <a:rPr lang="en-GB" b="1" dirty="0">
                <a:solidFill>
                  <a:srgbClr val="FF0000"/>
                </a:solidFill>
              </a:rPr>
              <a:t>Kabul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5B1421F-6B2A-4549-BBE2-13EA8C2DF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20131"/>
            <a:ext cx="4362450" cy="30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d Bull and Monster don't contain bull semen - Full Fact">
            <a:extLst>
              <a:ext uri="{FF2B5EF4-FFF2-40B4-BE49-F238E27FC236}">
                <a16:creationId xmlns:a16="http://schemas.microsoft.com/office/drawing/2014/main" id="{2C3927E5-F7FF-43F5-8428-17894A55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320131"/>
            <a:ext cx="4486275" cy="30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DE172-B6A3-43E5-8AFE-190A660CB3D1}"/>
              </a:ext>
            </a:extLst>
          </p:cNvPr>
          <p:cNvSpPr txBox="1"/>
          <p:nvPr/>
        </p:nvSpPr>
        <p:spPr>
          <a:xfrm>
            <a:off x="1409700" y="5775156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   </a:t>
            </a:r>
            <a:r>
              <a:rPr lang="en-GB" sz="3200" dirty="0">
                <a:solidFill>
                  <a:srgbClr val="FF0000"/>
                </a:solidFill>
              </a:rPr>
              <a:t>Car                                               Bull</a:t>
            </a:r>
          </a:p>
        </p:txBody>
      </p:sp>
    </p:spTree>
    <p:extLst>
      <p:ext uri="{BB962C8B-B14F-4D97-AF65-F5344CB8AC3E}">
        <p14:creationId xmlns:p14="http://schemas.microsoft.com/office/powerpoint/2010/main" val="266625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B8C1-2AE7-46CA-B0B1-4974DB1E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Iraq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665D33-CB5A-49EC-9745-B6E92672A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94" y="2446534"/>
            <a:ext cx="3578779" cy="35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clear Family Clip Art Illustration Extended Family - Que Es La  Convivencia Familiar - 500x500 PNG Download - PNGkit">
            <a:extLst>
              <a:ext uri="{FF2B5EF4-FFF2-40B4-BE49-F238E27FC236}">
                <a16:creationId xmlns:a16="http://schemas.microsoft.com/office/drawing/2014/main" id="{E4F175E0-E1CF-483A-8F23-2FD27037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4" y="2587003"/>
            <a:ext cx="5099982" cy="34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48C2E72E-24D4-4135-B579-B4AFFB38FFCF}"/>
              </a:ext>
            </a:extLst>
          </p:cNvPr>
          <p:cNvSpPr/>
          <p:nvPr/>
        </p:nvSpPr>
        <p:spPr>
          <a:xfrm>
            <a:off x="7684315" y="169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7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B8C1-2AE7-46CA-B0B1-4974DB1E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Iraq - </a:t>
            </a:r>
            <a:r>
              <a:rPr lang="en-GB" b="1" dirty="0">
                <a:solidFill>
                  <a:srgbClr val="FF0000"/>
                </a:solidFill>
              </a:rPr>
              <a:t>Baghdad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665D33-CB5A-49EC-9745-B6E92672A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94" y="2446534"/>
            <a:ext cx="3578779" cy="35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clear Family Clip Art Illustration Extended Family - Que Es La  Convivencia Familiar - 500x500 PNG Download - PNGkit">
            <a:extLst>
              <a:ext uri="{FF2B5EF4-FFF2-40B4-BE49-F238E27FC236}">
                <a16:creationId xmlns:a16="http://schemas.microsoft.com/office/drawing/2014/main" id="{E4F175E0-E1CF-483A-8F23-2FD27037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24" y="2587003"/>
            <a:ext cx="5099982" cy="34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48C2E72E-24D4-4135-B579-B4AFFB38FFCF}"/>
              </a:ext>
            </a:extLst>
          </p:cNvPr>
          <p:cNvSpPr/>
          <p:nvPr/>
        </p:nvSpPr>
        <p:spPr>
          <a:xfrm>
            <a:off x="7684315" y="169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0DADA-EA66-4DC5-8976-D0C9A6ADF8C2}"/>
              </a:ext>
            </a:extLst>
          </p:cNvPr>
          <p:cNvSpPr txBox="1"/>
          <p:nvPr/>
        </p:nvSpPr>
        <p:spPr>
          <a:xfrm>
            <a:off x="966938" y="6025313"/>
            <a:ext cx="900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   </a:t>
            </a:r>
            <a:r>
              <a:rPr lang="en-GB" sz="3200" dirty="0">
                <a:solidFill>
                  <a:srgbClr val="FF0000"/>
                </a:solidFill>
              </a:rPr>
              <a:t>Bag                                             Dad</a:t>
            </a:r>
          </a:p>
        </p:txBody>
      </p:sp>
    </p:spTree>
    <p:extLst>
      <p:ext uri="{BB962C8B-B14F-4D97-AF65-F5344CB8AC3E}">
        <p14:creationId xmlns:p14="http://schemas.microsoft.com/office/powerpoint/2010/main" val="74290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0D53-7449-48BE-8305-42E706B4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Hungary</a:t>
            </a:r>
          </a:p>
        </p:txBody>
      </p:sp>
      <p:pic>
        <p:nvPicPr>
          <p:cNvPr id="4098" name="Picture 2" descr="Download Buddha Clipart HQ PNG Image | FreePNGImg">
            <a:extLst>
              <a:ext uri="{FF2B5EF4-FFF2-40B4-BE49-F238E27FC236}">
                <a16:creationId xmlns:a16="http://schemas.microsoft.com/office/drawing/2014/main" id="{1C908D1A-7D16-493C-997E-851AE619B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4" y="2365695"/>
            <a:ext cx="3196206" cy="34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of a Very Angry Cartoon Yellow Jacket Showing His Teeth In a Vector Clip  Art Illustration - Royalty Free Clipart Illustration">
            <a:extLst>
              <a:ext uri="{FF2B5EF4-FFF2-40B4-BE49-F238E27FC236}">
                <a16:creationId xmlns:a16="http://schemas.microsoft.com/office/drawing/2014/main" id="{02C70007-3A2D-479A-8A85-BC34B9F1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53" y="2088721"/>
            <a:ext cx="3196206" cy="37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32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158</Words>
  <Application>Microsoft Office PowerPoint</Application>
  <PresentationFormat>Widescreen</PresentationFormat>
  <Paragraphs>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Showcard Gothic</vt:lpstr>
      <vt:lpstr>Office Theme</vt:lpstr>
      <vt:lpstr>Capital Cities</vt:lpstr>
      <vt:lpstr>Can you name the capital cities from the picture clues?</vt:lpstr>
      <vt:lpstr>New Zealand</vt:lpstr>
      <vt:lpstr>New Zealand - Wellington</vt:lpstr>
      <vt:lpstr>Afghanistan</vt:lpstr>
      <vt:lpstr>Afghanistan - Kabul </vt:lpstr>
      <vt:lpstr>Iraq</vt:lpstr>
      <vt:lpstr>Iraq - Baghdad</vt:lpstr>
      <vt:lpstr>Hungary</vt:lpstr>
      <vt:lpstr>Hungary - Budapest</vt:lpstr>
      <vt:lpstr>Netherlands</vt:lpstr>
      <vt:lpstr>Netherlands - Amsterdam</vt:lpstr>
      <vt:lpstr>Northern Ireland</vt:lpstr>
      <vt:lpstr>Northern Ireland - Belfast</vt:lpstr>
      <vt:lpstr>USA</vt:lpstr>
      <vt:lpstr>USA - Washington</vt:lpstr>
      <vt:lpstr>Sweden</vt:lpstr>
      <vt:lpstr>Sweden - Stockholm</vt:lpstr>
      <vt:lpstr>Malaysia</vt:lpstr>
      <vt:lpstr>Malaysia – Kuala Lumpur</vt:lpstr>
      <vt:lpstr>Nepal</vt:lpstr>
      <vt:lpstr>Nepal - Kathmandu</vt:lpstr>
      <vt:lpstr>Poland</vt:lpstr>
      <vt:lpstr>Poland - Warsaw</vt:lpstr>
      <vt:lpstr>Barbados</vt:lpstr>
      <vt:lpstr>Barbados - Bridgetown</vt:lpstr>
      <vt:lpstr>Belgium</vt:lpstr>
      <vt:lpstr>Belgium - Brussels</vt:lpstr>
      <vt:lpstr>Japan</vt:lpstr>
      <vt:lpstr>Japan - Tokyo</vt:lpstr>
      <vt:lpstr>Mauritius</vt:lpstr>
      <vt:lpstr>Mauritius – Port Louis</vt:lpstr>
      <vt:lpstr>Romania</vt:lpstr>
      <vt:lpstr>Romania - Bucharest</vt:lpstr>
      <vt:lpstr>Libya</vt:lpstr>
      <vt:lpstr>Libya - Tripoli</vt:lpstr>
      <vt:lpstr>Grenada</vt:lpstr>
      <vt:lpstr>Grenada – St George’s</vt:lpstr>
      <vt:lpstr>Slovakia</vt:lpstr>
      <vt:lpstr>Slovakia - Bratislava</vt:lpstr>
      <vt:lpstr>Switzerland</vt:lpstr>
      <vt:lpstr>Switzerland - Bern</vt:lpstr>
      <vt:lpstr>Capital Cities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Cities</dc:title>
  <dc:creator>Harrison Saunders</dc:creator>
  <cp:lastModifiedBy>Julian Greer</cp:lastModifiedBy>
  <cp:revision>37</cp:revision>
  <dcterms:created xsi:type="dcterms:W3CDTF">2021-02-25T17:37:40Z</dcterms:created>
  <dcterms:modified xsi:type="dcterms:W3CDTF">2021-03-08T10:31:21Z</dcterms:modified>
</cp:coreProperties>
</file>